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6"/>
  </p:normalViewPr>
  <p:slideViewPr>
    <p:cSldViewPr snapToGrid="0" snapToObjects="1">
      <p:cViewPr varScale="1">
        <p:scale>
          <a:sx n="164" d="100"/>
          <a:sy n="164" d="100"/>
        </p:scale>
        <p:origin x="504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4/28/21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813FC5-21AA-EB42-A95E-09E5640CD805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636121" y="1024307"/>
            <a:chExt cx="11000719" cy="3984770"/>
          </a:xfrm>
        </p:grpSpPr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98087" y="1585559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605878" y="2387914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76362" y="1585559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90963" y="-612064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8006513" y="102430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90084" y="195158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78376" y="222880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78376" y="294920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74993" y="268919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115198" y="195158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203490" y="222880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203490" y="294920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600107" y="268919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326237" y="245942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76362" y="3778160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90084" y="4149122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112969" y="4149122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326237" y="432006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98085" y="3771218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909707" y="4255118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44262" y="503166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59812" y="102430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89984" y="1585557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95F9F97-6267-0C4D-BBDD-37A978B29D70}"/>
                </a:ext>
              </a:extLst>
            </p:cNvPr>
            <p:cNvSpPr/>
            <p:nvPr/>
          </p:nvSpPr>
          <p:spPr bwMode="auto">
            <a:xfrm>
              <a:off x="4708734" y="2157259"/>
              <a:ext cx="1529559" cy="1643170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6801EA31-6B76-C54F-BE40-916B44CEF3AF}"/>
                </a:ext>
              </a:extLst>
            </p:cNvPr>
            <p:cNvSpPr/>
            <p:nvPr/>
          </p:nvSpPr>
          <p:spPr bwMode="auto">
            <a:xfrm>
              <a:off x="4632550" y="2065493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44892" y="1951581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632549" y="2290722"/>
              <a:ext cx="1336933" cy="1162662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734813" y="2966816"/>
              <a:ext cx="1132402" cy="25057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734813" y="2624588"/>
              <a:ext cx="1132402" cy="252000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69159" y="644616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78619" y="1024308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69482" y="2543248"/>
              <a:ext cx="906880" cy="32880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69482" y="2872053"/>
              <a:ext cx="906880" cy="152156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918045" y="1960673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2970544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81125" y="2903662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50413" y="2792318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3949900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81125" y="3152318"/>
              <a:ext cx="2549288" cy="897610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636121" y="2714162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4"/>
            </p:cNvCxnSpPr>
            <p:nvPr/>
          </p:nvCxnSpPr>
          <p:spPr>
            <a:xfrm>
              <a:off x="3937732" y="2867890"/>
              <a:ext cx="492681" cy="284428"/>
            </a:xfrm>
            <a:prstGeom prst="bentConnector4">
              <a:avLst>
                <a:gd name="adj1" fmla="val 31733"/>
                <a:gd name="adj2" fmla="val 180372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239527" y="1964561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5525002" y="4696687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BC2F64-03F9-2E4C-9DDB-7A17D7E75B9E}"/>
              </a:ext>
            </a:extLst>
          </p:cNvPr>
          <p:cNvSpPr/>
          <p:nvPr/>
        </p:nvSpPr>
        <p:spPr>
          <a:xfrm>
            <a:off x="3916346" y="4421680"/>
            <a:ext cx="685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rPr>
              <a:t>push</a:t>
            </a:r>
            <a:endParaRPr lang="ko-KR" altLang="en-US" sz="1200" b="0" dirty="0">
              <a:latin typeface="Malgun Gothic" panose="020B0503020000020004" pitchFamily="34" charset="-127"/>
              <a:ea typeface="Malgun Gothic" panose="020B0503020000020004" pitchFamily="34" charset="-127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2020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7670</TotalTime>
  <Words>789</Words>
  <Application>Microsoft Macintosh PowerPoint</Application>
  <PresentationFormat>와이드스크린</PresentationFormat>
  <Paragraphs>284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868</cp:revision>
  <dcterms:created xsi:type="dcterms:W3CDTF">2018-08-31T09:50:00Z</dcterms:created>
  <dcterms:modified xsi:type="dcterms:W3CDTF">2021-04-28T04:53:40Z</dcterms:modified>
</cp:coreProperties>
</file>