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8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D97-9462-6940-A4AE-82CFF1E86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676-460C-EF41-B2CA-EE81A083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D1F5-9469-DE4F-A561-6A33623A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25B5-9864-2142-B5CA-1BFE5C2A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6544-DEE6-654D-8837-D81247C7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3A82-1763-1A49-BFC9-7499E671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8706C-36FB-5645-9974-F2A748B7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D2C3-BCBE-9B4B-9D31-F9B0A1C8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93C4-C31D-A34A-8605-6645E65B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00C1-C536-C745-9D7C-9AEFB296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860B-73B9-454E-BE52-9CCD4BE4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5FA90-35A7-5B4C-AADB-617B6979B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5A9B-ACAE-2D4E-B77B-F58E3785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EE17-A001-9D4B-9F33-9D469453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A059-A9D9-4F4B-83D8-1792A64E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9AC7-8E18-E743-ABF7-600CCB22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F3C0-546D-5149-9E0A-EC9570B3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3E2F-2F2E-024D-B1FB-BF8C6F76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0282-F604-284A-BE98-32E07FEA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50CD-FB19-914E-9811-19772650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6D36-8B4E-BD4E-8A06-49A5D23E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0E33-D607-DD45-83E9-F90D1B88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75F1-862E-EC4A-85BB-18B48923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2990-4661-0A42-9B34-F142078A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0BBD-E06B-A148-B7CA-D061F71A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BBE3-664B-C541-B354-DC0B37C3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ECC4-59AB-C043-8EF0-BF6515A5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6589-193F-6045-BA10-C0D3637ED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3AFAE-0F80-CE45-B2BF-A64929BC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CD104-F17E-E248-BED2-A45E442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A1164-3FA3-9042-9A04-8D305FFF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CEF7-C89F-1A46-B57F-D20CA96F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5DC6-E649-9943-AD67-45153783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7BACF-7E22-114C-91FA-EDEE5F8E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10B5A-84E5-6E45-AE21-1FCCD2D05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C2883-2D6D-914E-91AD-51CAEEE7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E265-ABDE-6D41-9736-0DD38976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F6722-4E0F-2A48-8591-F10BEC83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8C5D5-EADC-CD45-9222-EE5FEDD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BA03-5B54-7441-B762-2972689B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43C20-1196-044E-A87E-2D6EC7EE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D7034-B96A-5041-AD5B-95B4AD77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8D80B-05DB-2043-B58A-B2C9307A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F26C6-6D2F-3C44-82C3-63F2A87A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940A5-5CB8-3D45-8482-509306F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8DDB3-83BF-5240-BC77-A0025F41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B0C8-A582-6745-AF4B-923CF3A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7840-E584-B94B-97D2-367D8F12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89733-0C16-FF42-8B79-C93145CD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F75C-07D6-2E41-B959-9F1F90E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34835-ED28-C541-9A95-CD845000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38B22-3DB1-424A-89FC-5D66709D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E46A-FD4A-DE41-AFE1-852B21BF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81C81-5DBA-8148-8694-D0F55B4AE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80D8D-80FE-7F4E-B3D0-7B027499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A2434-B108-2E4A-AA3A-2FACB7F9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E051D-D0C8-4E49-A739-0B2D6D61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D4FEF-D01D-EA48-9F32-9BDA7DC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DC7B0-C3B1-2645-B695-43D73EE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6182-3F82-434F-8D80-5470084B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8808-26C7-494E-9DBF-1A473A85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1F8DD-C0E5-4F44-9553-73C10FDC6C1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997C-5BF4-1D4C-BCFF-4AC506CE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99E8-405E-5A40-964E-EE0DE204B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EDD7C-886D-9E43-9935-36C5A1885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08AC-1C4A-E147-A1F2-83FAF6DA8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199"/>
            <a:ext cx="9144000" cy="893763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Spark Session 2</a:t>
            </a:r>
          </a:p>
        </p:txBody>
      </p:sp>
    </p:spTree>
    <p:extLst>
      <p:ext uri="{BB962C8B-B14F-4D97-AF65-F5344CB8AC3E}">
        <p14:creationId xmlns:p14="http://schemas.microsoft.com/office/powerpoint/2010/main" val="11790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70502-79F1-5C48-B83A-924B63EF3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342900"/>
            <a:ext cx="2298700" cy="457200"/>
          </a:xfrm>
        </p:spPr>
        <p:txBody>
          <a:bodyPr>
            <a:noAutofit/>
          </a:bodyPr>
          <a:lstStyle/>
          <a:p>
            <a:r>
              <a:rPr lang="en-US" sz="1600" b="1" dirty="0"/>
              <a:t>Key Value Pair Concept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9D3C-B5FD-0F4D-BD08-167D79D51FC0}"/>
              </a:ext>
            </a:extLst>
          </p:cNvPr>
          <p:cNvSpPr txBox="1"/>
          <p:nvPr/>
        </p:nvSpPr>
        <p:spPr>
          <a:xfrm>
            <a:off x="800100" y="1041400"/>
            <a:ext cx="927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Key value pairs are  present in Tuple</a:t>
            </a:r>
          </a:p>
          <a:p>
            <a:pPr marL="342900" indent="-342900">
              <a:buAutoNum type="arabicPeriod"/>
            </a:pPr>
            <a:r>
              <a:rPr lang="en-US" dirty="0"/>
              <a:t>It should be (key, value)</a:t>
            </a:r>
          </a:p>
          <a:p>
            <a:pPr marL="342900" indent="-342900">
              <a:buAutoNum type="arabicPeriod"/>
            </a:pPr>
            <a:r>
              <a:rPr lang="en-US" dirty="0"/>
              <a:t>Multiple columns present in key and value are represented by </a:t>
            </a:r>
          </a:p>
          <a:p>
            <a:r>
              <a:rPr lang="en-US" dirty="0"/>
              <a:t>	((key1,key2,…</a:t>
            </a:r>
            <a:r>
              <a:rPr lang="en-US" dirty="0" err="1"/>
              <a:t>keyn</a:t>
            </a:r>
            <a:r>
              <a:rPr lang="en-US" dirty="0"/>
              <a:t>),(value1,value2,…</a:t>
            </a:r>
            <a:r>
              <a:rPr lang="en-US" dirty="0" err="1"/>
              <a:t>valuen</a:t>
            </a:r>
            <a:r>
              <a:rPr lang="en-US" dirty="0"/>
              <a:t>))</a:t>
            </a:r>
          </a:p>
          <a:p>
            <a:r>
              <a:rPr lang="en-US" dirty="0"/>
              <a:t>4. Use tuple Subscript notations for accessing individual keys and values</a:t>
            </a:r>
          </a:p>
          <a:p>
            <a:r>
              <a:rPr lang="en-US" dirty="0"/>
              <a:t>5. This is also called </a:t>
            </a:r>
            <a:r>
              <a:rPr lang="en-US"/>
              <a:t>as Pair RDD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25B67-CFE5-CA4D-AFE5-13CCD0A5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162300"/>
            <a:ext cx="6426200" cy="318873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F9563FA5-FCDD-264A-9881-C9B98B2EC7B5}"/>
              </a:ext>
            </a:extLst>
          </p:cNvPr>
          <p:cNvSpPr txBox="1">
            <a:spLocks/>
          </p:cNvSpPr>
          <p:nvPr/>
        </p:nvSpPr>
        <p:spPr>
          <a:xfrm>
            <a:off x="330200" y="2760028"/>
            <a:ext cx="19939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Shuffle Operations</a:t>
            </a:r>
          </a:p>
        </p:txBody>
      </p:sp>
    </p:spTree>
    <p:extLst>
      <p:ext uri="{BB962C8B-B14F-4D97-AF65-F5344CB8AC3E}">
        <p14:creationId xmlns:p14="http://schemas.microsoft.com/office/powerpoint/2010/main" val="169255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Apache Spark Session 2</vt:lpstr>
      <vt:lpstr>Key Value Pair Concept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Session 2</dc:title>
  <dc:creator>Ram kumar Sundaravel</dc:creator>
  <cp:lastModifiedBy>Ram kumar Sundaravel</cp:lastModifiedBy>
  <cp:revision>3</cp:revision>
  <dcterms:created xsi:type="dcterms:W3CDTF">2018-06-07T18:18:57Z</dcterms:created>
  <dcterms:modified xsi:type="dcterms:W3CDTF">2018-06-07T20:38:57Z</dcterms:modified>
</cp:coreProperties>
</file>