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2000"/>
  <p:notesSz cx="6858000" cy="9144000"/>
  <p:embeddedFontLst>
    <p:embeddedFont>
      <p:font typeface="Oswald Medium"/>
      <p:regular r:id="rId27"/>
      <p:bold r:id="rId28"/>
    </p:embeddedFont>
    <p:embeddedFont>
      <p:font typeface="Proxima Nova"/>
      <p:regular r:id="rId29"/>
      <p:bold r:id="rId30"/>
      <p:italic r:id="rId31"/>
      <p:boldItalic r:id="rId32"/>
    </p:embeddedFont>
    <p:embeddedFont>
      <p:font typeface="Tahoma"/>
      <p:regular r:id="rId33"/>
      <p:bold r:id="rId34"/>
    </p:embeddedFon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1B203-C653-41D5-8205-985437116C28}">
  <a:tblStyle styleId="{CFC1B203-C653-41D5-8205-985437116C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swaldMedium-bold.fntdata"/><Relationship Id="rId27" Type="http://schemas.openxmlformats.org/officeDocument/2006/relationships/font" Target="fonts/OswaldMediu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roximaNov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4.xml"/><Relationship Id="rId33" Type="http://schemas.openxmlformats.org/officeDocument/2006/relationships/font" Target="fonts/Tahoma-regular.fntdata"/><Relationship Id="rId10" Type="http://schemas.openxmlformats.org/officeDocument/2006/relationships/slide" Target="slides/slide3.xml"/><Relationship Id="rId32" Type="http://schemas.openxmlformats.org/officeDocument/2006/relationships/font" Target="fonts/ProximaNova-boldItalic.fntdata"/><Relationship Id="rId13" Type="http://schemas.openxmlformats.org/officeDocument/2006/relationships/slide" Target="slides/slide6.xml"/><Relationship Id="rId35" Type="http://schemas.openxmlformats.org/officeDocument/2006/relationships/font" Target="fonts/Average-regular.fntdata"/><Relationship Id="rId12" Type="http://schemas.openxmlformats.org/officeDocument/2006/relationships/slide" Target="slides/slide5.xml"/><Relationship Id="rId34" Type="http://schemas.openxmlformats.org/officeDocument/2006/relationships/font" Target="fonts/Tahoma-bold.fntdata"/><Relationship Id="rId15" Type="http://schemas.openxmlformats.org/officeDocument/2006/relationships/slide" Target="slides/slide8.xml"/><Relationship Id="rId37" Type="http://schemas.openxmlformats.org/officeDocument/2006/relationships/font" Target="fonts/Oswald-bold.fntdata"/><Relationship Id="rId14" Type="http://schemas.openxmlformats.org/officeDocument/2006/relationships/slide" Target="slides/slide7.xml"/><Relationship Id="rId36" Type="http://schemas.openxmlformats.org/officeDocument/2006/relationships/font" Target="fonts/Oswa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46422c1859_0_15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346422c1859_0_1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46422c1859_0_17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346422c1859_0_17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46422c1859_0_2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346422c1859_0_2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466869995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g3466869995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4668699954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34668699954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4668699954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34668699954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46422c1859_0_2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346422c1859_0_2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4668699954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4668699954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g34668699954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46422c1859_0_24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346422c1859_0_2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46422c1859_0_27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346422c1859_0_27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6422c1859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46422c1859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6422c1859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46422c1859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6422c1859_0_26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46422c1859_0_2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6422c1859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346422c1859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46422c1859_0_6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346422c1859_0_6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466d283d3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466d283d3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3466d283d3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46422c1859_0_1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346422c1859_0_1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46422c1859_0_14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346422c1859_0_1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p2"/>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p2"/>
          <p:cNvSpPr txBox="1"/>
          <p:nvPr>
            <p:ph type="ctrTitle"/>
          </p:nvPr>
        </p:nvSpPr>
        <p:spPr>
          <a:xfrm>
            <a:off x="680600" y="1676400"/>
            <a:ext cx="10830900" cy="21180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6" name="Google Shape;16;p2"/>
          <p:cNvSpPr txBox="1"/>
          <p:nvPr>
            <p:ph idx="1" type="subTitle"/>
          </p:nvPr>
        </p:nvSpPr>
        <p:spPr>
          <a:xfrm>
            <a:off x="680600" y="4243083"/>
            <a:ext cx="10830900" cy="84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415600" y="1321967"/>
            <a:ext cx="11360700" cy="25572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5" name="Google Shape;55;p11"/>
          <p:cNvSpPr txBox="1"/>
          <p:nvPr>
            <p:ph idx="1" type="body"/>
          </p:nvPr>
        </p:nvSpPr>
        <p:spPr>
          <a:xfrm>
            <a:off x="415600" y="4095067"/>
            <a:ext cx="11360700" cy="12024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2" showMasterSp="0">
  <p:cSld name="Title Slide with Image 2">
    <p:bg>
      <p:bgPr>
        <a:solidFill>
          <a:srgbClr val="3F3F3F"/>
        </a:solidFill>
      </p:bgPr>
    </p:bg>
    <p:spTree>
      <p:nvGrpSpPr>
        <p:cNvPr id="59" name="Shape 59"/>
        <p:cNvGrpSpPr/>
        <p:nvPr/>
      </p:nvGrpSpPr>
      <p:grpSpPr>
        <a:xfrm>
          <a:off x="0" y="0"/>
          <a:ext cx="0" cy="0"/>
          <a:chOff x="0" y="0"/>
          <a:chExt cx="0" cy="0"/>
        </a:xfrm>
      </p:grpSpPr>
      <p:sp>
        <p:nvSpPr>
          <p:cNvPr id="60" name="Google Shape;60;p13"/>
          <p:cNvSpPr/>
          <p:nvPr>
            <p:ph idx="2" type="pic"/>
          </p:nvPr>
        </p:nvSpPr>
        <p:spPr>
          <a:xfrm>
            <a:off x="0" y="2"/>
            <a:ext cx="12192000" cy="6786600"/>
          </a:xfrm>
          <a:prstGeom prst="rect">
            <a:avLst/>
          </a:prstGeom>
          <a:solidFill>
            <a:srgbClr val="3F3F3F"/>
          </a:solidFill>
          <a:ln>
            <a:noFill/>
          </a:ln>
        </p:spPr>
      </p:sp>
      <p:sp>
        <p:nvSpPr>
          <p:cNvPr id="61" name="Google Shape;61;p13"/>
          <p:cNvSpPr/>
          <p:nvPr/>
        </p:nvSpPr>
        <p:spPr>
          <a:xfrm>
            <a:off x="6336002" y="2"/>
            <a:ext cx="3979500" cy="67866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2" name="Google Shape;62;p13"/>
          <p:cNvSpPr txBox="1"/>
          <p:nvPr>
            <p:ph type="ctrTitle"/>
          </p:nvPr>
        </p:nvSpPr>
        <p:spPr>
          <a:xfrm>
            <a:off x="6539897" y="2377000"/>
            <a:ext cx="3571800" cy="2387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Arial Black"/>
              <a:buNone/>
              <a:defRPr sz="3600">
                <a:solidFill>
                  <a:schemeClr val="lt1"/>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3" name="Google Shape;63;p13"/>
          <p:cNvSpPr txBox="1"/>
          <p:nvPr>
            <p:ph idx="1" type="subTitle"/>
          </p:nvPr>
        </p:nvSpPr>
        <p:spPr>
          <a:xfrm>
            <a:off x="6539897" y="4962525"/>
            <a:ext cx="3571800" cy="1219200"/>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SzPts val="2400"/>
              <a:buNone/>
              <a:defRPr sz="2400">
                <a:solidFill>
                  <a:schemeClr val="lt1"/>
                </a:solidFill>
              </a:defRPr>
            </a:lvl1pPr>
            <a:lvl2pPr lvl="1" algn="ctr">
              <a:lnSpc>
                <a:spcPct val="100000"/>
              </a:lnSpc>
              <a:spcBef>
                <a:spcPts val="500"/>
              </a:spcBef>
              <a:spcAft>
                <a:spcPts val="0"/>
              </a:spcAft>
              <a:buClr>
                <a:schemeClr val="dk2"/>
              </a:buClr>
              <a:buSzPts val="2000"/>
              <a:buNone/>
              <a:defRPr sz="2000"/>
            </a:lvl2pPr>
            <a:lvl3pPr lvl="2" algn="ctr">
              <a:lnSpc>
                <a:spcPct val="100000"/>
              </a:lnSpc>
              <a:spcBef>
                <a:spcPts val="500"/>
              </a:spcBef>
              <a:spcAft>
                <a:spcPts val="0"/>
              </a:spcAft>
              <a:buClr>
                <a:schemeClr val="dk2"/>
              </a:buClr>
              <a:buSzPts val="1800"/>
              <a:buNone/>
              <a:defRPr sz="1800"/>
            </a:lvl3pPr>
            <a:lvl4pPr lvl="3" algn="ctr">
              <a:lnSpc>
                <a:spcPct val="100000"/>
              </a:lnSpc>
              <a:spcBef>
                <a:spcPts val="500"/>
              </a:spcBef>
              <a:spcAft>
                <a:spcPts val="0"/>
              </a:spcAft>
              <a:buClr>
                <a:schemeClr val="dk2"/>
              </a:buClr>
              <a:buSzPts val="1600"/>
              <a:buNone/>
              <a:defRPr sz="1600"/>
            </a:lvl4pPr>
            <a:lvl5pPr lvl="4" algn="ctr">
              <a:lnSpc>
                <a:spcPct val="10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1600"/>
              </a:spcBef>
              <a:spcAft>
                <a:spcPts val="0"/>
              </a:spcAft>
              <a:buClr>
                <a:schemeClr val="dk1"/>
              </a:buClr>
              <a:buSzPts val="1600"/>
              <a:buNone/>
              <a:defRPr sz="1600"/>
            </a:lvl7pPr>
            <a:lvl8pPr lvl="7" algn="ctr">
              <a:lnSpc>
                <a:spcPct val="90000"/>
              </a:lnSpc>
              <a:spcBef>
                <a:spcPts val="1600"/>
              </a:spcBef>
              <a:spcAft>
                <a:spcPts val="0"/>
              </a:spcAft>
              <a:buClr>
                <a:schemeClr val="dk1"/>
              </a:buClr>
              <a:buSzPts val="1600"/>
              <a:buNone/>
              <a:defRPr sz="1600"/>
            </a:lvl8pPr>
            <a:lvl9pPr lvl="8" algn="ctr">
              <a:lnSpc>
                <a:spcPct val="90000"/>
              </a:lnSpc>
              <a:spcBef>
                <a:spcPts val="1600"/>
              </a:spcBef>
              <a:spcAft>
                <a:spcPts val="1600"/>
              </a:spcAft>
              <a:buClr>
                <a:schemeClr val="dk1"/>
              </a:buClr>
              <a:buSzPts val="1600"/>
              <a:buNone/>
              <a:defRPr sz="1600"/>
            </a:lvl9pPr>
          </a:lstStyle>
          <a:p/>
        </p:txBody>
      </p:sp>
      <p:sp>
        <p:nvSpPr>
          <p:cNvPr id="64" name="Google Shape;64;p13"/>
          <p:cNvSpPr/>
          <p:nvPr/>
        </p:nvSpPr>
        <p:spPr>
          <a:xfrm>
            <a:off x="1" y="6786565"/>
            <a:ext cx="11772000" cy="71400"/>
          </a:xfrm>
          <a:prstGeom prst="rect">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5" name="Google Shape;65;p13"/>
          <p:cNvSpPr/>
          <p:nvPr/>
        </p:nvSpPr>
        <p:spPr>
          <a:xfrm>
            <a:off x="11771999" y="6786565"/>
            <a:ext cx="420000" cy="71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6" name="Google Shape;66;p13"/>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sp>
        <p:nvSpPr>
          <p:cNvPr id="68" name="Google Shape;68;p14"/>
          <p:cNvSpPr txBox="1"/>
          <p:nvPr>
            <p:ph type="title"/>
          </p:nvPr>
        </p:nvSpPr>
        <p:spPr>
          <a:xfrm>
            <a:off x="432000" y="432000"/>
            <a:ext cx="11340000" cy="4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9" name="Google Shape;69;p14"/>
          <p:cNvSpPr txBox="1"/>
          <p:nvPr>
            <p:ph idx="11" type="ftr"/>
          </p:nvPr>
        </p:nvSpPr>
        <p:spPr>
          <a:xfrm>
            <a:off x="432000" y="6365365"/>
            <a:ext cx="5472000" cy="4125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71" name="Shape 71"/>
        <p:cNvGrpSpPr/>
        <p:nvPr/>
      </p:nvGrpSpPr>
      <p:grpSpPr>
        <a:xfrm>
          <a:off x="0" y="0"/>
          <a:ext cx="0" cy="0"/>
          <a:chOff x="0" y="0"/>
          <a:chExt cx="0" cy="0"/>
        </a:xfrm>
      </p:grpSpPr>
      <p:sp>
        <p:nvSpPr>
          <p:cNvPr id="72" name="Google Shape;72;p15"/>
          <p:cNvSpPr txBox="1"/>
          <p:nvPr>
            <p:ph type="title"/>
          </p:nvPr>
        </p:nvSpPr>
        <p:spPr>
          <a:xfrm>
            <a:off x="432000" y="432000"/>
            <a:ext cx="11340000" cy="4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73" name="Google Shape;73;p15"/>
          <p:cNvSpPr txBox="1"/>
          <p:nvPr>
            <p:ph idx="11" type="ftr"/>
          </p:nvPr>
        </p:nvSpPr>
        <p:spPr>
          <a:xfrm>
            <a:off x="432000" y="6365365"/>
            <a:ext cx="5472000" cy="4125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1772000" y="6365363"/>
            <a:ext cx="420000" cy="421200"/>
          </a:xfrm>
          <a:prstGeom prst="rect">
            <a:avLst/>
          </a:prstGeom>
          <a:noFill/>
          <a:ln>
            <a:noFill/>
          </a:ln>
        </p:spPr>
        <p:txBody>
          <a:bodyPr anchorCtr="0" anchor="t" bIns="45700" lIns="91425" spcFirstLastPara="1" rIns="91425" wrap="square" tIns="45700">
            <a:normAutofit/>
          </a:bodyPr>
          <a:lstStyle>
            <a:lvl1pPr indent="0" lvl="0" marL="0" marR="0" algn="l">
              <a:spcBef>
                <a:spcPts val="0"/>
              </a:spcBef>
              <a:buNone/>
              <a:defRPr b="0" i="0" sz="1800" u="none" cap="none" strike="noStrike">
                <a:solidFill>
                  <a:schemeClr val="dk1"/>
                </a:solidFill>
                <a:latin typeface="Tahoma"/>
                <a:ea typeface="Tahoma"/>
                <a:cs typeface="Tahoma"/>
                <a:sym typeface="Tahoma"/>
              </a:defRPr>
            </a:lvl1pPr>
            <a:lvl2pPr indent="0" lvl="1" marL="0" marR="0" algn="l">
              <a:spcBef>
                <a:spcPts val="0"/>
              </a:spcBef>
              <a:buNone/>
              <a:defRPr b="0" i="0" sz="1800" u="none" cap="none" strike="noStrike">
                <a:solidFill>
                  <a:schemeClr val="dk1"/>
                </a:solidFill>
                <a:latin typeface="Tahoma"/>
                <a:ea typeface="Tahoma"/>
                <a:cs typeface="Tahoma"/>
                <a:sym typeface="Tahoma"/>
              </a:defRPr>
            </a:lvl2pPr>
            <a:lvl3pPr indent="0" lvl="2" marL="0" marR="0" algn="l">
              <a:spcBef>
                <a:spcPts val="0"/>
              </a:spcBef>
              <a:buNone/>
              <a:defRPr b="0" i="0" sz="1800" u="none" cap="none" strike="noStrike">
                <a:solidFill>
                  <a:schemeClr val="dk1"/>
                </a:solidFill>
                <a:latin typeface="Tahoma"/>
                <a:ea typeface="Tahoma"/>
                <a:cs typeface="Tahoma"/>
                <a:sym typeface="Tahoma"/>
              </a:defRPr>
            </a:lvl3pPr>
            <a:lvl4pPr indent="0" lvl="3" marL="0" marR="0" algn="l">
              <a:spcBef>
                <a:spcPts val="0"/>
              </a:spcBef>
              <a:buNone/>
              <a:defRPr b="0" i="0" sz="1800" u="none" cap="none" strike="noStrike">
                <a:solidFill>
                  <a:schemeClr val="dk1"/>
                </a:solidFill>
                <a:latin typeface="Tahoma"/>
                <a:ea typeface="Tahoma"/>
                <a:cs typeface="Tahoma"/>
                <a:sym typeface="Tahoma"/>
              </a:defRPr>
            </a:lvl4pPr>
            <a:lvl5pPr indent="0" lvl="4" marL="0" marR="0" algn="l">
              <a:spcBef>
                <a:spcPts val="0"/>
              </a:spcBef>
              <a:buNone/>
              <a:defRPr b="0" i="0" sz="1800" u="none" cap="none" strike="noStrike">
                <a:solidFill>
                  <a:schemeClr val="dk1"/>
                </a:solidFill>
                <a:latin typeface="Tahoma"/>
                <a:ea typeface="Tahoma"/>
                <a:cs typeface="Tahoma"/>
                <a:sym typeface="Tahoma"/>
              </a:defRPr>
            </a:lvl5pPr>
            <a:lvl6pPr indent="0" lvl="5" marL="0" marR="0" algn="l">
              <a:spcBef>
                <a:spcPts val="0"/>
              </a:spcBef>
              <a:buNone/>
              <a:defRPr b="0" i="0" sz="1800" u="none" cap="none" strike="noStrike">
                <a:solidFill>
                  <a:schemeClr val="dk1"/>
                </a:solidFill>
                <a:latin typeface="Tahoma"/>
                <a:ea typeface="Tahoma"/>
                <a:cs typeface="Tahoma"/>
                <a:sym typeface="Tahoma"/>
              </a:defRPr>
            </a:lvl6pPr>
            <a:lvl7pPr indent="0" lvl="6" marL="0" marR="0" algn="l">
              <a:spcBef>
                <a:spcPts val="0"/>
              </a:spcBef>
              <a:buNone/>
              <a:defRPr b="0" i="0" sz="1800" u="none" cap="none" strike="noStrike">
                <a:solidFill>
                  <a:schemeClr val="dk1"/>
                </a:solidFill>
                <a:latin typeface="Tahoma"/>
                <a:ea typeface="Tahoma"/>
                <a:cs typeface="Tahoma"/>
                <a:sym typeface="Tahoma"/>
              </a:defRPr>
            </a:lvl7pPr>
            <a:lvl8pPr indent="0" lvl="7" marL="0" marR="0" algn="l">
              <a:spcBef>
                <a:spcPts val="0"/>
              </a:spcBef>
              <a:buNone/>
              <a:defRPr b="0" i="0" sz="1800" u="none" cap="none" strike="noStrike">
                <a:solidFill>
                  <a:schemeClr val="dk1"/>
                </a:solidFill>
                <a:latin typeface="Tahoma"/>
                <a:ea typeface="Tahoma"/>
                <a:cs typeface="Tahoma"/>
                <a:sym typeface="Tahoma"/>
              </a:defRPr>
            </a:lvl8pPr>
            <a:lvl9pPr indent="0" lvl="8" marL="0" marR="0" algn="l">
              <a:spcBef>
                <a:spcPts val="0"/>
              </a:spcBef>
              <a:buNone/>
              <a:defRPr b="0" i="0" sz="18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
        <p:nvSpPr>
          <p:cNvPr id="75" name="Google Shape;75;p15"/>
          <p:cNvSpPr txBox="1"/>
          <p:nvPr>
            <p:ph idx="1" type="body"/>
          </p:nvPr>
        </p:nvSpPr>
        <p:spPr>
          <a:xfrm>
            <a:off x="431801" y="1008000"/>
            <a:ext cx="11339400" cy="3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SzPts val="1800"/>
              <a:buNone/>
              <a:defRPr/>
            </a:lvl1pPr>
            <a:lvl2pPr indent="-228600" lvl="1" marL="914400" algn="l">
              <a:lnSpc>
                <a:spcPct val="100000"/>
              </a:lnSpc>
              <a:spcBef>
                <a:spcPts val="500"/>
              </a:spcBef>
              <a:spcAft>
                <a:spcPts val="0"/>
              </a:spcAft>
              <a:buClr>
                <a:schemeClr val="dk2"/>
              </a:buClr>
              <a:buSzPts val="1600"/>
              <a:buNone/>
              <a:defRPr/>
            </a:lvl2pPr>
            <a:lvl3pPr indent="-228600" lvl="2" marL="1371600" algn="l">
              <a:lnSpc>
                <a:spcPct val="100000"/>
              </a:lnSpc>
              <a:spcBef>
                <a:spcPts val="500"/>
              </a:spcBef>
              <a:spcAft>
                <a:spcPts val="0"/>
              </a:spcAft>
              <a:buClr>
                <a:schemeClr val="dk2"/>
              </a:buClr>
              <a:buSzPts val="16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6" name="Shape 76"/>
        <p:cNvGrpSpPr/>
        <p:nvPr/>
      </p:nvGrpSpPr>
      <p:grpSpPr>
        <a:xfrm>
          <a:off x="0" y="0"/>
          <a:ext cx="0" cy="0"/>
          <a:chOff x="0" y="0"/>
          <a:chExt cx="0" cy="0"/>
        </a:xfrm>
      </p:grpSpPr>
      <p:sp>
        <p:nvSpPr>
          <p:cNvPr id="77" name="Google Shape;77;p1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16"/>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solidFill>
                  <a:srgbClr val="262626"/>
                </a:solidFill>
                <a:latin typeface="Arial"/>
                <a:ea typeface="Arial"/>
                <a:cs typeface="Arial"/>
                <a:sym typeface="Arial"/>
              </a:defRPr>
            </a:lvl1pPr>
            <a:lvl2pPr lvl="1">
              <a:buNone/>
              <a:defRPr>
                <a:solidFill>
                  <a:srgbClr val="262626"/>
                </a:solidFill>
                <a:latin typeface="Arial"/>
                <a:ea typeface="Arial"/>
                <a:cs typeface="Arial"/>
                <a:sym typeface="Arial"/>
              </a:defRPr>
            </a:lvl2pPr>
            <a:lvl3pPr lvl="2">
              <a:buNone/>
              <a:defRPr>
                <a:solidFill>
                  <a:srgbClr val="262626"/>
                </a:solidFill>
                <a:latin typeface="Arial"/>
                <a:ea typeface="Arial"/>
                <a:cs typeface="Arial"/>
                <a:sym typeface="Arial"/>
              </a:defRPr>
            </a:lvl3pPr>
            <a:lvl4pPr lvl="3">
              <a:buNone/>
              <a:defRPr>
                <a:solidFill>
                  <a:srgbClr val="262626"/>
                </a:solidFill>
                <a:latin typeface="Arial"/>
                <a:ea typeface="Arial"/>
                <a:cs typeface="Arial"/>
                <a:sym typeface="Arial"/>
              </a:defRPr>
            </a:lvl4pPr>
            <a:lvl5pPr lvl="4">
              <a:buNone/>
              <a:defRPr>
                <a:solidFill>
                  <a:srgbClr val="262626"/>
                </a:solidFill>
                <a:latin typeface="Arial"/>
                <a:ea typeface="Arial"/>
                <a:cs typeface="Arial"/>
                <a:sym typeface="Arial"/>
              </a:defRPr>
            </a:lvl5pPr>
            <a:lvl6pPr lvl="5">
              <a:buNone/>
              <a:defRPr>
                <a:solidFill>
                  <a:srgbClr val="262626"/>
                </a:solidFill>
                <a:latin typeface="Arial"/>
                <a:ea typeface="Arial"/>
                <a:cs typeface="Arial"/>
                <a:sym typeface="Arial"/>
              </a:defRPr>
            </a:lvl6pPr>
            <a:lvl7pPr lvl="6">
              <a:buNone/>
              <a:defRPr>
                <a:solidFill>
                  <a:srgbClr val="262626"/>
                </a:solidFill>
                <a:latin typeface="Arial"/>
                <a:ea typeface="Arial"/>
                <a:cs typeface="Arial"/>
                <a:sym typeface="Arial"/>
              </a:defRPr>
            </a:lvl7pPr>
            <a:lvl8pPr lvl="7">
              <a:buNone/>
              <a:defRPr>
                <a:solidFill>
                  <a:srgbClr val="262626"/>
                </a:solidFill>
                <a:latin typeface="Arial"/>
                <a:ea typeface="Arial"/>
                <a:cs typeface="Arial"/>
                <a:sym typeface="Arial"/>
              </a:defRPr>
            </a:lvl8pPr>
            <a:lvl9pPr lvl="8">
              <a:buNone/>
              <a:defRPr>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8"/>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grpSp>
        <p:nvGrpSpPr>
          <p:cNvPr id="89" name="Google Shape;89;p21"/>
          <p:cNvGrpSpPr/>
          <p:nvPr/>
        </p:nvGrpSpPr>
        <p:grpSpPr>
          <a:xfrm>
            <a:off x="5800232" y="3807171"/>
            <a:ext cx="591423" cy="140843"/>
            <a:chOff x="4137525" y="2915950"/>
            <a:chExt cx="869100" cy="207000"/>
          </a:xfrm>
        </p:grpSpPr>
        <p:sp>
          <p:nvSpPr>
            <p:cNvPr id="90" name="Google Shape;90;p21"/>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 name="Google Shape;91;p21"/>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2" name="Google Shape;92;p21"/>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3" name="Google Shape;93;p21"/>
          <p:cNvSpPr txBox="1"/>
          <p:nvPr>
            <p:ph type="ctrTitle"/>
          </p:nvPr>
        </p:nvSpPr>
        <p:spPr>
          <a:xfrm>
            <a:off x="895011" y="1321067"/>
            <a:ext cx="10401900" cy="2306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94" name="Google Shape;94;p21"/>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21"/>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3"/>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20" name="Google Shape;20;p3"/>
          <p:cNvSpPr txBox="1"/>
          <p:nvPr>
            <p:ph type="title"/>
          </p:nvPr>
        </p:nvSpPr>
        <p:spPr>
          <a:xfrm>
            <a:off x="680600" y="2743200"/>
            <a:ext cx="10830900" cy="10383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1" name="Google Shape;21;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8" name="Google Shape;98;p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9" name="Google Shape;99;p22"/>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02" name="Google Shape;102;p23"/>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03" name="Google Shape;103;p23"/>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04" name="Google Shape;104;p23"/>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07" name="Google Shape;107;p24"/>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10" name="Google Shape;110;p2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11" name="Google Shape;111;p25"/>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12" name="Shape 112"/>
        <p:cNvGrpSpPr/>
        <p:nvPr/>
      </p:nvGrpSpPr>
      <p:grpSpPr>
        <a:xfrm>
          <a:off x="0" y="0"/>
          <a:ext cx="0" cy="0"/>
          <a:chOff x="0" y="0"/>
          <a:chExt cx="0" cy="0"/>
        </a:xfrm>
      </p:grpSpPr>
      <p:sp>
        <p:nvSpPr>
          <p:cNvPr id="113" name="Google Shape;113;p26"/>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114" name="Google Shape;114;p26"/>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7"/>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cxnSp>
        <p:nvCxnSpPr>
          <p:cNvPr id="117" name="Google Shape;117;p27"/>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118" name="Google Shape;118;p27"/>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19" name="Google Shape;119;p27"/>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20" name="Google Shape;120;p27"/>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2100"/>
              </a:spcBef>
              <a:spcAft>
                <a:spcPts val="0"/>
              </a:spcAft>
              <a:buClr>
                <a:schemeClr val="lt1"/>
              </a:buClr>
              <a:buSzPts val="1900"/>
              <a:buChar char="○"/>
              <a:defRPr>
                <a:solidFill>
                  <a:schemeClr val="lt1"/>
                </a:solidFill>
              </a:defRPr>
            </a:lvl2pPr>
            <a:lvl3pPr indent="-349250" lvl="2" marL="1371600" algn="l">
              <a:lnSpc>
                <a:spcPct val="115000"/>
              </a:lnSpc>
              <a:spcBef>
                <a:spcPts val="2100"/>
              </a:spcBef>
              <a:spcAft>
                <a:spcPts val="0"/>
              </a:spcAft>
              <a:buClr>
                <a:schemeClr val="lt1"/>
              </a:buClr>
              <a:buSzPts val="1900"/>
              <a:buChar char="■"/>
              <a:defRPr>
                <a:solidFill>
                  <a:schemeClr val="lt1"/>
                </a:solidFill>
              </a:defRPr>
            </a:lvl3pPr>
            <a:lvl4pPr indent="-349250" lvl="3" marL="1828800" algn="l">
              <a:lnSpc>
                <a:spcPct val="115000"/>
              </a:lnSpc>
              <a:spcBef>
                <a:spcPts val="2100"/>
              </a:spcBef>
              <a:spcAft>
                <a:spcPts val="0"/>
              </a:spcAft>
              <a:buClr>
                <a:schemeClr val="lt1"/>
              </a:buClr>
              <a:buSzPts val="1900"/>
              <a:buChar char="●"/>
              <a:defRPr>
                <a:solidFill>
                  <a:schemeClr val="lt1"/>
                </a:solidFill>
              </a:defRPr>
            </a:lvl4pPr>
            <a:lvl5pPr indent="-349250" lvl="4" marL="2286000" algn="l">
              <a:lnSpc>
                <a:spcPct val="115000"/>
              </a:lnSpc>
              <a:spcBef>
                <a:spcPts val="2100"/>
              </a:spcBef>
              <a:spcAft>
                <a:spcPts val="0"/>
              </a:spcAft>
              <a:buClr>
                <a:schemeClr val="lt1"/>
              </a:buClr>
              <a:buSzPts val="1900"/>
              <a:buChar char="○"/>
              <a:defRPr>
                <a:solidFill>
                  <a:schemeClr val="lt1"/>
                </a:solidFill>
              </a:defRPr>
            </a:lvl5pPr>
            <a:lvl6pPr indent="-349250" lvl="5" marL="2743200" algn="l">
              <a:lnSpc>
                <a:spcPct val="115000"/>
              </a:lnSpc>
              <a:spcBef>
                <a:spcPts val="2100"/>
              </a:spcBef>
              <a:spcAft>
                <a:spcPts val="0"/>
              </a:spcAft>
              <a:buClr>
                <a:schemeClr val="lt1"/>
              </a:buClr>
              <a:buSzPts val="1900"/>
              <a:buChar char="■"/>
              <a:defRPr>
                <a:solidFill>
                  <a:schemeClr val="lt1"/>
                </a:solidFill>
              </a:defRPr>
            </a:lvl6pPr>
            <a:lvl7pPr indent="-349250" lvl="6" marL="3200400" algn="l">
              <a:lnSpc>
                <a:spcPct val="115000"/>
              </a:lnSpc>
              <a:spcBef>
                <a:spcPts val="2100"/>
              </a:spcBef>
              <a:spcAft>
                <a:spcPts val="0"/>
              </a:spcAft>
              <a:buClr>
                <a:schemeClr val="lt1"/>
              </a:buClr>
              <a:buSzPts val="1900"/>
              <a:buChar char="●"/>
              <a:defRPr>
                <a:solidFill>
                  <a:schemeClr val="lt1"/>
                </a:solidFill>
              </a:defRPr>
            </a:lvl7pPr>
            <a:lvl8pPr indent="-349250" lvl="7" marL="3657600" algn="l">
              <a:lnSpc>
                <a:spcPct val="115000"/>
              </a:lnSpc>
              <a:spcBef>
                <a:spcPts val="2100"/>
              </a:spcBef>
              <a:spcAft>
                <a:spcPts val="0"/>
              </a:spcAft>
              <a:buClr>
                <a:schemeClr val="lt1"/>
              </a:buClr>
              <a:buSzPts val="1900"/>
              <a:buChar char="○"/>
              <a:defRPr>
                <a:solidFill>
                  <a:schemeClr val="lt1"/>
                </a:solidFill>
              </a:defRPr>
            </a:lvl8pPr>
            <a:lvl9pPr indent="-349250" lvl="8" marL="4114800" algn="l">
              <a:lnSpc>
                <a:spcPct val="115000"/>
              </a:lnSpc>
              <a:spcBef>
                <a:spcPts val="2100"/>
              </a:spcBef>
              <a:spcAft>
                <a:spcPts val="2100"/>
              </a:spcAft>
              <a:buClr>
                <a:schemeClr val="lt1"/>
              </a:buClr>
              <a:buSzPts val="1900"/>
              <a:buChar char="■"/>
              <a:defRPr>
                <a:solidFill>
                  <a:schemeClr val="lt1"/>
                </a:solidFill>
              </a:defRPr>
            </a:lvl9pPr>
          </a:lstStyle>
          <a:p/>
        </p:txBody>
      </p:sp>
      <p:sp>
        <p:nvSpPr>
          <p:cNvPr id="121" name="Google Shape;121;p27"/>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p28"/>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124" name="Google Shape;124;p28"/>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29"/>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127" name="Google Shape;127;p29"/>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128" name="Google Shape;128;p29"/>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0"/>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31" name="Shape 131"/>
        <p:cNvGrpSpPr/>
        <p:nvPr/>
      </p:nvGrpSpPr>
      <p:grpSpPr>
        <a:xfrm>
          <a:off x="0" y="0"/>
          <a:ext cx="0" cy="0"/>
          <a:chOff x="0" y="0"/>
          <a:chExt cx="0" cy="0"/>
        </a:xfrm>
      </p:grpSpPr>
      <p:sp>
        <p:nvSpPr>
          <p:cNvPr id="132" name="Google Shape;132;p3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210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3" name="Google Shape;133;p31"/>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solidFill>
                  <a:srgbClr val="262626"/>
                </a:solidFill>
                <a:latin typeface="Arial"/>
                <a:ea typeface="Arial"/>
                <a:cs typeface="Arial"/>
                <a:sym typeface="Arial"/>
              </a:defRPr>
            </a:lvl1pPr>
            <a:lvl2pPr lvl="1">
              <a:buNone/>
              <a:defRPr>
                <a:solidFill>
                  <a:srgbClr val="262626"/>
                </a:solidFill>
                <a:latin typeface="Arial"/>
                <a:ea typeface="Arial"/>
                <a:cs typeface="Arial"/>
                <a:sym typeface="Arial"/>
              </a:defRPr>
            </a:lvl2pPr>
            <a:lvl3pPr lvl="2">
              <a:buNone/>
              <a:defRPr>
                <a:solidFill>
                  <a:srgbClr val="262626"/>
                </a:solidFill>
                <a:latin typeface="Arial"/>
                <a:ea typeface="Arial"/>
                <a:cs typeface="Arial"/>
                <a:sym typeface="Arial"/>
              </a:defRPr>
            </a:lvl3pPr>
            <a:lvl4pPr lvl="3">
              <a:buNone/>
              <a:defRPr>
                <a:solidFill>
                  <a:srgbClr val="262626"/>
                </a:solidFill>
                <a:latin typeface="Arial"/>
                <a:ea typeface="Arial"/>
                <a:cs typeface="Arial"/>
                <a:sym typeface="Arial"/>
              </a:defRPr>
            </a:lvl4pPr>
            <a:lvl5pPr lvl="4">
              <a:buNone/>
              <a:defRPr>
                <a:solidFill>
                  <a:srgbClr val="262626"/>
                </a:solidFill>
                <a:latin typeface="Arial"/>
                <a:ea typeface="Arial"/>
                <a:cs typeface="Arial"/>
                <a:sym typeface="Arial"/>
              </a:defRPr>
            </a:lvl5pPr>
            <a:lvl6pPr lvl="5">
              <a:buNone/>
              <a:defRPr>
                <a:solidFill>
                  <a:srgbClr val="262626"/>
                </a:solidFill>
                <a:latin typeface="Arial"/>
                <a:ea typeface="Arial"/>
                <a:cs typeface="Arial"/>
                <a:sym typeface="Arial"/>
              </a:defRPr>
            </a:lvl6pPr>
            <a:lvl7pPr lvl="6">
              <a:buNone/>
              <a:defRPr>
                <a:solidFill>
                  <a:srgbClr val="262626"/>
                </a:solidFill>
                <a:latin typeface="Arial"/>
                <a:ea typeface="Arial"/>
                <a:cs typeface="Arial"/>
                <a:sym typeface="Arial"/>
              </a:defRPr>
            </a:lvl7pPr>
            <a:lvl8pPr lvl="7">
              <a:buNone/>
              <a:defRPr>
                <a:solidFill>
                  <a:srgbClr val="262626"/>
                </a:solidFill>
                <a:latin typeface="Arial"/>
                <a:ea typeface="Arial"/>
                <a:cs typeface="Arial"/>
                <a:sym typeface="Arial"/>
              </a:defRPr>
            </a:lvl8pPr>
            <a:lvl9pPr lvl="8">
              <a:buNone/>
              <a:defRPr>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5" name="Google Shape;25;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6" name="Google Shape;26;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38" name="Shape 138"/>
        <p:cNvGrpSpPr/>
        <p:nvPr/>
      </p:nvGrpSpPr>
      <p:grpSpPr>
        <a:xfrm>
          <a:off x="0" y="0"/>
          <a:ext cx="0" cy="0"/>
          <a:chOff x="0" y="0"/>
          <a:chExt cx="0" cy="0"/>
        </a:xfrm>
      </p:grpSpPr>
      <p:sp>
        <p:nvSpPr>
          <p:cNvPr id="139" name="Google Shape;139;p34"/>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0" name="Google Shape;140;p3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141" name="Shape 141"/>
        <p:cNvGrpSpPr/>
        <p:nvPr/>
      </p:nvGrpSpPr>
      <p:grpSpPr>
        <a:xfrm>
          <a:off x="0" y="0"/>
          <a:ext cx="0" cy="0"/>
          <a:chOff x="0" y="0"/>
          <a:chExt cx="0" cy="0"/>
        </a:xfrm>
      </p:grpSpPr>
      <p:sp>
        <p:nvSpPr>
          <p:cNvPr id="142" name="Google Shape;142;p3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3" name="Google Shape;143;p35"/>
          <p:cNvSpPr/>
          <p:nvPr>
            <p:ph idx="2" type="pic"/>
          </p:nvPr>
        </p:nvSpPr>
        <p:spPr>
          <a:xfrm>
            <a:off x="654931" y="1490302"/>
            <a:ext cx="1794600" cy="1611900"/>
          </a:xfrm>
          <a:prstGeom prst="rect">
            <a:avLst/>
          </a:prstGeom>
          <a:solidFill>
            <a:srgbClr val="F2F2F2"/>
          </a:solidFill>
          <a:ln>
            <a:noFill/>
          </a:ln>
        </p:spPr>
      </p:sp>
      <p:sp>
        <p:nvSpPr>
          <p:cNvPr id="144" name="Google Shape;144;p35"/>
          <p:cNvSpPr/>
          <p:nvPr>
            <p:ph idx="3" type="pic"/>
          </p:nvPr>
        </p:nvSpPr>
        <p:spPr>
          <a:xfrm>
            <a:off x="2928701" y="1490302"/>
            <a:ext cx="1794600" cy="1611900"/>
          </a:xfrm>
          <a:prstGeom prst="rect">
            <a:avLst/>
          </a:prstGeom>
          <a:solidFill>
            <a:srgbClr val="F2F2F2"/>
          </a:solidFill>
          <a:ln>
            <a:noFill/>
          </a:ln>
        </p:spPr>
      </p:sp>
      <p:sp>
        <p:nvSpPr>
          <p:cNvPr id="145" name="Google Shape;145;p35"/>
          <p:cNvSpPr/>
          <p:nvPr>
            <p:ph idx="4" type="pic"/>
          </p:nvPr>
        </p:nvSpPr>
        <p:spPr>
          <a:xfrm>
            <a:off x="5200621" y="1490302"/>
            <a:ext cx="1794600" cy="1611900"/>
          </a:xfrm>
          <a:prstGeom prst="rect">
            <a:avLst/>
          </a:prstGeom>
          <a:solidFill>
            <a:srgbClr val="F2F2F2"/>
          </a:solidFill>
          <a:ln>
            <a:noFill/>
          </a:ln>
        </p:spPr>
      </p:sp>
      <p:sp>
        <p:nvSpPr>
          <p:cNvPr id="146" name="Google Shape;146;p35"/>
          <p:cNvSpPr/>
          <p:nvPr>
            <p:ph idx="5" type="pic"/>
          </p:nvPr>
        </p:nvSpPr>
        <p:spPr>
          <a:xfrm>
            <a:off x="7472541" y="1490302"/>
            <a:ext cx="1794600" cy="1611900"/>
          </a:xfrm>
          <a:prstGeom prst="rect">
            <a:avLst/>
          </a:prstGeom>
          <a:solidFill>
            <a:srgbClr val="F2F2F2"/>
          </a:solidFill>
          <a:ln>
            <a:noFill/>
          </a:ln>
        </p:spPr>
      </p:sp>
      <p:sp>
        <p:nvSpPr>
          <p:cNvPr id="147" name="Google Shape;147;p35"/>
          <p:cNvSpPr/>
          <p:nvPr>
            <p:ph idx="6" type="pic"/>
          </p:nvPr>
        </p:nvSpPr>
        <p:spPr>
          <a:xfrm>
            <a:off x="9744460" y="1490302"/>
            <a:ext cx="1794600" cy="1611900"/>
          </a:xfrm>
          <a:prstGeom prst="rect">
            <a:avLst/>
          </a:prstGeom>
          <a:solidFill>
            <a:srgbClr val="F2F2F2"/>
          </a:solidFill>
          <a:ln>
            <a:noFill/>
          </a:ln>
        </p:spPr>
      </p:sp>
      <p:sp>
        <p:nvSpPr>
          <p:cNvPr id="148" name="Google Shape;148;p35"/>
          <p:cNvSpPr/>
          <p:nvPr>
            <p:ph idx="7" type="pic"/>
          </p:nvPr>
        </p:nvSpPr>
        <p:spPr>
          <a:xfrm>
            <a:off x="654931" y="4076847"/>
            <a:ext cx="1794600" cy="1611900"/>
          </a:xfrm>
          <a:prstGeom prst="rect">
            <a:avLst/>
          </a:prstGeom>
          <a:solidFill>
            <a:srgbClr val="F2F2F2"/>
          </a:solidFill>
          <a:ln>
            <a:noFill/>
          </a:ln>
        </p:spPr>
      </p:sp>
      <p:sp>
        <p:nvSpPr>
          <p:cNvPr id="149" name="Google Shape;149;p35"/>
          <p:cNvSpPr/>
          <p:nvPr>
            <p:ph idx="8" type="pic"/>
          </p:nvPr>
        </p:nvSpPr>
        <p:spPr>
          <a:xfrm>
            <a:off x="2926851" y="4076847"/>
            <a:ext cx="1794600" cy="1611900"/>
          </a:xfrm>
          <a:prstGeom prst="rect">
            <a:avLst/>
          </a:prstGeom>
          <a:solidFill>
            <a:srgbClr val="F2F2F2"/>
          </a:solidFill>
          <a:ln>
            <a:noFill/>
          </a:ln>
        </p:spPr>
      </p:sp>
      <p:sp>
        <p:nvSpPr>
          <p:cNvPr id="150" name="Google Shape;150;p35"/>
          <p:cNvSpPr/>
          <p:nvPr>
            <p:ph idx="9" type="pic"/>
          </p:nvPr>
        </p:nvSpPr>
        <p:spPr>
          <a:xfrm>
            <a:off x="5198771" y="4076847"/>
            <a:ext cx="1794600" cy="1611900"/>
          </a:xfrm>
          <a:prstGeom prst="rect">
            <a:avLst/>
          </a:prstGeom>
          <a:solidFill>
            <a:srgbClr val="F2F2F2"/>
          </a:solidFill>
          <a:ln>
            <a:noFill/>
          </a:ln>
        </p:spPr>
      </p:sp>
      <p:sp>
        <p:nvSpPr>
          <p:cNvPr id="151" name="Google Shape;151;p3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52" name="Shape 152"/>
        <p:cNvGrpSpPr/>
        <p:nvPr/>
      </p:nvGrpSpPr>
      <p:grpSpPr>
        <a:xfrm>
          <a:off x="0" y="0"/>
          <a:ext cx="0" cy="0"/>
          <a:chOff x="0" y="0"/>
          <a:chExt cx="0" cy="0"/>
        </a:xfrm>
      </p:grpSpPr>
      <p:sp>
        <p:nvSpPr>
          <p:cNvPr id="153" name="Google Shape;153;p3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154" name="Shape 154"/>
        <p:cNvGrpSpPr/>
        <p:nvPr/>
      </p:nvGrpSpPr>
      <p:grpSpPr>
        <a:xfrm>
          <a:off x="0" y="0"/>
          <a:ext cx="0" cy="0"/>
          <a:chOff x="0" y="0"/>
          <a:chExt cx="0" cy="0"/>
        </a:xfrm>
      </p:grpSpPr>
      <p:sp>
        <p:nvSpPr>
          <p:cNvPr id="155" name="Google Shape;155;p37"/>
          <p:cNvSpPr/>
          <p:nvPr>
            <p:ph idx="2" type="pic"/>
          </p:nvPr>
        </p:nvSpPr>
        <p:spPr>
          <a:xfrm>
            <a:off x="647273" y="516579"/>
            <a:ext cx="6750000" cy="4002900"/>
          </a:xfrm>
          <a:prstGeom prst="rect">
            <a:avLst/>
          </a:prstGeom>
          <a:solidFill>
            <a:srgbClr val="F2F2F2"/>
          </a:solidFill>
          <a:ln>
            <a:noFill/>
          </a:ln>
        </p:spPr>
      </p:sp>
      <p:sp>
        <p:nvSpPr>
          <p:cNvPr id="156" name="Google Shape;156;p3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157" name="Shape 157"/>
        <p:cNvGrpSpPr/>
        <p:nvPr/>
      </p:nvGrpSpPr>
      <p:grpSpPr>
        <a:xfrm>
          <a:off x="0" y="0"/>
          <a:ext cx="0" cy="0"/>
          <a:chOff x="0" y="0"/>
          <a:chExt cx="0" cy="0"/>
        </a:xfrm>
      </p:grpSpPr>
      <p:sp>
        <p:nvSpPr>
          <p:cNvPr id="158" name="Google Shape;158;p3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159" name="Shape 159"/>
        <p:cNvGrpSpPr/>
        <p:nvPr/>
      </p:nvGrpSpPr>
      <p:grpSpPr>
        <a:xfrm>
          <a:off x="0" y="0"/>
          <a:ext cx="0" cy="0"/>
          <a:chOff x="0" y="0"/>
          <a:chExt cx="0" cy="0"/>
        </a:xfrm>
      </p:grpSpPr>
      <p:sp>
        <p:nvSpPr>
          <p:cNvPr id="160" name="Google Shape;160;p39"/>
          <p:cNvSpPr/>
          <p:nvPr>
            <p:ph idx="2" type="pic"/>
          </p:nvPr>
        </p:nvSpPr>
        <p:spPr>
          <a:xfrm>
            <a:off x="3267390" y="2672859"/>
            <a:ext cx="8924700" cy="2924700"/>
          </a:xfrm>
          <a:prstGeom prst="rect">
            <a:avLst/>
          </a:prstGeom>
          <a:solidFill>
            <a:srgbClr val="F2F2F2"/>
          </a:solidFill>
          <a:ln>
            <a:noFill/>
          </a:ln>
        </p:spPr>
      </p:sp>
      <p:sp>
        <p:nvSpPr>
          <p:cNvPr id="161" name="Google Shape;161;p39"/>
          <p:cNvSpPr/>
          <p:nvPr/>
        </p:nvSpPr>
        <p:spPr>
          <a:xfrm>
            <a:off x="1065125" y="615462"/>
            <a:ext cx="10061700" cy="5627100"/>
          </a:xfrm>
          <a:prstGeom prst="frame">
            <a:avLst>
              <a:gd fmla="val 1250" name="adj1"/>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39"/>
          <p:cNvSpPr/>
          <p:nvPr/>
        </p:nvSpPr>
        <p:spPr>
          <a:xfrm>
            <a:off x="0" y="2672858"/>
            <a:ext cx="3064800" cy="2924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3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4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166" name="Shape 166"/>
        <p:cNvGrpSpPr/>
        <p:nvPr/>
      </p:nvGrpSpPr>
      <p:grpSpPr>
        <a:xfrm>
          <a:off x="0" y="0"/>
          <a:ext cx="0" cy="0"/>
          <a:chOff x="0" y="0"/>
          <a:chExt cx="0" cy="0"/>
        </a:xfrm>
      </p:grpSpPr>
      <p:grpSp>
        <p:nvGrpSpPr>
          <p:cNvPr id="167" name="Google Shape;167;p41"/>
          <p:cNvGrpSpPr/>
          <p:nvPr/>
        </p:nvGrpSpPr>
        <p:grpSpPr>
          <a:xfrm>
            <a:off x="8295274" y="1658721"/>
            <a:ext cx="3174929" cy="4284290"/>
            <a:chOff x="5745956" y="3501865"/>
            <a:chExt cx="2146237" cy="2896160"/>
          </a:xfrm>
        </p:grpSpPr>
        <p:sp>
          <p:nvSpPr>
            <p:cNvPr id="168" name="Google Shape;168;p41"/>
            <p:cNvSpPr/>
            <p:nvPr/>
          </p:nvSpPr>
          <p:spPr>
            <a:xfrm>
              <a:off x="7498806" y="3501865"/>
              <a:ext cx="157401" cy="62960"/>
            </a:xfrm>
            <a:custGeom>
              <a:rect b="b" l="l" r="r" t="t"/>
              <a:pathLst>
                <a:path extrusionOk="0" h="19050" w="47625">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41"/>
            <p:cNvSpPr/>
            <p:nvPr/>
          </p:nvSpPr>
          <p:spPr>
            <a:xfrm>
              <a:off x="7829233" y="3977052"/>
              <a:ext cx="62960" cy="157401"/>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41"/>
            <p:cNvSpPr/>
            <p:nvPr/>
          </p:nvSpPr>
          <p:spPr>
            <a:xfrm>
              <a:off x="7829233" y="3838586"/>
              <a:ext cx="62960" cy="157401"/>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41"/>
            <p:cNvSpPr/>
            <p:nvPr/>
          </p:nvSpPr>
          <p:spPr>
            <a:xfrm>
              <a:off x="5745956" y="3523892"/>
              <a:ext cx="2140649" cy="2864691"/>
            </a:xfrm>
            <a:custGeom>
              <a:rect b="b" l="l" r="r" t="t"/>
              <a:pathLst>
                <a:path extrusionOk="0" h="866775" w="64770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41"/>
            <p:cNvSpPr/>
            <p:nvPr/>
          </p:nvSpPr>
          <p:spPr>
            <a:xfrm>
              <a:off x="5755398" y="3533334"/>
              <a:ext cx="2109168" cy="2864691"/>
            </a:xfrm>
            <a:custGeom>
              <a:rect b="b" l="l" r="r" t="t"/>
              <a:pathLst>
                <a:path extrusionOk="0" h="866775" w="6381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41"/>
            <p:cNvSpPr/>
            <p:nvPr/>
          </p:nvSpPr>
          <p:spPr>
            <a:xfrm>
              <a:off x="5972536" y="3781941"/>
              <a:ext cx="1699927" cy="2361009"/>
            </a:xfrm>
            <a:custGeom>
              <a:rect b="b" l="l" r="r" t="t"/>
              <a:pathLst>
                <a:path extrusionOk="0" h="714375" w="514350">
                  <a:moveTo>
                    <a:pt x="7144" y="7144"/>
                  </a:moveTo>
                  <a:lnTo>
                    <a:pt x="508159" y="7144"/>
                  </a:lnTo>
                  <a:lnTo>
                    <a:pt x="508159" y="711041"/>
                  </a:lnTo>
                  <a:lnTo>
                    <a:pt x="7144" y="71104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41"/>
            <p:cNvSpPr/>
            <p:nvPr/>
          </p:nvSpPr>
          <p:spPr>
            <a:xfrm>
              <a:off x="6537278" y="3804313"/>
              <a:ext cx="1119116" cy="2330356"/>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5" name="Google Shape;175;p41"/>
            <p:cNvGrpSpPr/>
            <p:nvPr/>
          </p:nvGrpSpPr>
          <p:grpSpPr>
            <a:xfrm>
              <a:off x="6753271" y="6199271"/>
              <a:ext cx="113306" cy="113306"/>
              <a:chOff x="6768693" y="6038239"/>
              <a:chExt cx="147900" cy="147900"/>
            </a:xfrm>
          </p:grpSpPr>
          <p:sp>
            <p:nvSpPr>
              <p:cNvPr id="176" name="Google Shape;176;p41"/>
              <p:cNvSpPr/>
              <p:nvPr/>
            </p:nvSpPr>
            <p:spPr>
              <a:xfrm>
                <a:off x="6768693" y="6038239"/>
                <a:ext cx="147900" cy="1479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41"/>
              <p:cNvSpPr/>
              <p:nvPr/>
            </p:nvSpPr>
            <p:spPr>
              <a:xfrm>
                <a:off x="6802088" y="6071634"/>
                <a:ext cx="81300" cy="813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78" name="Google Shape;178;p41"/>
          <p:cNvSpPr/>
          <p:nvPr>
            <p:ph idx="2" type="pic"/>
          </p:nvPr>
        </p:nvSpPr>
        <p:spPr>
          <a:xfrm>
            <a:off x="8609452" y="2064430"/>
            <a:ext cx="2535000" cy="3500100"/>
          </a:xfrm>
          <a:prstGeom prst="rect">
            <a:avLst/>
          </a:prstGeom>
          <a:solidFill>
            <a:srgbClr val="F2F2F2"/>
          </a:solidFill>
          <a:ln>
            <a:noFill/>
          </a:ln>
        </p:spPr>
      </p:sp>
      <p:grpSp>
        <p:nvGrpSpPr>
          <p:cNvPr id="179" name="Google Shape;179;p41"/>
          <p:cNvGrpSpPr/>
          <p:nvPr/>
        </p:nvGrpSpPr>
        <p:grpSpPr>
          <a:xfrm>
            <a:off x="6800173" y="2684970"/>
            <a:ext cx="1655528" cy="3344566"/>
            <a:chOff x="7135665" y="1639404"/>
            <a:chExt cx="2274702" cy="4595446"/>
          </a:xfrm>
        </p:grpSpPr>
        <p:sp>
          <p:nvSpPr>
            <p:cNvPr id="180" name="Google Shape;180;p41"/>
            <p:cNvSpPr/>
            <p:nvPr/>
          </p:nvSpPr>
          <p:spPr>
            <a:xfrm>
              <a:off x="7139231" y="1639404"/>
              <a:ext cx="2269851" cy="4595446"/>
            </a:xfrm>
            <a:custGeom>
              <a:rect b="b" l="l" r="r" t="t"/>
              <a:pathLst>
                <a:path extrusionOk="0" h="6858875" w="3387838">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41"/>
            <p:cNvSpPr/>
            <p:nvPr/>
          </p:nvSpPr>
          <p:spPr>
            <a:xfrm>
              <a:off x="7166634" y="1663511"/>
              <a:ext cx="2215011" cy="4547196"/>
            </a:xfrm>
            <a:custGeom>
              <a:rect b="b" l="l" r="r" t="t"/>
              <a:pathLst>
                <a:path extrusionOk="0" h="6786860" w="3305986">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41"/>
            <p:cNvSpPr/>
            <p:nvPr/>
          </p:nvSpPr>
          <p:spPr>
            <a:xfrm>
              <a:off x="7267082" y="1741837"/>
              <a:ext cx="2014200" cy="4390619"/>
            </a:xfrm>
            <a:custGeom>
              <a:rect b="b" l="l" r="r" t="t"/>
              <a:pathLst>
                <a:path extrusionOk="0" h="6553162" w="3006269">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41"/>
            <p:cNvSpPr/>
            <p:nvPr/>
          </p:nvSpPr>
          <p:spPr>
            <a:xfrm>
              <a:off x="7136071" y="2293234"/>
              <a:ext cx="16068" cy="156577"/>
            </a:xfrm>
            <a:custGeom>
              <a:rect b="b" l="l" r="r" t="t"/>
              <a:pathLst>
                <a:path extrusionOk="0" h="233697" w="23982">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41"/>
            <p:cNvSpPr/>
            <p:nvPr/>
          </p:nvSpPr>
          <p:spPr>
            <a:xfrm>
              <a:off x="7136071" y="2629247"/>
              <a:ext cx="22432" cy="312297"/>
            </a:xfrm>
            <a:custGeom>
              <a:rect b="b" l="l" r="r" t="t"/>
              <a:pathLst>
                <a:path extrusionOk="0" h="466115" w="33481">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41"/>
            <p:cNvSpPr/>
            <p:nvPr/>
          </p:nvSpPr>
          <p:spPr>
            <a:xfrm>
              <a:off x="7136116" y="2651683"/>
              <a:ext cx="12683" cy="261518"/>
            </a:xfrm>
            <a:custGeom>
              <a:rect b="b" l="l" r="r" t="t"/>
              <a:pathLst>
                <a:path extrusionOk="0" h="390326" w="18930">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41"/>
            <p:cNvSpPr/>
            <p:nvPr/>
          </p:nvSpPr>
          <p:spPr>
            <a:xfrm>
              <a:off x="7135665" y="3046338"/>
              <a:ext cx="22432" cy="312296"/>
            </a:xfrm>
            <a:custGeom>
              <a:rect b="b" l="l" r="r" t="t"/>
              <a:pathLst>
                <a:path extrusionOk="0" h="466114" w="33481">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41"/>
            <p:cNvSpPr/>
            <p:nvPr/>
          </p:nvSpPr>
          <p:spPr>
            <a:xfrm>
              <a:off x="7135665" y="3068775"/>
              <a:ext cx="12683" cy="261518"/>
            </a:xfrm>
            <a:custGeom>
              <a:rect b="b" l="l" r="r" t="t"/>
              <a:pathLst>
                <a:path extrusionOk="0" h="390326" w="18930">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41"/>
            <p:cNvSpPr/>
            <p:nvPr/>
          </p:nvSpPr>
          <p:spPr>
            <a:xfrm>
              <a:off x="9387932" y="2734027"/>
              <a:ext cx="22432" cy="505435"/>
            </a:xfrm>
            <a:custGeom>
              <a:rect b="b" l="l" r="r" t="t"/>
              <a:pathLst>
                <a:path extrusionOk="0" h="754380" w="33481">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41"/>
            <p:cNvSpPr/>
            <p:nvPr/>
          </p:nvSpPr>
          <p:spPr>
            <a:xfrm>
              <a:off x="9397683" y="2770368"/>
              <a:ext cx="12683" cy="423242"/>
            </a:xfrm>
            <a:custGeom>
              <a:rect b="b" l="l" r="r" t="t"/>
              <a:pathLst>
                <a:path extrusionOk="0" h="631704" w="18930">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41"/>
            <p:cNvSpPr/>
            <p:nvPr/>
          </p:nvSpPr>
          <p:spPr>
            <a:xfrm>
              <a:off x="9392220" y="3791586"/>
              <a:ext cx="18144" cy="346375"/>
            </a:xfrm>
            <a:custGeom>
              <a:rect b="b" l="l" r="r" t="t"/>
              <a:pathLst>
                <a:path extrusionOk="0" h="516977" w="27081">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41"/>
            <p:cNvSpPr/>
            <p:nvPr/>
          </p:nvSpPr>
          <p:spPr>
            <a:xfrm>
              <a:off x="9400076" y="3816461"/>
              <a:ext cx="10291" cy="290044"/>
            </a:xfrm>
            <a:custGeom>
              <a:rect b="b" l="l" r="r" t="t"/>
              <a:pathLst>
                <a:path extrusionOk="0" h="432902" w="15359">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41"/>
            <p:cNvSpPr/>
            <p:nvPr/>
          </p:nvSpPr>
          <p:spPr>
            <a:xfrm>
              <a:off x="8571210" y="1741837"/>
              <a:ext cx="91500" cy="915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41"/>
            <p:cNvSpPr/>
            <p:nvPr/>
          </p:nvSpPr>
          <p:spPr>
            <a:xfrm>
              <a:off x="8574604" y="1741837"/>
              <a:ext cx="84900" cy="84900"/>
            </a:xfrm>
            <a:prstGeom prst="ellipse">
              <a:avLst/>
            </a:prstGeom>
            <a:solidFill>
              <a:srgbClr val="0708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41"/>
            <p:cNvSpPr/>
            <p:nvPr/>
          </p:nvSpPr>
          <p:spPr>
            <a:xfrm>
              <a:off x="8593922" y="1761154"/>
              <a:ext cx="46200" cy="462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41"/>
            <p:cNvSpPr/>
            <p:nvPr/>
          </p:nvSpPr>
          <p:spPr>
            <a:xfrm>
              <a:off x="8604769" y="1772002"/>
              <a:ext cx="24600" cy="24600"/>
            </a:xfrm>
            <a:prstGeom prst="ellipse">
              <a:avLst/>
            </a:prstGeom>
            <a:solidFill>
              <a:srgbClr val="0814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41"/>
            <p:cNvSpPr/>
            <p:nvPr/>
          </p:nvSpPr>
          <p:spPr>
            <a:xfrm flipH="1">
              <a:off x="7137678" y="2311904"/>
              <a:ext cx="8518" cy="119049"/>
            </a:xfrm>
            <a:custGeom>
              <a:rect b="b" l="l" r="r" t="t"/>
              <a:pathLst>
                <a:path extrusionOk="0" h="390326" w="18930">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7" name="Google Shape;197;p41"/>
          <p:cNvSpPr/>
          <p:nvPr>
            <p:ph idx="3" type="pic"/>
          </p:nvPr>
        </p:nvSpPr>
        <p:spPr>
          <a:xfrm>
            <a:off x="6900857" y="2758019"/>
            <a:ext cx="1466100" cy="3196200"/>
          </a:xfrm>
          <a:prstGeom prst="rect">
            <a:avLst/>
          </a:prstGeom>
          <a:solidFill>
            <a:srgbClr val="F2F2F2"/>
          </a:solidFill>
          <a:ln>
            <a:noFill/>
          </a:ln>
        </p:spPr>
      </p:sp>
      <p:sp>
        <p:nvSpPr>
          <p:cNvPr id="198" name="Google Shape;198;p4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9" name="Google Shape;199;p4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200" name="Shape 200"/>
        <p:cNvGrpSpPr/>
        <p:nvPr/>
      </p:nvGrpSpPr>
      <p:grpSpPr>
        <a:xfrm>
          <a:off x="0" y="0"/>
          <a:ext cx="0" cy="0"/>
          <a:chOff x="0" y="0"/>
          <a:chExt cx="0" cy="0"/>
        </a:xfrm>
      </p:grpSpPr>
      <p:sp>
        <p:nvSpPr>
          <p:cNvPr id="201" name="Google Shape;201;p4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9" name="Google Shape;29;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202" name="Shape 202"/>
        <p:cNvGrpSpPr/>
        <p:nvPr/>
      </p:nvGrpSpPr>
      <p:grpSpPr>
        <a:xfrm>
          <a:off x="0" y="0"/>
          <a:ext cx="0" cy="0"/>
          <a:chOff x="0" y="0"/>
          <a:chExt cx="0" cy="0"/>
        </a:xfrm>
      </p:grpSpPr>
      <p:sp>
        <p:nvSpPr>
          <p:cNvPr id="203" name="Google Shape;203;p43"/>
          <p:cNvSpPr/>
          <p:nvPr>
            <p:ph idx="2" type="pic"/>
          </p:nvPr>
        </p:nvSpPr>
        <p:spPr>
          <a:xfrm>
            <a:off x="588779" y="1850343"/>
            <a:ext cx="2560200" cy="4114800"/>
          </a:xfrm>
          <a:prstGeom prst="rect">
            <a:avLst/>
          </a:prstGeom>
          <a:solidFill>
            <a:srgbClr val="F2F2F2"/>
          </a:solidFill>
          <a:ln>
            <a:noFill/>
          </a:ln>
        </p:spPr>
      </p:sp>
      <p:sp>
        <p:nvSpPr>
          <p:cNvPr id="204" name="Google Shape;204;p43"/>
          <p:cNvSpPr/>
          <p:nvPr>
            <p:ph idx="3" type="pic"/>
          </p:nvPr>
        </p:nvSpPr>
        <p:spPr>
          <a:xfrm>
            <a:off x="6240201" y="1850343"/>
            <a:ext cx="2560200" cy="4114800"/>
          </a:xfrm>
          <a:prstGeom prst="rect">
            <a:avLst/>
          </a:prstGeom>
          <a:solidFill>
            <a:srgbClr val="F2F2F2"/>
          </a:solidFill>
          <a:ln>
            <a:noFill/>
          </a:ln>
        </p:spPr>
      </p:sp>
      <p:sp>
        <p:nvSpPr>
          <p:cNvPr id="205" name="Google Shape;205;p43"/>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4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4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209" name="Shape 209"/>
        <p:cNvGrpSpPr/>
        <p:nvPr/>
      </p:nvGrpSpPr>
      <p:grpSpPr>
        <a:xfrm>
          <a:off x="0" y="0"/>
          <a:ext cx="0" cy="0"/>
          <a:chOff x="0" y="0"/>
          <a:chExt cx="0" cy="0"/>
        </a:xfrm>
      </p:grpSpPr>
      <p:sp>
        <p:nvSpPr>
          <p:cNvPr id="210" name="Google Shape;210;p45"/>
          <p:cNvSpPr/>
          <p:nvPr>
            <p:ph idx="2" type="pic"/>
          </p:nvPr>
        </p:nvSpPr>
        <p:spPr>
          <a:xfrm>
            <a:off x="0" y="0"/>
            <a:ext cx="5903400" cy="6858000"/>
          </a:xfrm>
          <a:prstGeom prst="rect">
            <a:avLst/>
          </a:prstGeom>
          <a:solidFill>
            <a:srgbClr val="F2F2F2"/>
          </a:solidFill>
          <a:ln>
            <a:noFill/>
          </a:ln>
        </p:spPr>
      </p:sp>
      <p:sp>
        <p:nvSpPr>
          <p:cNvPr id="211" name="Google Shape;211;p45"/>
          <p:cNvSpPr/>
          <p:nvPr>
            <p:ph idx="3" type="pic"/>
          </p:nvPr>
        </p:nvSpPr>
        <p:spPr>
          <a:xfrm>
            <a:off x="6455342" y="764189"/>
            <a:ext cx="2319300" cy="2295300"/>
          </a:xfrm>
          <a:prstGeom prst="rect">
            <a:avLst/>
          </a:prstGeom>
          <a:solidFill>
            <a:srgbClr val="F2F2F2"/>
          </a:solidFill>
          <a:ln>
            <a:noFill/>
          </a:ln>
        </p:spPr>
      </p:sp>
      <p:sp>
        <p:nvSpPr>
          <p:cNvPr id="212" name="Google Shape;212;p45"/>
          <p:cNvSpPr/>
          <p:nvPr>
            <p:ph idx="4" type="pic"/>
          </p:nvPr>
        </p:nvSpPr>
        <p:spPr>
          <a:xfrm>
            <a:off x="9307482" y="764189"/>
            <a:ext cx="2319300" cy="2295300"/>
          </a:xfrm>
          <a:prstGeom prst="rect">
            <a:avLst/>
          </a:prstGeom>
          <a:solidFill>
            <a:srgbClr val="F2F2F2"/>
          </a:solidFill>
          <a:ln>
            <a:noFill/>
          </a:ln>
        </p:spPr>
      </p:sp>
      <p:sp>
        <p:nvSpPr>
          <p:cNvPr id="213" name="Google Shape;213;p4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214" name="Shape 214"/>
        <p:cNvGrpSpPr/>
        <p:nvPr/>
      </p:nvGrpSpPr>
      <p:grpSpPr>
        <a:xfrm>
          <a:off x="0" y="0"/>
          <a:ext cx="0" cy="0"/>
          <a:chOff x="0" y="0"/>
          <a:chExt cx="0" cy="0"/>
        </a:xfrm>
      </p:grpSpPr>
      <p:sp>
        <p:nvSpPr>
          <p:cNvPr id="215" name="Google Shape;215;p4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216" name="Shape 216"/>
        <p:cNvGrpSpPr/>
        <p:nvPr/>
      </p:nvGrpSpPr>
      <p:grpSpPr>
        <a:xfrm>
          <a:off x="0" y="0"/>
          <a:ext cx="0" cy="0"/>
          <a:chOff x="0" y="0"/>
          <a:chExt cx="0" cy="0"/>
        </a:xfrm>
      </p:grpSpPr>
      <p:sp>
        <p:nvSpPr>
          <p:cNvPr id="217" name="Google Shape;217;p47"/>
          <p:cNvSpPr/>
          <p:nvPr/>
        </p:nvSpPr>
        <p:spPr>
          <a:xfrm>
            <a:off x="7228120" y="1876149"/>
            <a:ext cx="4320000" cy="4320000"/>
          </a:xfrm>
          <a:prstGeom prst="rect">
            <a:avLst/>
          </a:pr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47"/>
          <p:cNvSpPr/>
          <p:nvPr>
            <p:ph idx="2" type="pic"/>
          </p:nvPr>
        </p:nvSpPr>
        <p:spPr>
          <a:xfrm>
            <a:off x="5990688" y="729342"/>
            <a:ext cx="4982100" cy="4982100"/>
          </a:xfrm>
          <a:prstGeom prst="rect">
            <a:avLst/>
          </a:prstGeom>
          <a:solidFill>
            <a:srgbClr val="F2F2F2"/>
          </a:solidFill>
          <a:ln>
            <a:noFill/>
          </a:ln>
        </p:spPr>
      </p:sp>
      <p:sp>
        <p:nvSpPr>
          <p:cNvPr id="219" name="Google Shape;219;p4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4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222" name="Shape 222"/>
        <p:cNvGrpSpPr/>
        <p:nvPr/>
      </p:nvGrpSpPr>
      <p:grpSpPr>
        <a:xfrm>
          <a:off x="0" y="0"/>
          <a:ext cx="0" cy="0"/>
          <a:chOff x="0" y="0"/>
          <a:chExt cx="0" cy="0"/>
        </a:xfrm>
      </p:grpSpPr>
      <p:sp>
        <p:nvSpPr>
          <p:cNvPr id="223" name="Google Shape;223;p4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24" name="Shape 224"/>
        <p:cNvGrpSpPr/>
        <p:nvPr/>
      </p:nvGrpSpPr>
      <p:grpSpPr>
        <a:xfrm>
          <a:off x="0" y="0"/>
          <a:ext cx="0" cy="0"/>
          <a:chOff x="0" y="0"/>
          <a:chExt cx="0" cy="0"/>
        </a:xfrm>
      </p:grpSpPr>
      <p:sp>
        <p:nvSpPr>
          <p:cNvPr id="225" name="Google Shape;225;p50"/>
          <p:cNvSpPr txBox="1"/>
          <p:nvPr>
            <p:ph idx="1" type="body"/>
          </p:nvPr>
        </p:nvSpPr>
        <p:spPr>
          <a:xfrm>
            <a:off x="323529" y="332482"/>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6" name="Google Shape;226;p5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227" name="Shape 227"/>
        <p:cNvGrpSpPr/>
        <p:nvPr/>
      </p:nvGrpSpPr>
      <p:grpSpPr>
        <a:xfrm>
          <a:off x="0" y="0"/>
          <a:ext cx="0" cy="0"/>
          <a:chOff x="0" y="0"/>
          <a:chExt cx="0" cy="0"/>
        </a:xfrm>
      </p:grpSpPr>
      <p:sp>
        <p:nvSpPr>
          <p:cNvPr id="228" name="Google Shape;228;p51"/>
          <p:cNvSpPr txBox="1"/>
          <p:nvPr>
            <p:ph idx="1" type="body"/>
          </p:nvPr>
        </p:nvSpPr>
        <p:spPr>
          <a:xfrm>
            <a:off x="323529" y="123478"/>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9" name="Google Shape;229;p51"/>
          <p:cNvSpPr/>
          <p:nvPr/>
        </p:nvSpPr>
        <p:spPr>
          <a:xfrm>
            <a:off x="354010" y="1131591"/>
            <a:ext cx="3560700" cy="5402700"/>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230" name="Google Shape;230;p51"/>
          <p:cNvSpPr/>
          <p:nvPr/>
        </p:nvSpPr>
        <p:spPr>
          <a:xfrm>
            <a:off x="531933" y="1347500"/>
            <a:ext cx="153900" cy="50151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231" name="Google Shape;231;p51"/>
          <p:cNvSpPr/>
          <p:nvPr/>
        </p:nvSpPr>
        <p:spPr>
          <a:xfrm rot="5400000">
            <a:off x="3057175" y="1276603"/>
            <a:ext cx="685800" cy="685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232" name="Google Shape;232;p51"/>
          <p:cNvSpPr txBox="1"/>
          <p:nvPr/>
        </p:nvSpPr>
        <p:spPr>
          <a:xfrm>
            <a:off x="711704" y="1637214"/>
            <a:ext cx="22323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233" name="Google Shape;233;p51"/>
          <p:cNvSpPr txBox="1"/>
          <p:nvPr/>
        </p:nvSpPr>
        <p:spPr>
          <a:xfrm>
            <a:off x="711704" y="2127463"/>
            <a:ext cx="2232300" cy="738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234" name="Google Shape;234;p51"/>
          <p:cNvSpPr txBox="1"/>
          <p:nvPr/>
        </p:nvSpPr>
        <p:spPr>
          <a:xfrm>
            <a:off x="721229" y="5808438"/>
            <a:ext cx="22320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235" name="Google Shape;235;p51"/>
          <p:cNvSpPr txBox="1"/>
          <p:nvPr/>
        </p:nvSpPr>
        <p:spPr>
          <a:xfrm>
            <a:off x="721229" y="4450324"/>
            <a:ext cx="2717400" cy="1385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
        <p:nvSpPr>
          <p:cNvPr id="236" name="Google Shape;236;p5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4" name="Google Shape;34;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7301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0"/>
            <a:ext cx="624300" cy="0"/>
          </a:xfrm>
          <a:prstGeom prst="straightConnector1">
            <a:avLst/>
          </a:prstGeom>
          <a:noFill/>
          <a:ln cap="flat" cmpd="sng" w="19050">
            <a:solidFill>
              <a:schemeClr val="lt2"/>
            </a:solidFill>
            <a:prstDash val="solid"/>
            <a:round/>
            <a:headEnd len="sm" w="sm" type="none"/>
            <a:tailEnd len="sm" w="sm" type="none"/>
          </a:ln>
        </p:spPr>
      </p:cxnSp>
      <p:sp>
        <p:nvSpPr>
          <p:cNvPr id="45" name="Google Shape;45;p9"/>
          <p:cNvSpPr txBox="1"/>
          <p:nvPr>
            <p:ph type="title"/>
          </p:nvPr>
        </p:nvSpPr>
        <p:spPr>
          <a:xfrm>
            <a:off x="354000" y="1607767"/>
            <a:ext cx="5393700" cy="2012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6" name="Google Shape;46;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8" name="Google Shape;4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15600" y="5649100"/>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800"/>
              <a:buNone/>
              <a:defRPr sz="2800"/>
            </a:lvl1pPr>
          </a:lstStyle>
          <a:p/>
        </p:txBody>
      </p:sp>
      <p:sp>
        <p:nvSpPr>
          <p:cNvPr id="51" name="Google Shape;51;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5" Type="http://schemas.openxmlformats.org/officeDocument/2006/relationships/slideLayout" Target="../slideLayouts/slideLayout34.xml"/><Relationship Id="rId19" Type="http://schemas.openxmlformats.org/officeDocument/2006/relationships/slideLayout" Target="../slideLayouts/slideLayout48.xml"/><Relationship Id="rId6" Type="http://schemas.openxmlformats.org/officeDocument/2006/relationships/slideLayout" Target="../slideLayouts/slideLayout35.xml"/><Relationship Id="rId18" Type="http://schemas.openxmlformats.org/officeDocument/2006/relationships/slideLayout" Target="../slideLayouts/slideLayout47.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86" name="Google Shape;86;p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algn="l">
              <a:lnSpc>
                <a:spcPct val="115000"/>
              </a:lnSpc>
              <a:spcBef>
                <a:spcPts val="2100"/>
              </a:spcBef>
              <a:spcAft>
                <a:spcPts val="210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87" name="Google Shape;87;p20"/>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3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en.wikipedia.org/wiki/National_Institute_of_Standards_and_Technology"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pic>
        <p:nvPicPr>
          <p:cNvPr id="242" name="Google Shape;242;p52" title="cds-visuel-2.jpg"/>
          <p:cNvPicPr preferRelativeResize="0"/>
          <p:nvPr>
            <p:ph idx="2" type="pic"/>
          </p:nvPr>
        </p:nvPicPr>
        <p:blipFill rotWithShape="1">
          <a:blip r:embed="rId4">
            <a:alphaModFix/>
          </a:blip>
          <a:srcRect b="1229" l="0" r="0" t="1229"/>
          <a:stretch/>
        </p:blipFill>
        <p:spPr>
          <a:xfrm>
            <a:off x="0" y="0"/>
            <a:ext cx="12192001" cy="6858000"/>
          </a:xfrm>
          <a:prstGeom prst="rect">
            <a:avLst/>
          </a:prstGeom>
          <a:solidFill>
            <a:srgbClr val="3F3F3F"/>
          </a:solidFill>
          <a:ln>
            <a:noFill/>
          </a:ln>
        </p:spPr>
      </p:pic>
      <p:sp>
        <p:nvSpPr>
          <p:cNvPr id="243" name="Google Shape;243;p52"/>
          <p:cNvSpPr/>
          <p:nvPr/>
        </p:nvSpPr>
        <p:spPr>
          <a:xfrm>
            <a:off x="5854700" y="39750"/>
            <a:ext cx="6337200" cy="67905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ahoma"/>
              <a:ea typeface="Tahoma"/>
              <a:cs typeface="Tahoma"/>
              <a:sym typeface="Tahoma"/>
            </a:endParaRPr>
          </a:p>
        </p:txBody>
      </p:sp>
      <p:sp>
        <p:nvSpPr>
          <p:cNvPr id="244" name="Google Shape;244;p52"/>
          <p:cNvSpPr txBox="1"/>
          <p:nvPr>
            <p:ph type="ctrTitle"/>
          </p:nvPr>
        </p:nvSpPr>
        <p:spPr>
          <a:xfrm>
            <a:off x="5854700" y="2235775"/>
            <a:ext cx="6188400" cy="1279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3900">
                <a:latin typeface="Oswald"/>
                <a:ea typeface="Oswald"/>
                <a:cs typeface="Oswald"/>
                <a:sym typeface="Oswald"/>
              </a:rPr>
              <a:t>Automatic License Plate Recognition (ALPR)- </a:t>
            </a:r>
            <a:r>
              <a:rPr lang="en-US" sz="3900">
                <a:latin typeface="Oswald"/>
                <a:ea typeface="Oswald"/>
                <a:cs typeface="Oswald"/>
                <a:sym typeface="Oswald"/>
              </a:rPr>
              <a:t>MNIST Dataset</a:t>
            </a:r>
            <a:endParaRPr sz="3900">
              <a:latin typeface="Oswald"/>
              <a:ea typeface="Oswald"/>
              <a:cs typeface="Oswald"/>
              <a:sym typeface="Oswald"/>
            </a:endParaRPr>
          </a:p>
          <a:p>
            <a:pPr indent="0" lvl="0" marL="0" rtl="0" algn="ctr">
              <a:lnSpc>
                <a:spcPct val="90000"/>
              </a:lnSpc>
              <a:spcBef>
                <a:spcPts val="0"/>
              </a:spcBef>
              <a:spcAft>
                <a:spcPts val="0"/>
              </a:spcAft>
              <a:buClr>
                <a:schemeClr val="accent1"/>
              </a:buClr>
              <a:buSzPts val="3600"/>
              <a:buFont typeface="Tahoma"/>
              <a:buNone/>
            </a:pPr>
            <a:r>
              <a:t/>
            </a:r>
            <a:endParaRPr i="1" sz="3900">
              <a:latin typeface="Oswald"/>
              <a:ea typeface="Oswald"/>
              <a:cs typeface="Oswald"/>
              <a:sym typeface="Oswald"/>
            </a:endParaRPr>
          </a:p>
        </p:txBody>
      </p:sp>
      <p:cxnSp>
        <p:nvCxnSpPr>
          <p:cNvPr id="245" name="Google Shape;245;p52"/>
          <p:cNvCxnSpPr/>
          <p:nvPr/>
        </p:nvCxnSpPr>
        <p:spPr>
          <a:xfrm flipH="1" rot="10800000">
            <a:off x="5930900" y="3619500"/>
            <a:ext cx="3874880" cy="12700"/>
          </a:xfrm>
          <a:prstGeom prst="straightConnector1">
            <a:avLst/>
          </a:prstGeom>
          <a:noFill/>
          <a:ln cap="flat" cmpd="sng" w="9525">
            <a:solidFill>
              <a:schemeClr val="accent1"/>
            </a:solidFill>
            <a:prstDash val="solid"/>
            <a:miter lim="800000"/>
            <a:headEnd len="sm" w="sm" type="none"/>
            <a:tailEnd len="sm" w="sm" type="none"/>
          </a:ln>
        </p:spPr>
      </p:cxnSp>
      <p:sp>
        <p:nvSpPr>
          <p:cNvPr id="246" name="Google Shape;246;p52"/>
          <p:cNvSpPr txBox="1"/>
          <p:nvPr/>
        </p:nvSpPr>
        <p:spPr>
          <a:xfrm>
            <a:off x="6183197" y="3710139"/>
            <a:ext cx="3460800" cy="314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1600">
                <a:solidFill>
                  <a:schemeClr val="accent1"/>
                </a:solidFill>
                <a:latin typeface="Tahoma"/>
                <a:ea typeface="Tahoma"/>
                <a:cs typeface="Tahoma"/>
                <a:sym typeface="Tahoma"/>
              </a:rPr>
              <a:t>Presented By Ram Sunder</a:t>
            </a:r>
            <a:endParaRPr/>
          </a:p>
        </p:txBody>
      </p:sp>
      <p:sp>
        <p:nvSpPr>
          <p:cNvPr id="247" name="Google Shape;247;p52"/>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52"/>
          <p:cNvSpPr txBox="1"/>
          <p:nvPr/>
        </p:nvSpPr>
        <p:spPr>
          <a:xfrm>
            <a:off x="7245500" y="3081475"/>
            <a:ext cx="497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Oswald Medium"/>
                <a:ea typeface="Oswald Medium"/>
                <a:cs typeface="Oswald Medium"/>
                <a:sym typeface="Oswald Medium"/>
              </a:rPr>
              <a:t>Presented By Ram Sunder</a:t>
            </a:r>
            <a:endParaRPr sz="2400">
              <a:solidFill>
                <a:schemeClr val="lt1"/>
              </a:solidFill>
              <a:latin typeface="Oswald Medium"/>
              <a:ea typeface="Oswald Medium"/>
              <a:cs typeface="Oswald Medium"/>
              <a:sym typeface="Oswal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K-Nearest Neighbors (KNN) for ALPR</a:t>
            </a:r>
            <a:endParaRPr>
              <a:latin typeface="Oswald"/>
              <a:ea typeface="Oswald"/>
              <a:cs typeface="Oswald"/>
              <a:sym typeface="Oswald"/>
            </a:endParaRPr>
          </a:p>
        </p:txBody>
      </p:sp>
      <p:grpSp>
        <p:nvGrpSpPr>
          <p:cNvPr id="522" name="Google Shape;522;p61"/>
          <p:cNvGrpSpPr/>
          <p:nvPr/>
        </p:nvGrpSpPr>
        <p:grpSpPr>
          <a:xfrm>
            <a:off x="1377659" y="1887142"/>
            <a:ext cx="2907788" cy="2646315"/>
            <a:chOff x="1832115" y="2011153"/>
            <a:chExt cx="2437375" cy="2218202"/>
          </a:xfrm>
        </p:grpSpPr>
        <p:sp>
          <p:nvSpPr>
            <p:cNvPr id="523" name="Google Shape;523;p61"/>
            <p:cNvSpPr/>
            <p:nvPr/>
          </p:nvSpPr>
          <p:spPr>
            <a:xfrm flipH="1">
              <a:off x="3729490" y="2112100"/>
              <a:ext cx="540000" cy="1578376"/>
            </a:xfrm>
            <a:custGeom>
              <a:rect b="b" l="l" r="r" t="t"/>
              <a:pathLst>
                <a:path extrusionOk="0" h="1578376" w="540000">
                  <a:moveTo>
                    <a:pt x="540000" y="0"/>
                  </a:moveTo>
                  <a:cubicBezTo>
                    <a:pt x="305128" y="102083"/>
                    <a:pt x="143631" y="277954"/>
                    <a:pt x="51986" y="524081"/>
                  </a:cubicBezTo>
                  <a:cubicBezTo>
                    <a:pt x="-3669" y="715945"/>
                    <a:pt x="3187" y="841300"/>
                    <a:pt x="0" y="942016"/>
                  </a:cubicBezTo>
                  <a:cubicBezTo>
                    <a:pt x="85420" y="1205012"/>
                    <a:pt x="295153" y="1414663"/>
                    <a:pt x="540000" y="1578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24" name="Google Shape;524;p61"/>
            <p:cNvSpPr/>
            <p:nvPr/>
          </p:nvSpPr>
          <p:spPr>
            <a:xfrm flipH="1">
              <a:off x="3106170" y="2017568"/>
              <a:ext cx="540000" cy="2032721"/>
            </a:xfrm>
            <a:custGeom>
              <a:rect b="b" l="l" r="r" t="t"/>
              <a:pathLst>
                <a:path extrusionOk="0" h="2032721" w="540000">
                  <a:moveTo>
                    <a:pt x="540000" y="60"/>
                  </a:moveTo>
                  <a:cubicBezTo>
                    <a:pt x="332971" y="-1431"/>
                    <a:pt x="153076" y="25305"/>
                    <a:pt x="0" y="78580"/>
                  </a:cubicBezTo>
                  <a:lnTo>
                    <a:pt x="0" y="1757310"/>
                  </a:lnTo>
                  <a:cubicBezTo>
                    <a:pt x="178671" y="1871799"/>
                    <a:pt x="370538" y="1961511"/>
                    <a:pt x="540000" y="20327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25" name="Google Shape;525;p61"/>
            <p:cNvSpPr/>
            <p:nvPr/>
          </p:nvSpPr>
          <p:spPr>
            <a:xfrm flipH="1">
              <a:off x="1832115" y="2214874"/>
              <a:ext cx="539941" cy="1957367"/>
            </a:xfrm>
            <a:custGeom>
              <a:rect b="b" l="l" r="r" t="t"/>
              <a:pathLst>
                <a:path extrusionOk="0" h="1957367" w="539941">
                  <a:moveTo>
                    <a:pt x="0" y="0"/>
                  </a:moveTo>
                  <a:lnTo>
                    <a:pt x="0" y="1957367"/>
                  </a:lnTo>
                  <a:cubicBezTo>
                    <a:pt x="111013" y="1899390"/>
                    <a:pt x="184183" y="1786677"/>
                    <a:pt x="269263" y="1706980"/>
                  </a:cubicBezTo>
                  <a:cubicBezTo>
                    <a:pt x="760375" y="1082372"/>
                    <a:pt x="530706" y="355832"/>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26" name="Google Shape;526;p61"/>
            <p:cNvSpPr/>
            <p:nvPr/>
          </p:nvSpPr>
          <p:spPr>
            <a:xfrm>
              <a:off x="2480186" y="2011153"/>
              <a:ext cx="540000" cy="2218202"/>
            </a:xfrm>
            <a:custGeom>
              <a:rect b="b" l="l" r="r" t="t"/>
              <a:pathLst>
                <a:path extrusionOk="0" h="2218202" w="540000">
                  <a:moveTo>
                    <a:pt x="540000" y="0"/>
                  </a:moveTo>
                  <a:lnTo>
                    <a:pt x="540000" y="2068772"/>
                  </a:lnTo>
                  <a:cubicBezTo>
                    <a:pt x="432608" y="2112203"/>
                    <a:pt x="338222" y="2147505"/>
                    <a:pt x="267202" y="2175874"/>
                  </a:cubicBezTo>
                  <a:cubicBezTo>
                    <a:pt x="158061" y="2219471"/>
                    <a:pt x="71408" y="2227008"/>
                    <a:pt x="0" y="2209324"/>
                  </a:cubicBezTo>
                  <a:lnTo>
                    <a:pt x="0" y="161513"/>
                  </a:lnTo>
                  <a:cubicBezTo>
                    <a:pt x="159787" y="69422"/>
                    <a:pt x="343451" y="12025"/>
                    <a:pt x="54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527" name="Google Shape;527;p61"/>
          <p:cNvSpPr txBox="1"/>
          <p:nvPr/>
        </p:nvSpPr>
        <p:spPr>
          <a:xfrm>
            <a:off x="4943700" y="1296150"/>
            <a:ext cx="68841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latin typeface="Oswald"/>
                <a:ea typeface="Oswald"/>
                <a:cs typeface="Oswald"/>
                <a:sym typeface="Oswald"/>
              </a:rPr>
              <a:t>Works by finding the k closest samples in the training set to a given test sample and assigning the most frequent label</a:t>
            </a:r>
            <a:r>
              <a:rPr lang="en-US" sz="1100"/>
              <a:t>.</a:t>
            </a:r>
            <a:endParaRPr sz="1800">
              <a:solidFill>
                <a:srgbClr val="3F3F3F"/>
              </a:solidFill>
              <a:latin typeface="Oswald"/>
              <a:ea typeface="Oswald"/>
              <a:cs typeface="Oswald"/>
              <a:sym typeface="Oswald"/>
            </a:endParaRPr>
          </a:p>
        </p:txBody>
      </p:sp>
      <p:sp>
        <p:nvSpPr>
          <p:cNvPr id="528" name="Google Shape;528;p61"/>
          <p:cNvSpPr txBox="1"/>
          <p:nvPr/>
        </p:nvSpPr>
        <p:spPr>
          <a:xfrm>
            <a:off x="5231520" y="3059700"/>
            <a:ext cx="2907900" cy="23703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High accuracy in classification with a well-curated, small dataset.</a:t>
            </a:r>
            <a:br>
              <a:rPr lang="en-US" sz="1700">
                <a:solidFill>
                  <a:srgbClr val="3F3F3F"/>
                </a:solidFill>
                <a:latin typeface="Oswald"/>
                <a:ea typeface="Oswald"/>
                <a:cs typeface="Oswald"/>
                <a:sym typeface="Oswald"/>
              </a:rPr>
            </a:br>
            <a:endParaRPr sz="1700">
              <a:solidFill>
                <a:srgbClr val="3F3F3F"/>
              </a:solidFill>
              <a:latin typeface="Oswald"/>
              <a:ea typeface="Oswald"/>
              <a:cs typeface="Oswald"/>
              <a:sym typeface="Oswald"/>
            </a:endParaRPr>
          </a:p>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Intuitive and non-parametric, making no strong assumptions about data distribution.</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29" name="Google Shape;529;p61"/>
          <p:cNvSpPr/>
          <p:nvPr/>
        </p:nvSpPr>
        <p:spPr>
          <a:xfrm flipH="1">
            <a:off x="8" y="1815300"/>
            <a:ext cx="12129292" cy="4365946"/>
          </a:xfrm>
          <a:custGeom>
            <a:rect b="b" l="l" r="r" t="t"/>
            <a:pathLst>
              <a:path extrusionOk="0" h="5544058" w="15600376">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530" name="Google Shape;530;p61"/>
          <p:cNvSpPr txBox="1"/>
          <p:nvPr/>
        </p:nvSpPr>
        <p:spPr>
          <a:xfrm>
            <a:off x="8811295" y="3059700"/>
            <a:ext cx="2907900" cy="32016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Computationally expensive for large datasets due to the distance computation for every test sample.</a:t>
            </a:r>
            <a:br>
              <a:rPr lang="en-US" sz="1700">
                <a:solidFill>
                  <a:srgbClr val="3F3F3F"/>
                </a:solidFill>
                <a:latin typeface="Oswald"/>
                <a:ea typeface="Oswald"/>
                <a:cs typeface="Oswald"/>
                <a:sym typeface="Oswald"/>
              </a:rPr>
            </a:br>
            <a:endParaRPr sz="1700">
              <a:solidFill>
                <a:srgbClr val="3F3F3F"/>
              </a:solidFill>
              <a:latin typeface="Oswald"/>
              <a:ea typeface="Oswald"/>
              <a:cs typeface="Oswald"/>
              <a:sym typeface="Oswald"/>
            </a:endParaRPr>
          </a:p>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Sensitive to the choice of distance metrics and irrelevant features.</a:t>
            </a:r>
            <a:br>
              <a:rPr lang="en-US" sz="1700">
                <a:solidFill>
                  <a:srgbClr val="3F3F3F"/>
                </a:solidFill>
                <a:latin typeface="Oswald"/>
                <a:ea typeface="Oswald"/>
                <a:cs typeface="Oswald"/>
                <a:sym typeface="Oswald"/>
              </a:rPr>
            </a:br>
            <a:endParaRPr sz="1700">
              <a:solidFill>
                <a:srgbClr val="3F3F3F"/>
              </a:solidFill>
              <a:latin typeface="Oswald"/>
              <a:ea typeface="Oswald"/>
              <a:cs typeface="Oswald"/>
              <a:sym typeface="Oswald"/>
            </a:endParaRPr>
          </a:p>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Requires feature scaling for optimal performance.</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rPr lang="en-US" sz="1500">
                <a:solidFill>
                  <a:srgbClr val="3F3F3F"/>
                </a:solidFill>
                <a:latin typeface="Arial"/>
                <a:ea typeface="Arial"/>
                <a:cs typeface="Arial"/>
                <a:sym typeface="Arial"/>
              </a:rPr>
              <a:t> </a:t>
            </a:r>
            <a:endParaRPr sz="1700"/>
          </a:p>
        </p:txBody>
      </p:sp>
      <p:sp>
        <p:nvSpPr>
          <p:cNvPr id="531" name="Google Shape;531;p61"/>
          <p:cNvSpPr txBox="1"/>
          <p:nvPr/>
        </p:nvSpPr>
        <p:spPr>
          <a:xfrm>
            <a:off x="5231524" y="2590097"/>
            <a:ext cx="26337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200">
                <a:solidFill>
                  <a:srgbClr val="3F3F3F"/>
                </a:solidFill>
                <a:highlight>
                  <a:schemeClr val="accent5"/>
                </a:highlight>
                <a:latin typeface="Oswald"/>
                <a:ea typeface="Oswald"/>
                <a:cs typeface="Oswald"/>
                <a:sym typeface="Oswald"/>
              </a:rPr>
              <a:t>Pros</a:t>
            </a:r>
            <a:endParaRPr b="1" sz="2200">
              <a:solidFill>
                <a:srgbClr val="3F3F3F"/>
              </a:solidFill>
              <a:highlight>
                <a:schemeClr val="accent5"/>
              </a:highlight>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32" name="Google Shape;532;p61"/>
          <p:cNvSpPr txBox="1"/>
          <p:nvPr/>
        </p:nvSpPr>
        <p:spPr>
          <a:xfrm>
            <a:off x="8811299" y="2590109"/>
            <a:ext cx="2633700" cy="630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chemeClr val="dk1"/>
                </a:solidFill>
                <a:highlight>
                  <a:schemeClr val="accent5"/>
                </a:highlight>
                <a:latin typeface="Oswald"/>
                <a:ea typeface="Oswald"/>
                <a:cs typeface="Oswald"/>
                <a:sym typeface="Oswald"/>
              </a:rPr>
              <a:t>Cons</a:t>
            </a:r>
            <a:endParaRPr b="1" sz="2300">
              <a:solidFill>
                <a:schemeClr val="dk1"/>
              </a:solidFill>
              <a:highlight>
                <a:schemeClr val="accent5"/>
              </a:highlight>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33" name="Google Shape;533;p61"/>
          <p:cNvSpPr/>
          <p:nvPr/>
        </p:nvSpPr>
        <p:spPr>
          <a:xfrm>
            <a:off x="3672475" y="2907273"/>
            <a:ext cx="483806" cy="371423"/>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F05A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34" name="Google Shape;534;p61"/>
          <p:cNvSpPr/>
          <p:nvPr/>
        </p:nvSpPr>
        <p:spPr>
          <a:xfrm>
            <a:off x="2917438" y="2880975"/>
            <a:ext cx="483219" cy="424033"/>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rgbClr val="E43E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35" name="Google Shape;535;p61"/>
          <p:cNvSpPr/>
          <p:nvPr/>
        </p:nvSpPr>
        <p:spPr>
          <a:xfrm>
            <a:off x="2239200" y="2907647"/>
            <a:ext cx="483252" cy="370672"/>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07C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36" name="Google Shape;536;p61"/>
          <p:cNvSpPr/>
          <p:nvPr/>
        </p:nvSpPr>
        <p:spPr>
          <a:xfrm>
            <a:off x="1532348" y="2970463"/>
            <a:ext cx="377663" cy="423914"/>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37" name="Google Shape;537;p61"/>
          <p:cNvSpPr txBox="1"/>
          <p:nvPr/>
        </p:nvSpPr>
        <p:spPr>
          <a:xfrm>
            <a:off x="11159950" y="60585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9</a:t>
            </a:r>
            <a:endParaRPr b="1" sz="50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Model Training &amp; Evaluation</a:t>
            </a:r>
            <a:endParaRPr>
              <a:latin typeface="Oswald"/>
              <a:ea typeface="Oswald"/>
              <a:cs typeface="Oswald"/>
              <a:sym typeface="Oswald"/>
            </a:endParaRPr>
          </a:p>
        </p:txBody>
      </p:sp>
      <p:sp>
        <p:nvSpPr>
          <p:cNvPr id="543" name="Google Shape;543;p62"/>
          <p:cNvSpPr/>
          <p:nvPr/>
        </p:nvSpPr>
        <p:spPr>
          <a:xfrm rot="10800000">
            <a:off x="4603886" y="1850919"/>
            <a:ext cx="2167800" cy="4176300"/>
          </a:xfrm>
          <a:prstGeom prst="round2SameRect">
            <a:avLst>
              <a:gd fmla="val 16667" name="adj1"/>
              <a:gd fmla="val 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Oswald"/>
              <a:ea typeface="Oswald"/>
              <a:cs typeface="Oswald"/>
              <a:sym typeface="Oswald"/>
            </a:endParaRPr>
          </a:p>
        </p:txBody>
      </p:sp>
      <p:sp>
        <p:nvSpPr>
          <p:cNvPr id="544" name="Google Shape;544;p62"/>
          <p:cNvSpPr/>
          <p:nvPr/>
        </p:nvSpPr>
        <p:spPr>
          <a:xfrm>
            <a:off x="4492537" y="1845837"/>
            <a:ext cx="216000" cy="973500"/>
          </a:xfrm>
          <a:prstGeom prst="ellipse">
            <a:avLst/>
          </a:prstGeom>
          <a:solidFill>
            <a:srgbClr val="2236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5" name="Google Shape;545;p62"/>
          <p:cNvSpPr/>
          <p:nvPr/>
        </p:nvSpPr>
        <p:spPr>
          <a:xfrm rot="10800000">
            <a:off x="7166326" y="1850921"/>
            <a:ext cx="2167800" cy="4176300"/>
          </a:xfrm>
          <a:prstGeom prst="round2SameRect">
            <a:avLst>
              <a:gd fmla="val 16667"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Oswald"/>
              <a:ea typeface="Oswald"/>
              <a:cs typeface="Oswald"/>
              <a:sym typeface="Oswald"/>
            </a:endParaRPr>
          </a:p>
        </p:txBody>
      </p:sp>
      <p:sp>
        <p:nvSpPr>
          <p:cNvPr id="546" name="Google Shape;546;p62"/>
          <p:cNvSpPr/>
          <p:nvPr/>
        </p:nvSpPr>
        <p:spPr>
          <a:xfrm rot="10800000">
            <a:off x="2029542" y="1850921"/>
            <a:ext cx="2167800" cy="4176300"/>
          </a:xfrm>
          <a:prstGeom prst="round2SameRect">
            <a:avLst>
              <a:gd fmla="val 16667" name="adj1"/>
              <a:gd fmla="val 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Oswald"/>
              <a:ea typeface="Oswald"/>
              <a:cs typeface="Oswald"/>
              <a:sym typeface="Oswald"/>
            </a:endParaRPr>
          </a:p>
        </p:txBody>
      </p:sp>
      <p:sp>
        <p:nvSpPr>
          <p:cNvPr id="547" name="Google Shape;547;p62"/>
          <p:cNvSpPr/>
          <p:nvPr/>
        </p:nvSpPr>
        <p:spPr>
          <a:xfrm>
            <a:off x="7054868" y="1842183"/>
            <a:ext cx="216000" cy="973500"/>
          </a:xfrm>
          <a:prstGeom prst="ellipse">
            <a:avLst/>
          </a:prstGeom>
          <a:solidFill>
            <a:srgbClr val="7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8" name="Google Shape;548;p62"/>
          <p:cNvSpPr/>
          <p:nvPr/>
        </p:nvSpPr>
        <p:spPr>
          <a:xfrm>
            <a:off x="1927354" y="1849492"/>
            <a:ext cx="216000" cy="973500"/>
          </a:xfrm>
          <a:prstGeom prst="ellipse">
            <a:avLst/>
          </a:prstGeom>
          <a:solidFill>
            <a:srgbClr val="7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549" name="Google Shape;549;p62"/>
          <p:cNvGrpSpPr/>
          <p:nvPr/>
        </p:nvGrpSpPr>
        <p:grpSpPr>
          <a:xfrm>
            <a:off x="915024" y="1898195"/>
            <a:ext cx="10342145" cy="865999"/>
            <a:chOff x="915021" y="1880091"/>
            <a:chExt cx="10342145" cy="865999"/>
          </a:xfrm>
        </p:grpSpPr>
        <p:grpSp>
          <p:nvGrpSpPr>
            <p:cNvPr id="550" name="Google Shape;550;p62"/>
            <p:cNvGrpSpPr/>
            <p:nvPr/>
          </p:nvGrpSpPr>
          <p:grpSpPr>
            <a:xfrm rot="-5400000">
              <a:off x="10039755" y="1528679"/>
              <a:ext cx="861717" cy="1573104"/>
              <a:chOff x="2195736" y="5121188"/>
              <a:chExt cx="901189" cy="900100"/>
            </a:xfrm>
          </p:grpSpPr>
          <p:sp>
            <p:nvSpPr>
              <p:cNvPr id="551" name="Google Shape;551;p62"/>
              <p:cNvSpPr/>
              <p:nvPr/>
            </p:nvSpPr>
            <p:spPr>
              <a:xfrm>
                <a:off x="2195736" y="5121188"/>
                <a:ext cx="901189" cy="900100"/>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F7272"/>
                  </a:gs>
                  <a:gs pos="100000">
                    <a:srgbClr val="FF7272"/>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2" name="Google Shape;552;p62"/>
              <p:cNvSpPr/>
              <p:nvPr/>
            </p:nvSpPr>
            <p:spPr>
              <a:xfrm>
                <a:off x="2195737" y="5121188"/>
                <a:ext cx="679522" cy="893665"/>
              </a:xfrm>
              <a:custGeom>
                <a:rect b="b" l="l" r="r" t="t"/>
                <a:pathLst>
                  <a:path extrusionOk="0" h="1787331" w="1359043">
                    <a:moveTo>
                      <a:pt x="0" y="0"/>
                    </a:moveTo>
                    <a:lnTo>
                      <a:pt x="1359043" y="0"/>
                    </a:lnTo>
                    <a:lnTo>
                      <a:pt x="1359043" y="212596"/>
                    </a:lnTo>
                    <a:lnTo>
                      <a:pt x="893519" y="1787331"/>
                    </a:lnTo>
                    <a:lnTo>
                      <a:pt x="1012" y="289727"/>
                    </a:lnTo>
                    <a:lnTo>
                      <a:pt x="0" y="289727"/>
                    </a:lnTo>
                    <a:lnTo>
                      <a:pt x="0" y="288030"/>
                    </a:lnTo>
                    <a:close/>
                  </a:path>
                </a:pathLst>
              </a:custGeom>
              <a:gradFill>
                <a:gsLst>
                  <a:gs pos="0">
                    <a:srgbClr val="FF8B8B"/>
                  </a:gs>
                  <a:gs pos="100000">
                    <a:srgbClr val="FF8B8B"/>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3" name="Google Shape;553;p62"/>
              <p:cNvSpPr/>
              <p:nvPr/>
            </p:nvSpPr>
            <p:spPr>
              <a:xfrm>
                <a:off x="2195737" y="5121188"/>
                <a:ext cx="450922" cy="894945"/>
              </a:xfrm>
              <a:custGeom>
                <a:rect b="b" l="l" r="r" t="t"/>
                <a:pathLst>
                  <a:path extrusionOk="0" h="1789890" w="901843">
                    <a:moveTo>
                      <a:pt x="0" y="0"/>
                    </a:moveTo>
                    <a:lnTo>
                      <a:pt x="897414" y="0"/>
                    </a:lnTo>
                    <a:lnTo>
                      <a:pt x="901843" y="212596"/>
                    </a:lnTo>
                    <a:lnTo>
                      <a:pt x="895045" y="1789890"/>
                    </a:lnTo>
                    <a:lnTo>
                      <a:pt x="1012" y="289727"/>
                    </a:lnTo>
                    <a:lnTo>
                      <a:pt x="0" y="289727"/>
                    </a:lnTo>
                    <a:lnTo>
                      <a:pt x="0" y="288030"/>
                    </a:lnTo>
                    <a:close/>
                  </a:path>
                </a:pathLst>
              </a:custGeom>
              <a:gradFill>
                <a:gsLst>
                  <a:gs pos="0">
                    <a:srgbClr val="FEB2B2"/>
                  </a:gs>
                  <a:gs pos="100000">
                    <a:srgbClr val="FEB2B2"/>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4" name="Google Shape;554;p62"/>
              <p:cNvSpPr/>
              <p:nvPr/>
            </p:nvSpPr>
            <p:spPr>
              <a:xfrm>
                <a:off x="2195736" y="5121188"/>
                <a:ext cx="448123" cy="895953"/>
              </a:xfrm>
              <a:custGeom>
                <a:rect b="b" l="l" r="r" t="t"/>
                <a:pathLst>
                  <a:path extrusionOk="0" h="1791906" w="896246">
                    <a:moveTo>
                      <a:pt x="0" y="0"/>
                    </a:moveTo>
                    <a:lnTo>
                      <a:pt x="440115" y="0"/>
                    </a:lnTo>
                    <a:lnTo>
                      <a:pt x="452263" y="212596"/>
                    </a:lnTo>
                    <a:lnTo>
                      <a:pt x="896246" y="1791906"/>
                    </a:lnTo>
                    <a:lnTo>
                      <a:pt x="1012" y="289727"/>
                    </a:lnTo>
                    <a:lnTo>
                      <a:pt x="0" y="289727"/>
                    </a:lnTo>
                    <a:lnTo>
                      <a:pt x="0" y="288030"/>
                    </a:lnTo>
                    <a:close/>
                  </a:path>
                </a:pathLst>
              </a:custGeom>
              <a:gradFill>
                <a:gsLst>
                  <a:gs pos="0">
                    <a:srgbClr val="FFCCCC"/>
                  </a:gs>
                  <a:gs pos="100000">
                    <a:srgbClr val="FFCCCC"/>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5" name="Google Shape;555;p62"/>
              <p:cNvSpPr/>
              <p:nvPr/>
            </p:nvSpPr>
            <p:spPr>
              <a:xfrm>
                <a:off x="2542419" y="5815404"/>
                <a:ext cx="201579" cy="202522"/>
              </a:xfrm>
              <a:custGeom>
                <a:rect b="b" l="l" r="r" t="t"/>
                <a:pathLst>
                  <a:path extrusionOk="0" h="1800199" w="1791810">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0">
                    <a:srgbClr val="474747"/>
                  </a:gs>
                  <a:gs pos="15000">
                    <a:srgbClr val="474747"/>
                  </a:gs>
                  <a:gs pos="100000">
                    <a:srgbClr val="AFAFA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556" name="Google Shape;556;p62"/>
            <p:cNvGrpSpPr/>
            <p:nvPr/>
          </p:nvGrpSpPr>
          <p:grpSpPr>
            <a:xfrm rot="-5400000">
              <a:off x="8261970" y="1184519"/>
              <a:ext cx="861025" cy="2261562"/>
              <a:chOff x="6012160" y="5085257"/>
              <a:chExt cx="712415" cy="1120084"/>
            </a:xfrm>
          </p:grpSpPr>
          <p:sp>
            <p:nvSpPr>
              <p:cNvPr id="557" name="Google Shape;557;p62"/>
              <p:cNvSpPr/>
              <p:nvPr/>
            </p:nvSpPr>
            <p:spPr>
              <a:xfrm>
                <a:off x="6012160" y="5085257"/>
                <a:ext cx="236990" cy="1120084"/>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8" name="Google Shape;558;p62"/>
              <p:cNvSpPr/>
              <p:nvPr/>
            </p:nvSpPr>
            <p:spPr>
              <a:xfrm>
                <a:off x="6249872" y="5085257"/>
                <a:ext cx="236990" cy="1120084"/>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9" name="Google Shape;559;p62"/>
              <p:cNvSpPr/>
              <p:nvPr/>
            </p:nvSpPr>
            <p:spPr>
              <a:xfrm>
                <a:off x="6487585" y="5085257"/>
                <a:ext cx="236990" cy="1120084"/>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560" name="Google Shape;560;p62"/>
            <p:cNvGrpSpPr/>
            <p:nvPr/>
          </p:nvGrpSpPr>
          <p:grpSpPr>
            <a:xfrm rot="-5400000">
              <a:off x="4612463" y="-1103425"/>
              <a:ext cx="861762" cy="6836713"/>
              <a:chOff x="6012160" y="2579964"/>
              <a:chExt cx="713025" cy="2505300"/>
            </a:xfrm>
          </p:grpSpPr>
          <p:sp>
            <p:nvSpPr>
              <p:cNvPr id="561" name="Google Shape;561;p62"/>
              <p:cNvSpPr/>
              <p:nvPr/>
            </p:nvSpPr>
            <p:spPr>
              <a:xfrm>
                <a:off x="6487585" y="2579964"/>
                <a:ext cx="237600" cy="2505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62" name="Google Shape;562;p62"/>
              <p:cNvSpPr/>
              <p:nvPr/>
            </p:nvSpPr>
            <p:spPr>
              <a:xfrm>
                <a:off x="6250133" y="2579964"/>
                <a:ext cx="237600" cy="2505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63" name="Google Shape;563;p62"/>
              <p:cNvSpPr/>
              <p:nvPr/>
            </p:nvSpPr>
            <p:spPr>
              <a:xfrm>
                <a:off x="6012160" y="2579964"/>
                <a:ext cx="237600" cy="2505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564" name="Google Shape;564;p62"/>
            <p:cNvGrpSpPr/>
            <p:nvPr/>
          </p:nvGrpSpPr>
          <p:grpSpPr>
            <a:xfrm>
              <a:off x="1243625" y="1880091"/>
              <a:ext cx="381323" cy="861679"/>
              <a:chOff x="1243625" y="1880091"/>
              <a:chExt cx="381323" cy="861679"/>
            </a:xfrm>
          </p:grpSpPr>
          <p:sp>
            <p:nvSpPr>
              <p:cNvPr id="565" name="Google Shape;565;p62"/>
              <p:cNvSpPr/>
              <p:nvPr/>
            </p:nvSpPr>
            <p:spPr>
              <a:xfrm rot="-5400000">
                <a:off x="1290725" y="1832990"/>
                <a:ext cx="287100" cy="381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66" name="Google Shape;566;p62"/>
              <p:cNvSpPr/>
              <p:nvPr/>
            </p:nvSpPr>
            <p:spPr>
              <a:xfrm rot="-5400000">
                <a:off x="1290742" y="2119969"/>
                <a:ext cx="287100" cy="3813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67" name="Google Shape;567;p62"/>
              <p:cNvSpPr/>
              <p:nvPr/>
            </p:nvSpPr>
            <p:spPr>
              <a:xfrm rot="-5400000">
                <a:off x="1290748" y="2407570"/>
                <a:ext cx="287100" cy="3813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568" name="Google Shape;568;p62"/>
            <p:cNvSpPr/>
            <p:nvPr/>
          </p:nvSpPr>
          <p:spPr>
            <a:xfrm rot="-5400000">
              <a:off x="681171" y="2120642"/>
              <a:ext cx="855000" cy="387300"/>
            </a:xfrm>
            <a:prstGeom prst="round2SameRect">
              <a:avLst>
                <a:gd fmla="val 50000" name="adj1"/>
                <a:gd fmla="val 0" name="adj2"/>
              </a:avLst>
            </a:prstGeom>
            <a:gradFill>
              <a:gsLst>
                <a:gs pos="0">
                  <a:srgbClr val="474747"/>
                </a:gs>
                <a:gs pos="15000">
                  <a:srgbClr val="474747"/>
                </a:gs>
                <a:gs pos="100000">
                  <a:srgbClr val="AFAFA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569" name="Google Shape;569;p62"/>
          <p:cNvSpPr/>
          <p:nvPr/>
        </p:nvSpPr>
        <p:spPr>
          <a:xfrm>
            <a:off x="2038994" y="1842180"/>
            <a:ext cx="2265818" cy="975253"/>
          </a:xfrm>
          <a:custGeom>
            <a:rect b="b" l="l" r="r" t="t"/>
            <a:pathLst>
              <a:path extrusionOk="0" h="434411" w="1823596">
                <a:moveTo>
                  <a:pt x="5549" y="0"/>
                </a:moveTo>
                <a:lnTo>
                  <a:pt x="1742177" y="991"/>
                </a:lnTo>
                <a:cubicBezTo>
                  <a:pt x="1847392" y="148087"/>
                  <a:pt x="1852295" y="283367"/>
                  <a:pt x="1747187" y="434411"/>
                </a:cubicBezTo>
                <a:lnTo>
                  <a:pt x="0" y="426993"/>
                </a:lnTo>
                <a:cubicBezTo>
                  <a:pt x="91446" y="270805"/>
                  <a:pt x="110873" y="155025"/>
                  <a:pt x="5549" y="0"/>
                </a:cubicBezTo>
                <a:close/>
              </a:path>
            </a:pathLst>
          </a:custGeom>
          <a:gradFill>
            <a:gsLst>
              <a:gs pos="0">
                <a:srgbClr val="990000"/>
              </a:gs>
              <a:gs pos="41000">
                <a:srgbClr val="FF6666"/>
              </a:gs>
              <a:gs pos="56000">
                <a:srgbClr val="FE9999"/>
              </a:gs>
              <a:gs pos="100000">
                <a:schemeClr val="accent2"/>
              </a:gs>
            </a:gsLst>
            <a:lin ang="16200038"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70" name="Google Shape;570;p62"/>
          <p:cNvSpPr/>
          <p:nvPr/>
        </p:nvSpPr>
        <p:spPr>
          <a:xfrm>
            <a:off x="7158981" y="1842180"/>
            <a:ext cx="2265818" cy="975253"/>
          </a:xfrm>
          <a:custGeom>
            <a:rect b="b" l="l" r="r" t="t"/>
            <a:pathLst>
              <a:path extrusionOk="0" h="434411" w="1823596">
                <a:moveTo>
                  <a:pt x="5549" y="0"/>
                </a:moveTo>
                <a:lnTo>
                  <a:pt x="1742177" y="991"/>
                </a:lnTo>
                <a:cubicBezTo>
                  <a:pt x="1847392" y="148087"/>
                  <a:pt x="1852295" y="283367"/>
                  <a:pt x="1747187" y="434411"/>
                </a:cubicBezTo>
                <a:lnTo>
                  <a:pt x="0" y="426993"/>
                </a:lnTo>
                <a:cubicBezTo>
                  <a:pt x="91446" y="270805"/>
                  <a:pt x="110873" y="155025"/>
                  <a:pt x="5549" y="0"/>
                </a:cubicBezTo>
                <a:close/>
              </a:path>
            </a:pathLst>
          </a:custGeom>
          <a:gradFill>
            <a:gsLst>
              <a:gs pos="0">
                <a:srgbClr val="990000"/>
              </a:gs>
              <a:gs pos="41000">
                <a:srgbClr val="FF6666"/>
              </a:gs>
              <a:gs pos="56000">
                <a:srgbClr val="FE9999"/>
              </a:gs>
              <a:gs pos="100000">
                <a:schemeClr val="accent4"/>
              </a:gs>
            </a:gsLst>
            <a:lin ang="16200038"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71" name="Google Shape;571;p62"/>
          <p:cNvSpPr/>
          <p:nvPr/>
        </p:nvSpPr>
        <p:spPr>
          <a:xfrm>
            <a:off x="8119846" y="2085980"/>
            <a:ext cx="348604" cy="445030"/>
          </a:xfrm>
          <a:custGeom>
            <a:rect b="b" l="l" r="r" t="t"/>
            <a:pathLst>
              <a:path extrusionOk="0" h="3955818" w="3098702">
                <a:moveTo>
                  <a:pt x="584057" y="3782388"/>
                </a:moveTo>
                <a:lnTo>
                  <a:pt x="2472989" y="3782388"/>
                </a:lnTo>
                <a:cubicBezTo>
                  <a:pt x="2499530" y="3782388"/>
                  <a:pt x="2521045" y="3803903"/>
                  <a:pt x="2521045" y="3830444"/>
                </a:cubicBezTo>
                <a:lnTo>
                  <a:pt x="2521045" y="3907762"/>
                </a:lnTo>
                <a:cubicBezTo>
                  <a:pt x="2521045" y="3934303"/>
                  <a:pt x="2499530" y="3955818"/>
                  <a:pt x="2472989" y="3955818"/>
                </a:cubicBezTo>
                <a:lnTo>
                  <a:pt x="584057" y="3955818"/>
                </a:lnTo>
                <a:cubicBezTo>
                  <a:pt x="557516" y="3955818"/>
                  <a:pt x="536001" y="3934303"/>
                  <a:pt x="536001" y="3907762"/>
                </a:cubicBezTo>
                <a:lnTo>
                  <a:pt x="536001" y="3830444"/>
                </a:lnTo>
                <a:cubicBezTo>
                  <a:pt x="536001" y="3803903"/>
                  <a:pt x="557516" y="3782388"/>
                  <a:pt x="584057" y="3782388"/>
                </a:cubicBezTo>
                <a:close/>
                <a:moveTo>
                  <a:pt x="1084610" y="2997223"/>
                </a:moveTo>
                <a:cubicBezTo>
                  <a:pt x="1045477" y="2997223"/>
                  <a:pt x="1013754" y="3028946"/>
                  <a:pt x="1013754" y="3068079"/>
                </a:cubicBezTo>
                <a:lnTo>
                  <a:pt x="1013754" y="3351492"/>
                </a:lnTo>
                <a:cubicBezTo>
                  <a:pt x="1013754" y="3390625"/>
                  <a:pt x="1045477" y="3422348"/>
                  <a:pt x="1084610" y="3422348"/>
                </a:cubicBezTo>
                <a:lnTo>
                  <a:pt x="2014092" y="3422348"/>
                </a:lnTo>
                <a:cubicBezTo>
                  <a:pt x="2053225" y="3422348"/>
                  <a:pt x="2084948" y="3390625"/>
                  <a:pt x="2084948" y="3351492"/>
                </a:cubicBezTo>
                <a:lnTo>
                  <a:pt x="2084948" y="3068079"/>
                </a:lnTo>
                <a:cubicBezTo>
                  <a:pt x="2084948" y="3028946"/>
                  <a:pt x="2053225" y="2997223"/>
                  <a:pt x="2014092" y="2997223"/>
                </a:cubicBezTo>
                <a:close/>
                <a:moveTo>
                  <a:pt x="656690" y="2906112"/>
                </a:moveTo>
                <a:lnTo>
                  <a:pt x="2442013" y="2906112"/>
                </a:lnTo>
                <a:lnTo>
                  <a:pt x="2442013" y="3712250"/>
                </a:lnTo>
                <a:lnTo>
                  <a:pt x="656690" y="3712250"/>
                </a:lnTo>
                <a:close/>
                <a:moveTo>
                  <a:pt x="575330" y="2669437"/>
                </a:moveTo>
                <a:lnTo>
                  <a:pt x="2464262" y="2669437"/>
                </a:lnTo>
                <a:cubicBezTo>
                  <a:pt x="2490803" y="2669437"/>
                  <a:pt x="2512318" y="2690952"/>
                  <a:pt x="2512318" y="2717493"/>
                </a:cubicBezTo>
                <a:lnTo>
                  <a:pt x="2512318" y="2794811"/>
                </a:lnTo>
                <a:cubicBezTo>
                  <a:pt x="2512318" y="2821352"/>
                  <a:pt x="2490803" y="2842867"/>
                  <a:pt x="2464262" y="2842867"/>
                </a:cubicBezTo>
                <a:lnTo>
                  <a:pt x="575330" y="2842867"/>
                </a:lnTo>
                <a:cubicBezTo>
                  <a:pt x="548789" y="2842867"/>
                  <a:pt x="527274" y="2821352"/>
                  <a:pt x="527274" y="2794811"/>
                </a:cubicBezTo>
                <a:lnTo>
                  <a:pt x="527274" y="2717493"/>
                </a:lnTo>
                <a:cubicBezTo>
                  <a:pt x="527274" y="2690952"/>
                  <a:pt x="548789" y="2669437"/>
                  <a:pt x="575330" y="2669437"/>
                </a:cubicBezTo>
                <a:close/>
                <a:moveTo>
                  <a:pt x="1349992" y="2168510"/>
                </a:moveTo>
                <a:lnTo>
                  <a:pt x="1707057" y="2168510"/>
                </a:lnTo>
                <a:lnTo>
                  <a:pt x="1707057" y="2370734"/>
                </a:lnTo>
                <a:cubicBezTo>
                  <a:pt x="1874747" y="2404729"/>
                  <a:pt x="1985722" y="2490502"/>
                  <a:pt x="1985722" y="2586734"/>
                </a:cubicBezTo>
                <a:lnTo>
                  <a:pt x="1071576" y="2594663"/>
                </a:lnTo>
                <a:cubicBezTo>
                  <a:pt x="1065230" y="2495535"/>
                  <a:pt x="1177348" y="2405698"/>
                  <a:pt x="1349992" y="2368429"/>
                </a:cubicBezTo>
                <a:close/>
                <a:moveTo>
                  <a:pt x="2631656" y="450715"/>
                </a:moveTo>
                <a:cubicBezTo>
                  <a:pt x="2599636" y="450919"/>
                  <a:pt x="2565613" y="455880"/>
                  <a:pt x="2530064" y="466051"/>
                </a:cubicBezTo>
                <a:cubicBezTo>
                  <a:pt x="2503375" y="834241"/>
                  <a:pt x="2405544" y="1178921"/>
                  <a:pt x="2250893" y="1444917"/>
                </a:cubicBezTo>
                <a:cubicBezTo>
                  <a:pt x="2218111" y="1501300"/>
                  <a:pt x="2183585" y="1552913"/>
                  <a:pt x="2146402" y="1598826"/>
                </a:cubicBezTo>
                <a:cubicBezTo>
                  <a:pt x="2293461" y="1638047"/>
                  <a:pt x="2493561" y="1550708"/>
                  <a:pt x="2660017" y="1363140"/>
                </a:cubicBezTo>
                <a:cubicBezTo>
                  <a:pt x="2786489" y="1220627"/>
                  <a:pt x="2874424" y="1040657"/>
                  <a:pt x="2899480" y="873043"/>
                </a:cubicBezTo>
                <a:cubicBezTo>
                  <a:pt x="2938482" y="612144"/>
                  <a:pt x="2819565" y="449517"/>
                  <a:pt x="2631656" y="450715"/>
                </a:cubicBezTo>
                <a:close/>
                <a:moveTo>
                  <a:pt x="467048" y="450715"/>
                </a:moveTo>
                <a:cubicBezTo>
                  <a:pt x="279139" y="449517"/>
                  <a:pt x="160221" y="612144"/>
                  <a:pt x="199222" y="873043"/>
                </a:cubicBezTo>
                <a:cubicBezTo>
                  <a:pt x="224279" y="1040657"/>
                  <a:pt x="312213" y="1220627"/>
                  <a:pt x="438685" y="1363140"/>
                </a:cubicBezTo>
                <a:cubicBezTo>
                  <a:pt x="605037" y="1550589"/>
                  <a:pt x="804990" y="1637937"/>
                  <a:pt x="952028" y="1598911"/>
                </a:cubicBezTo>
                <a:cubicBezTo>
                  <a:pt x="918104" y="1556765"/>
                  <a:pt x="886364" y="1509855"/>
                  <a:pt x="856054" y="1458932"/>
                </a:cubicBezTo>
                <a:cubicBezTo>
                  <a:pt x="696751" y="1191291"/>
                  <a:pt x="595828" y="840985"/>
                  <a:pt x="568527" y="466013"/>
                </a:cubicBezTo>
                <a:cubicBezTo>
                  <a:pt x="533017" y="455869"/>
                  <a:pt x="499033" y="450918"/>
                  <a:pt x="467048" y="450715"/>
                </a:cubicBezTo>
                <a:close/>
                <a:moveTo>
                  <a:pt x="2354966" y="348975"/>
                </a:moveTo>
                <a:lnTo>
                  <a:pt x="2153798" y="352632"/>
                </a:lnTo>
                <a:cubicBezTo>
                  <a:pt x="2173305" y="498936"/>
                  <a:pt x="2179729" y="531287"/>
                  <a:pt x="2185171" y="681814"/>
                </a:cubicBezTo>
                <a:cubicBezTo>
                  <a:pt x="2182853" y="813191"/>
                  <a:pt x="2159358" y="914444"/>
                  <a:pt x="2125875" y="1049479"/>
                </a:cubicBezTo>
                <a:cubicBezTo>
                  <a:pt x="2071222" y="1223496"/>
                  <a:pt x="2061228" y="1228079"/>
                  <a:pt x="2011151" y="1332869"/>
                </a:cubicBezTo>
                <a:cubicBezTo>
                  <a:pt x="1951069" y="1449268"/>
                  <a:pt x="1836673" y="1629725"/>
                  <a:pt x="1768261" y="1753641"/>
                </a:cubicBezTo>
                <a:cubicBezTo>
                  <a:pt x="1892204" y="1655451"/>
                  <a:pt x="2022124" y="1512091"/>
                  <a:pt x="2102591" y="1384075"/>
                </a:cubicBezTo>
                <a:cubicBezTo>
                  <a:pt x="2250115" y="1140235"/>
                  <a:pt x="2301557" y="994020"/>
                  <a:pt x="2350534" y="737869"/>
                </a:cubicBezTo>
                <a:cubicBezTo>
                  <a:pt x="2361833" y="563166"/>
                  <a:pt x="2370816" y="497718"/>
                  <a:pt x="2354966" y="348975"/>
                </a:cubicBezTo>
                <a:close/>
                <a:moveTo>
                  <a:pt x="2539333" y="238558"/>
                </a:moveTo>
                <a:lnTo>
                  <a:pt x="2536537" y="347892"/>
                </a:lnTo>
                <a:cubicBezTo>
                  <a:pt x="2608900" y="315742"/>
                  <a:pt x="2677562" y="299616"/>
                  <a:pt x="2740368" y="297718"/>
                </a:cubicBezTo>
                <a:cubicBezTo>
                  <a:pt x="2983613" y="290369"/>
                  <a:pt x="3139018" y="496461"/>
                  <a:pt x="3089515" y="830455"/>
                </a:cubicBezTo>
                <a:cubicBezTo>
                  <a:pt x="3058092" y="1042474"/>
                  <a:pt x="2946966" y="1270289"/>
                  <a:pt x="2786963" y="1450704"/>
                </a:cubicBezTo>
                <a:cubicBezTo>
                  <a:pt x="2540351" y="1728779"/>
                  <a:pt x="2235198" y="1832763"/>
                  <a:pt x="2047591" y="1711869"/>
                </a:cubicBezTo>
                <a:cubicBezTo>
                  <a:pt x="1960010" y="1801924"/>
                  <a:pt x="1864893" y="1865189"/>
                  <a:pt x="1766566" y="1901471"/>
                </a:cubicBezTo>
                <a:lnTo>
                  <a:pt x="1766566" y="2055268"/>
                </a:lnTo>
                <a:cubicBezTo>
                  <a:pt x="1766566" y="2085119"/>
                  <a:pt x="1742367" y="2109318"/>
                  <a:pt x="1712516" y="2109318"/>
                </a:cubicBezTo>
                <a:lnTo>
                  <a:pt x="1344530" y="2109318"/>
                </a:lnTo>
                <a:cubicBezTo>
                  <a:pt x="1314679" y="2109318"/>
                  <a:pt x="1290480" y="2085119"/>
                  <a:pt x="1290480" y="2055268"/>
                </a:cubicBezTo>
                <a:lnTo>
                  <a:pt x="1290480" y="1884230"/>
                </a:lnTo>
                <a:cubicBezTo>
                  <a:pt x="1206899" y="1846694"/>
                  <a:pt x="1126105" y="1789314"/>
                  <a:pt x="1051155" y="1711837"/>
                </a:cubicBezTo>
                <a:cubicBezTo>
                  <a:pt x="863555" y="1832780"/>
                  <a:pt x="558372" y="1728802"/>
                  <a:pt x="311739" y="1450704"/>
                </a:cubicBezTo>
                <a:cubicBezTo>
                  <a:pt x="151737" y="1270289"/>
                  <a:pt x="40611" y="1042474"/>
                  <a:pt x="9187" y="830455"/>
                </a:cubicBezTo>
                <a:cubicBezTo>
                  <a:pt x="-40316" y="496461"/>
                  <a:pt x="115089" y="290369"/>
                  <a:pt x="358334" y="297718"/>
                </a:cubicBezTo>
                <a:cubicBezTo>
                  <a:pt x="421167" y="299617"/>
                  <a:pt x="489861" y="315756"/>
                  <a:pt x="562257" y="347936"/>
                </a:cubicBezTo>
                <a:cubicBezTo>
                  <a:pt x="559920" y="314992"/>
                  <a:pt x="559351" y="281866"/>
                  <a:pt x="559351" y="248638"/>
                </a:cubicBezTo>
                <a:close/>
                <a:moveTo>
                  <a:pt x="517407" y="0"/>
                </a:moveTo>
                <a:lnTo>
                  <a:pt x="2581295" y="0"/>
                </a:lnTo>
                <a:cubicBezTo>
                  <a:pt x="2607836" y="0"/>
                  <a:pt x="2629351" y="21515"/>
                  <a:pt x="2629351" y="48056"/>
                </a:cubicBezTo>
                <a:lnTo>
                  <a:pt x="2629351" y="125374"/>
                </a:lnTo>
                <a:cubicBezTo>
                  <a:pt x="2629351" y="151915"/>
                  <a:pt x="2607836" y="173430"/>
                  <a:pt x="2581295" y="173430"/>
                </a:cubicBezTo>
                <a:lnTo>
                  <a:pt x="517407" y="173430"/>
                </a:lnTo>
                <a:cubicBezTo>
                  <a:pt x="490866" y="173430"/>
                  <a:pt x="469351" y="151915"/>
                  <a:pt x="469351" y="125374"/>
                </a:cubicBezTo>
                <a:lnTo>
                  <a:pt x="469351" y="48056"/>
                </a:lnTo>
                <a:cubicBezTo>
                  <a:pt x="469351" y="21515"/>
                  <a:pt x="490866" y="0"/>
                  <a:pt x="51740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72" name="Google Shape;572;p62"/>
          <p:cNvSpPr/>
          <p:nvPr/>
        </p:nvSpPr>
        <p:spPr>
          <a:xfrm>
            <a:off x="4603181" y="1850832"/>
            <a:ext cx="2265818" cy="975253"/>
          </a:xfrm>
          <a:custGeom>
            <a:rect b="b" l="l" r="r" t="t"/>
            <a:pathLst>
              <a:path extrusionOk="0" h="434411" w="1823596">
                <a:moveTo>
                  <a:pt x="5549" y="0"/>
                </a:moveTo>
                <a:lnTo>
                  <a:pt x="1742177" y="991"/>
                </a:lnTo>
                <a:cubicBezTo>
                  <a:pt x="1847392" y="148087"/>
                  <a:pt x="1852295" y="283367"/>
                  <a:pt x="1747187" y="434411"/>
                </a:cubicBezTo>
                <a:lnTo>
                  <a:pt x="0" y="426993"/>
                </a:lnTo>
                <a:cubicBezTo>
                  <a:pt x="91446" y="270805"/>
                  <a:pt x="110873" y="155025"/>
                  <a:pt x="5549" y="0"/>
                </a:cubicBezTo>
                <a:close/>
              </a:path>
            </a:pathLst>
          </a:custGeom>
          <a:gradFill>
            <a:gsLst>
              <a:gs pos="0">
                <a:srgbClr val="29417B"/>
              </a:gs>
              <a:gs pos="41000">
                <a:srgbClr val="94A9DB"/>
              </a:gs>
              <a:gs pos="56000">
                <a:srgbClr val="B7C5E7"/>
              </a:gs>
              <a:gs pos="100000">
                <a:schemeClr val="accent3"/>
              </a:gs>
            </a:gsLst>
            <a:lin ang="16200038"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573" name="Google Shape;573;p62"/>
          <p:cNvGrpSpPr/>
          <p:nvPr/>
        </p:nvGrpSpPr>
        <p:grpSpPr>
          <a:xfrm>
            <a:off x="4603176" y="2930950"/>
            <a:ext cx="2265805" cy="3438775"/>
            <a:chOff x="460582" y="3550757"/>
            <a:chExt cx="2272395" cy="3438775"/>
          </a:xfrm>
        </p:grpSpPr>
        <p:sp>
          <p:nvSpPr>
            <p:cNvPr id="574" name="Google Shape;574;p62"/>
            <p:cNvSpPr txBox="1"/>
            <p:nvPr/>
          </p:nvSpPr>
          <p:spPr>
            <a:xfrm>
              <a:off x="460582" y="4009632"/>
              <a:ext cx="2223600" cy="29799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1200"/>
                </a:spcBef>
                <a:spcAft>
                  <a:spcPts val="0"/>
                </a:spcAft>
                <a:buClr>
                  <a:schemeClr val="lt1"/>
                </a:buClr>
                <a:buSzPts val="1600"/>
                <a:buFont typeface="Oswald"/>
                <a:buChar char="●"/>
              </a:pPr>
              <a:r>
                <a:rPr lang="en-US" sz="1600">
                  <a:solidFill>
                    <a:schemeClr val="lt1"/>
                  </a:solidFill>
                  <a:latin typeface="Oswald"/>
                  <a:ea typeface="Oswald"/>
                  <a:cs typeface="Oswald"/>
                  <a:sym typeface="Oswald"/>
                </a:rPr>
                <a:t>Accuracy: Overall correctness of the model.</a:t>
              </a:r>
              <a:br>
                <a:rPr lang="en-US" sz="1600">
                  <a:solidFill>
                    <a:schemeClr val="lt1"/>
                  </a:solidFill>
                  <a:latin typeface="Oswald"/>
                  <a:ea typeface="Oswald"/>
                  <a:cs typeface="Oswald"/>
                  <a:sym typeface="Oswald"/>
                </a:rPr>
              </a:br>
              <a:endParaRPr sz="1600">
                <a:solidFill>
                  <a:schemeClr val="lt1"/>
                </a:solidFill>
                <a:latin typeface="Oswald"/>
                <a:ea typeface="Oswald"/>
                <a:cs typeface="Oswald"/>
                <a:sym typeface="Oswald"/>
              </a:endParaRPr>
            </a:p>
            <a:p>
              <a:pPr indent="-330200" lvl="0" marL="457200" rtl="0" algn="l">
                <a:lnSpc>
                  <a:spcPct val="115000"/>
                </a:lnSpc>
                <a:spcBef>
                  <a:spcPts val="0"/>
                </a:spcBef>
                <a:spcAft>
                  <a:spcPts val="0"/>
                </a:spcAft>
                <a:buClr>
                  <a:schemeClr val="lt1"/>
                </a:buClr>
                <a:buSzPts val="1600"/>
                <a:buFont typeface="Oswald"/>
                <a:buChar char="●"/>
              </a:pPr>
              <a:r>
                <a:rPr lang="en-US" sz="1600">
                  <a:solidFill>
                    <a:schemeClr val="lt1"/>
                  </a:solidFill>
                  <a:latin typeface="Oswald"/>
                  <a:ea typeface="Oswald"/>
                  <a:cs typeface="Oswald"/>
                  <a:sym typeface="Oswald"/>
                </a:rPr>
                <a:t>Precision &amp; Recall: Evaluated for each digit class to understand model behavior.</a:t>
              </a:r>
              <a:endParaRPr sz="1600">
                <a:solidFill>
                  <a:schemeClr val="lt1"/>
                </a:solidFill>
                <a:latin typeface="Oswald"/>
                <a:ea typeface="Oswald"/>
                <a:cs typeface="Oswald"/>
                <a:sym typeface="Oswald"/>
              </a:endParaRPr>
            </a:p>
            <a:p>
              <a:pPr indent="0" lvl="0" marL="0" marR="0" rtl="0" algn="ctr">
                <a:spcBef>
                  <a:spcPts val="1200"/>
                </a:spcBef>
                <a:spcAft>
                  <a:spcPts val="0"/>
                </a:spcAft>
                <a:buNone/>
              </a:pPr>
              <a:r>
                <a:t/>
              </a:r>
              <a:endParaRPr sz="1200">
                <a:solidFill>
                  <a:schemeClr val="lt1"/>
                </a:solidFill>
                <a:latin typeface="Oswald"/>
                <a:ea typeface="Oswald"/>
                <a:cs typeface="Oswald"/>
                <a:sym typeface="Oswald"/>
              </a:endParaRPr>
            </a:p>
          </p:txBody>
        </p:sp>
        <p:sp>
          <p:nvSpPr>
            <p:cNvPr id="575" name="Google Shape;575;p62"/>
            <p:cNvSpPr txBox="1"/>
            <p:nvPr/>
          </p:nvSpPr>
          <p:spPr>
            <a:xfrm>
              <a:off x="509377" y="3550757"/>
              <a:ext cx="2223600" cy="354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1700">
                  <a:solidFill>
                    <a:schemeClr val="lt1"/>
                  </a:solidFill>
                  <a:latin typeface="Oswald"/>
                  <a:ea typeface="Oswald"/>
                  <a:cs typeface="Oswald"/>
                  <a:sym typeface="Oswald"/>
                </a:rPr>
                <a:t>Performance Metrics</a:t>
              </a:r>
              <a:endParaRPr sz="1700">
                <a:solidFill>
                  <a:schemeClr val="lt1"/>
                </a:solidFill>
                <a:latin typeface="Oswald"/>
                <a:ea typeface="Oswald"/>
                <a:cs typeface="Oswald"/>
                <a:sym typeface="Oswald"/>
              </a:endParaRPr>
            </a:p>
          </p:txBody>
        </p:sp>
      </p:grpSp>
      <p:grpSp>
        <p:nvGrpSpPr>
          <p:cNvPr id="576" name="Google Shape;576;p62"/>
          <p:cNvGrpSpPr/>
          <p:nvPr/>
        </p:nvGrpSpPr>
        <p:grpSpPr>
          <a:xfrm>
            <a:off x="2041400" y="2973975"/>
            <a:ext cx="2167827" cy="3044948"/>
            <a:chOff x="440587" y="3886751"/>
            <a:chExt cx="2332502" cy="2408788"/>
          </a:xfrm>
        </p:grpSpPr>
        <p:sp>
          <p:nvSpPr>
            <p:cNvPr id="577" name="Google Shape;577;p62"/>
            <p:cNvSpPr txBox="1"/>
            <p:nvPr/>
          </p:nvSpPr>
          <p:spPr>
            <a:xfrm>
              <a:off x="440587" y="4213238"/>
              <a:ext cx="2332500" cy="20823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chemeClr val="lt1"/>
                </a:buClr>
                <a:buSzPts val="1700"/>
                <a:buFont typeface="Oswald"/>
                <a:buChar char="●"/>
              </a:pPr>
              <a:r>
                <a:rPr lang="en-US" sz="1700">
                  <a:solidFill>
                    <a:schemeClr val="lt1"/>
                  </a:solidFill>
                  <a:latin typeface="Oswald"/>
                  <a:ea typeface="Oswald"/>
                  <a:cs typeface="Oswald"/>
                  <a:sym typeface="Oswald"/>
                </a:rPr>
                <a:t>Image flattening: Convert 2D images to 1D arrays.</a:t>
              </a:r>
              <a:br>
                <a:rPr lang="en-US" sz="1700">
                  <a:solidFill>
                    <a:schemeClr val="lt1"/>
                  </a:solidFill>
                  <a:latin typeface="Oswald"/>
                  <a:ea typeface="Oswald"/>
                  <a:cs typeface="Oswald"/>
                  <a:sym typeface="Oswald"/>
                </a:rPr>
              </a:br>
              <a:endParaRPr sz="1700">
                <a:solidFill>
                  <a:schemeClr val="lt1"/>
                </a:solidFill>
                <a:latin typeface="Oswald"/>
                <a:ea typeface="Oswald"/>
                <a:cs typeface="Oswald"/>
                <a:sym typeface="Oswald"/>
              </a:endParaRPr>
            </a:p>
            <a:p>
              <a:pPr indent="-336550" lvl="0" marL="457200" rtl="0" algn="l">
                <a:spcBef>
                  <a:spcPts val="0"/>
                </a:spcBef>
                <a:spcAft>
                  <a:spcPts val="0"/>
                </a:spcAft>
                <a:buClr>
                  <a:schemeClr val="lt1"/>
                </a:buClr>
                <a:buSzPts val="1700"/>
                <a:buFont typeface="Oswald"/>
                <a:buChar char="●"/>
              </a:pPr>
              <a:r>
                <a:rPr lang="en-US" sz="1700">
                  <a:solidFill>
                    <a:schemeClr val="lt1"/>
                  </a:solidFill>
                  <a:latin typeface="Oswald"/>
                  <a:ea typeface="Oswald"/>
                  <a:cs typeface="Oswald"/>
                  <a:sym typeface="Oswald"/>
                </a:rPr>
                <a:t>Normalization: Scale pixel values for improved convergence during training.</a:t>
              </a:r>
              <a:endParaRPr sz="1700">
                <a:solidFill>
                  <a:schemeClr val="lt1"/>
                </a:solidFill>
                <a:latin typeface="Oswald"/>
                <a:ea typeface="Oswald"/>
                <a:cs typeface="Oswald"/>
                <a:sym typeface="Oswald"/>
              </a:endParaRPr>
            </a:p>
            <a:p>
              <a:pPr indent="0" lvl="0" marL="0" marR="0" rtl="0" algn="ctr">
                <a:spcBef>
                  <a:spcPts val="0"/>
                </a:spcBef>
                <a:spcAft>
                  <a:spcPts val="0"/>
                </a:spcAft>
                <a:buNone/>
              </a:pPr>
              <a:r>
                <a:t/>
              </a:r>
              <a:endParaRPr sz="1200">
                <a:solidFill>
                  <a:schemeClr val="lt1"/>
                </a:solidFill>
                <a:latin typeface="Oswald"/>
                <a:ea typeface="Oswald"/>
                <a:cs typeface="Oswald"/>
                <a:sym typeface="Oswald"/>
              </a:endParaRPr>
            </a:p>
          </p:txBody>
        </p:sp>
        <p:sp>
          <p:nvSpPr>
            <p:cNvPr id="578" name="Google Shape;578;p62"/>
            <p:cNvSpPr txBox="1"/>
            <p:nvPr/>
          </p:nvSpPr>
          <p:spPr>
            <a:xfrm>
              <a:off x="683889" y="3886751"/>
              <a:ext cx="2089200" cy="292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swald"/>
                  <a:ea typeface="Oswald"/>
                  <a:cs typeface="Oswald"/>
                  <a:sym typeface="Oswald"/>
                </a:rPr>
                <a:t>Data Preprocessing</a:t>
              </a:r>
              <a:endParaRPr sz="1800">
                <a:solidFill>
                  <a:schemeClr val="lt1"/>
                </a:solidFill>
                <a:latin typeface="Oswald"/>
                <a:ea typeface="Oswald"/>
                <a:cs typeface="Oswald"/>
                <a:sym typeface="Oswald"/>
              </a:endParaRPr>
            </a:p>
          </p:txBody>
        </p:sp>
      </p:grpSp>
      <p:grpSp>
        <p:nvGrpSpPr>
          <p:cNvPr id="579" name="Google Shape;579;p62"/>
          <p:cNvGrpSpPr/>
          <p:nvPr/>
        </p:nvGrpSpPr>
        <p:grpSpPr>
          <a:xfrm>
            <a:off x="7321703" y="2845503"/>
            <a:ext cx="2012340" cy="3401696"/>
            <a:chOff x="628534" y="3465302"/>
            <a:chExt cx="1934943" cy="3401696"/>
          </a:xfrm>
        </p:grpSpPr>
        <p:sp>
          <p:nvSpPr>
            <p:cNvPr id="580" name="Google Shape;580;p62"/>
            <p:cNvSpPr txBox="1"/>
            <p:nvPr/>
          </p:nvSpPr>
          <p:spPr>
            <a:xfrm>
              <a:off x="691777" y="3834598"/>
              <a:ext cx="1871700" cy="3032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a:solidFill>
                    <a:schemeClr val="lt1"/>
                  </a:solidFill>
                  <a:latin typeface="Oswald"/>
                  <a:ea typeface="Oswald"/>
                  <a:cs typeface="Oswald"/>
                  <a:sym typeface="Oswald"/>
                </a:rPr>
                <a:t>Naïve Bayes: ~85% accuracy – Fast prediction, but lower accuracy due to strong independence assumptions.</a:t>
              </a:r>
              <a:br>
                <a:rPr lang="en-US">
                  <a:solidFill>
                    <a:schemeClr val="lt1"/>
                  </a:solidFill>
                  <a:latin typeface="Oswald"/>
                  <a:ea typeface="Oswald"/>
                  <a:cs typeface="Oswald"/>
                  <a:sym typeface="Oswald"/>
                </a:rPr>
              </a:br>
              <a:endParaRPr>
                <a:solidFill>
                  <a:schemeClr val="lt1"/>
                </a:solidFill>
                <a:latin typeface="Oswald"/>
                <a:ea typeface="Oswald"/>
                <a:cs typeface="Oswald"/>
                <a:sym typeface="Oswald"/>
              </a:endParaRPr>
            </a:p>
            <a:p>
              <a:pPr indent="0" lvl="0" marL="0" rtl="0" algn="l">
                <a:lnSpc>
                  <a:spcPct val="115000"/>
                </a:lnSpc>
                <a:spcBef>
                  <a:spcPts val="1200"/>
                </a:spcBef>
                <a:spcAft>
                  <a:spcPts val="0"/>
                </a:spcAft>
                <a:buNone/>
              </a:pPr>
              <a:r>
                <a:rPr lang="en-US">
                  <a:solidFill>
                    <a:schemeClr val="lt1"/>
                  </a:solidFill>
                  <a:latin typeface="Oswald"/>
                  <a:ea typeface="Oswald"/>
                  <a:cs typeface="Oswald"/>
                  <a:sym typeface="Oswald"/>
                </a:rPr>
                <a:t>KNN: ~96% accuracy – Higher accuracy, but slower prediction due to computational demands.</a:t>
              </a:r>
              <a:endParaRPr>
                <a:solidFill>
                  <a:schemeClr val="lt1"/>
                </a:solidFill>
                <a:latin typeface="Oswald"/>
                <a:ea typeface="Oswald"/>
                <a:cs typeface="Oswald"/>
                <a:sym typeface="Oswald"/>
              </a:endParaRPr>
            </a:p>
            <a:p>
              <a:pPr indent="0" lvl="0" marL="0" marR="0" rtl="0" algn="ctr">
                <a:spcBef>
                  <a:spcPts val="1200"/>
                </a:spcBef>
                <a:spcAft>
                  <a:spcPts val="0"/>
                </a:spcAft>
                <a:buNone/>
              </a:pPr>
              <a:r>
                <a:t/>
              </a:r>
              <a:endParaRPr sz="1000">
                <a:solidFill>
                  <a:schemeClr val="lt1"/>
                </a:solidFill>
                <a:latin typeface="Oswald"/>
                <a:ea typeface="Oswald"/>
                <a:cs typeface="Oswald"/>
                <a:sym typeface="Oswald"/>
              </a:endParaRPr>
            </a:p>
          </p:txBody>
        </p:sp>
        <p:sp>
          <p:nvSpPr>
            <p:cNvPr id="581" name="Google Shape;581;p62"/>
            <p:cNvSpPr txBox="1"/>
            <p:nvPr/>
          </p:nvSpPr>
          <p:spPr>
            <a:xfrm>
              <a:off x="628534" y="3465302"/>
              <a:ext cx="1871700" cy="36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lang="en-US" sz="1800">
                  <a:solidFill>
                    <a:schemeClr val="lt1"/>
                  </a:solidFill>
                  <a:latin typeface="Oswald"/>
                  <a:ea typeface="Oswald"/>
                  <a:cs typeface="Oswald"/>
                  <a:sym typeface="Oswald"/>
                </a:rPr>
                <a:t>Results</a:t>
              </a:r>
              <a:endParaRPr sz="1900">
                <a:solidFill>
                  <a:schemeClr val="lt1"/>
                </a:solidFill>
                <a:latin typeface="Oswald"/>
                <a:ea typeface="Oswald"/>
                <a:cs typeface="Oswald"/>
                <a:sym typeface="Oswald"/>
              </a:endParaRPr>
            </a:p>
          </p:txBody>
        </p:sp>
      </p:grpSp>
      <p:sp>
        <p:nvSpPr>
          <p:cNvPr id="582" name="Google Shape;582;p62"/>
          <p:cNvSpPr/>
          <p:nvPr/>
        </p:nvSpPr>
        <p:spPr>
          <a:xfrm>
            <a:off x="2877325" y="2065976"/>
            <a:ext cx="474991" cy="478958"/>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076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83" name="Google Shape;583;p62"/>
          <p:cNvSpPr/>
          <p:nvPr/>
        </p:nvSpPr>
        <p:spPr>
          <a:xfrm>
            <a:off x="5566924" y="2070541"/>
            <a:ext cx="469800" cy="4698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E629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84" name="Google Shape;584;p62"/>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10</a:t>
            </a:r>
            <a:endParaRPr b="1" sz="5000">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3"/>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latin typeface="Oswald"/>
                <a:ea typeface="Oswald"/>
                <a:cs typeface="Oswald"/>
                <a:sym typeface="Oswald"/>
              </a:rPr>
              <a:t>Comparison</a:t>
            </a:r>
            <a:endParaRPr>
              <a:latin typeface="Oswald"/>
              <a:ea typeface="Oswald"/>
              <a:cs typeface="Oswald"/>
              <a:sym typeface="Oswald"/>
            </a:endParaRPr>
          </a:p>
        </p:txBody>
      </p:sp>
      <p:graphicFrame>
        <p:nvGraphicFramePr>
          <p:cNvPr id="590" name="Google Shape;590;p63"/>
          <p:cNvGraphicFramePr/>
          <p:nvPr/>
        </p:nvGraphicFramePr>
        <p:xfrm>
          <a:off x="887241" y="1801641"/>
          <a:ext cx="3000000" cy="3000000"/>
        </p:xfrm>
        <a:graphic>
          <a:graphicData uri="http://schemas.openxmlformats.org/drawingml/2006/table">
            <a:tbl>
              <a:tblPr bandRow="1" firstRow="1">
                <a:noFill/>
                <a:tableStyleId>{CFC1B203-C653-41D5-8205-985437116C28}</a:tableStyleId>
              </a:tblPr>
              <a:tblGrid>
                <a:gridCol w="2728125"/>
                <a:gridCol w="2728125"/>
                <a:gridCol w="2728125"/>
                <a:gridCol w="2728125"/>
              </a:tblGrid>
              <a:tr h="1196400">
                <a:tc>
                  <a:txBody>
                    <a:bodyPr/>
                    <a:lstStyle/>
                    <a:p>
                      <a:pPr indent="0" lvl="0" marL="0" marR="0" rtl="0" algn="l">
                        <a:spcBef>
                          <a:spcPts val="0"/>
                        </a:spcBef>
                        <a:spcAft>
                          <a:spcPts val="0"/>
                        </a:spcAft>
                        <a:buNone/>
                      </a:pPr>
                      <a:r>
                        <a:t/>
                      </a:r>
                      <a:endParaRPr b="1" u="none" cap="none" strike="noStrike">
                        <a:solidFill>
                          <a:schemeClr val="lt1"/>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alpha val="0"/>
                      </a:schemeClr>
                    </a:solidFill>
                  </a:tcPr>
                </a:tc>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Accuracy</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Speed</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Computational Cost</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3"/>
                    </a:solidFill>
                  </a:tcPr>
                </a:tc>
              </a:tr>
              <a:tr h="741675">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Naïve Bayes</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3F3F3F"/>
                    </a:solidFill>
                  </a:tcPr>
                </a:tc>
                <a:tc>
                  <a:txBody>
                    <a:bodyPr/>
                    <a:lstStyle/>
                    <a:p>
                      <a:pPr indent="0" lvl="0" marL="0" marR="0" rtl="0" algn="ctr">
                        <a:spcBef>
                          <a:spcPts val="0"/>
                        </a:spcBef>
                        <a:spcAft>
                          <a:spcPts val="0"/>
                        </a:spcAft>
                        <a:buNone/>
                      </a:pPr>
                      <a:r>
                        <a:rPr b="1" lang="en-US">
                          <a:latin typeface="Oswald"/>
                          <a:ea typeface="Oswald"/>
                          <a:cs typeface="Oswald"/>
                          <a:sym typeface="Oswald"/>
                        </a:rPr>
                        <a:t>77.46</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a:solidFill>
                            <a:srgbClr val="3F3F3F"/>
                          </a:solidFill>
                          <a:latin typeface="Oswald"/>
                          <a:ea typeface="Oswald"/>
                          <a:cs typeface="Oswald"/>
                          <a:sym typeface="Oswald"/>
                        </a:rPr>
                        <a:t>Very fast</a:t>
                      </a:r>
                      <a:endParaRPr b="1">
                        <a:solidFill>
                          <a:schemeClr val="dk1"/>
                        </a:solidFill>
                        <a:latin typeface="Oswald"/>
                        <a:ea typeface="Oswald"/>
                        <a:cs typeface="Oswald"/>
                        <a:sym typeface="Oswald"/>
                      </a:endParaRPr>
                    </a:p>
                    <a:p>
                      <a:pPr indent="0" lvl="0" marL="0" marR="0" rtl="0" algn="ctr">
                        <a:spcBef>
                          <a:spcPts val="0"/>
                        </a:spcBef>
                        <a:spcAft>
                          <a:spcPts val="0"/>
                        </a:spcAft>
                        <a:buNone/>
                      </a:pPr>
                      <a:r>
                        <a:t/>
                      </a:r>
                      <a:endParaRPr b="1">
                        <a:solidFill>
                          <a:srgbClr val="3F3F3F"/>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Low</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741675">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Non Naïve Bayes</a:t>
                      </a:r>
                      <a:endParaRPr b="1">
                        <a:solidFill>
                          <a:schemeClr val="lt1"/>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3F3F3F"/>
                    </a:solidFill>
                  </a:tcPr>
                </a:tc>
                <a:tc>
                  <a:txBody>
                    <a:bodyPr/>
                    <a:lstStyle/>
                    <a:p>
                      <a:pPr indent="0" lvl="0" marL="0" rtl="0" algn="ctr">
                        <a:spcBef>
                          <a:spcPts val="0"/>
                        </a:spcBef>
                        <a:spcAft>
                          <a:spcPts val="0"/>
                        </a:spcAft>
                        <a:buNone/>
                      </a:pPr>
                      <a:r>
                        <a:rPr b="1" lang="en-US">
                          <a:solidFill>
                            <a:srgbClr val="3F3F3F"/>
                          </a:solidFill>
                          <a:latin typeface="Oswald"/>
                          <a:ea typeface="Oswald"/>
                          <a:cs typeface="Oswald"/>
                          <a:sym typeface="Oswald"/>
                        </a:rPr>
                        <a:t>86.15</a:t>
                      </a:r>
                      <a:endParaRPr b="1">
                        <a:solidFill>
                          <a:schemeClr val="dk1"/>
                        </a:solidFill>
                        <a:latin typeface="Oswald"/>
                        <a:ea typeface="Oswald"/>
                        <a:cs typeface="Oswald"/>
                        <a:sym typeface="Oswald"/>
                      </a:endParaRPr>
                    </a:p>
                    <a:p>
                      <a:pPr indent="0" lvl="0" marL="0" marR="0" rtl="0" algn="ctr">
                        <a:spcBef>
                          <a:spcPts val="0"/>
                        </a:spcBef>
                        <a:spcAft>
                          <a:spcPts val="0"/>
                        </a:spcAft>
                        <a:buNone/>
                      </a:pPr>
                      <a:r>
                        <a:t/>
                      </a:r>
                      <a:endParaRPr b="1">
                        <a:solidFill>
                          <a:srgbClr val="3F3F3F"/>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Very fast</a:t>
                      </a:r>
                      <a:endParaRPr b="1" u="none" cap="none" strike="noStrike">
                        <a:solidFill>
                          <a:srgbClr val="3F3F3F"/>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Low</a:t>
                      </a:r>
                      <a:endParaRPr b="1" u="none" cap="none" strike="noStrike">
                        <a:solidFill>
                          <a:srgbClr val="3F3F3F"/>
                        </a:solidFill>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741675">
                <a:tc>
                  <a:txBody>
                    <a:bodyPr/>
                    <a:lstStyle/>
                    <a:p>
                      <a:pPr indent="0" lvl="0" marL="0" marR="0" rtl="0" algn="ctr">
                        <a:spcBef>
                          <a:spcPts val="0"/>
                        </a:spcBef>
                        <a:spcAft>
                          <a:spcPts val="0"/>
                        </a:spcAft>
                        <a:buNone/>
                      </a:pPr>
                      <a:r>
                        <a:rPr b="1" lang="en-US">
                          <a:solidFill>
                            <a:schemeClr val="lt1"/>
                          </a:solidFill>
                          <a:latin typeface="Oswald"/>
                          <a:ea typeface="Oswald"/>
                          <a:cs typeface="Oswald"/>
                          <a:sym typeface="Oswald"/>
                        </a:rPr>
                        <a:t>KNN</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3F3F3F"/>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96.91</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Slow for large datasets</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a:solidFill>
                            <a:srgbClr val="3F3F3F"/>
                          </a:solidFill>
                          <a:latin typeface="Oswald"/>
                          <a:ea typeface="Oswald"/>
                          <a:cs typeface="Oswald"/>
                          <a:sym typeface="Oswald"/>
                        </a:rPr>
                        <a:t>Medium</a:t>
                      </a:r>
                      <a:endParaRPr b="1">
                        <a:latin typeface="Oswald"/>
                        <a:ea typeface="Oswald"/>
                        <a:cs typeface="Oswald"/>
                        <a:sym typeface="Oswa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bl>
          </a:graphicData>
        </a:graphic>
      </p:graphicFrame>
      <p:sp>
        <p:nvSpPr>
          <p:cNvPr id="591" name="Google Shape;591;p63"/>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11</a:t>
            </a:r>
            <a:endParaRPr b="1" sz="5000">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latin typeface="Oswald"/>
                <a:ea typeface="Oswald"/>
                <a:cs typeface="Oswald"/>
                <a:sym typeface="Oswald"/>
              </a:rPr>
              <a:t>Naïve Bayes </a:t>
            </a:r>
            <a:endParaRPr>
              <a:latin typeface="Oswald"/>
              <a:ea typeface="Oswald"/>
              <a:cs typeface="Oswald"/>
              <a:sym typeface="Oswald"/>
            </a:endParaRPr>
          </a:p>
        </p:txBody>
      </p:sp>
      <p:sp>
        <p:nvSpPr>
          <p:cNvPr id="597" name="Google Shape;597;p64"/>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12</a:t>
            </a:r>
            <a:endParaRPr b="1" sz="5000">
              <a:solidFill>
                <a:schemeClr val="dk1"/>
              </a:solidFill>
              <a:latin typeface="Oswald"/>
              <a:ea typeface="Oswald"/>
              <a:cs typeface="Oswald"/>
              <a:sym typeface="Oswald"/>
            </a:endParaRPr>
          </a:p>
        </p:txBody>
      </p:sp>
      <p:pic>
        <p:nvPicPr>
          <p:cNvPr id="598" name="Google Shape;598;p64"/>
          <p:cNvPicPr preferRelativeResize="0"/>
          <p:nvPr/>
        </p:nvPicPr>
        <p:blipFill>
          <a:blip r:embed="rId3">
            <a:alphaModFix/>
          </a:blip>
          <a:stretch>
            <a:fillRect/>
          </a:stretch>
        </p:blipFill>
        <p:spPr>
          <a:xfrm>
            <a:off x="137025" y="1631251"/>
            <a:ext cx="6093599" cy="4861200"/>
          </a:xfrm>
          <a:prstGeom prst="rect">
            <a:avLst/>
          </a:prstGeom>
          <a:noFill/>
          <a:ln>
            <a:noFill/>
          </a:ln>
        </p:spPr>
      </p:pic>
      <p:pic>
        <p:nvPicPr>
          <p:cNvPr id="599" name="Google Shape;599;p64"/>
          <p:cNvPicPr preferRelativeResize="0"/>
          <p:nvPr/>
        </p:nvPicPr>
        <p:blipFill>
          <a:blip r:embed="rId4">
            <a:alphaModFix/>
          </a:blip>
          <a:stretch>
            <a:fillRect/>
          </a:stretch>
        </p:blipFill>
        <p:spPr>
          <a:xfrm>
            <a:off x="6340302" y="1583797"/>
            <a:ext cx="6348575" cy="4956099"/>
          </a:xfrm>
          <a:prstGeom prst="rect">
            <a:avLst/>
          </a:prstGeom>
          <a:noFill/>
          <a:ln>
            <a:noFill/>
          </a:ln>
        </p:spPr>
      </p:pic>
      <p:sp>
        <p:nvSpPr>
          <p:cNvPr id="600" name="Google Shape;600;p64"/>
          <p:cNvSpPr txBox="1"/>
          <p:nvPr/>
        </p:nvSpPr>
        <p:spPr>
          <a:xfrm>
            <a:off x="1725275" y="1359300"/>
            <a:ext cx="23988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900">
                <a:latin typeface="Oswald"/>
                <a:ea typeface="Oswald"/>
                <a:cs typeface="Oswald"/>
                <a:sym typeface="Oswald"/>
              </a:rPr>
              <a:t>Scaled Accuracy=77.46</a:t>
            </a:r>
            <a:endParaRPr sz="1900">
              <a:latin typeface="Oswald"/>
              <a:ea typeface="Oswald"/>
              <a:cs typeface="Oswald"/>
              <a:sym typeface="Oswald"/>
            </a:endParaRPr>
          </a:p>
        </p:txBody>
      </p:sp>
      <p:sp>
        <p:nvSpPr>
          <p:cNvPr id="601" name="Google Shape;601;p64"/>
          <p:cNvSpPr txBox="1"/>
          <p:nvPr/>
        </p:nvSpPr>
        <p:spPr>
          <a:xfrm>
            <a:off x="8315188" y="1359300"/>
            <a:ext cx="23988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900">
                <a:latin typeface="Oswald"/>
                <a:ea typeface="Oswald"/>
                <a:cs typeface="Oswald"/>
                <a:sym typeface="Oswald"/>
              </a:rPr>
              <a:t>Before</a:t>
            </a:r>
            <a:r>
              <a:rPr lang="en-US" sz="1900">
                <a:latin typeface="Oswald"/>
                <a:ea typeface="Oswald"/>
                <a:cs typeface="Oswald"/>
                <a:sym typeface="Oswald"/>
              </a:rPr>
              <a:t> Scaling=65.52</a:t>
            </a:r>
            <a:endParaRPr sz="19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latin typeface="Oswald"/>
                <a:ea typeface="Oswald"/>
                <a:cs typeface="Oswald"/>
                <a:sym typeface="Oswald"/>
              </a:rPr>
              <a:t>Non-Bayes - 86.15% accuracy</a:t>
            </a:r>
            <a:endParaRPr>
              <a:latin typeface="Oswald"/>
              <a:ea typeface="Oswald"/>
              <a:cs typeface="Oswald"/>
              <a:sym typeface="Oswald"/>
            </a:endParaRPr>
          </a:p>
        </p:txBody>
      </p:sp>
      <p:sp>
        <p:nvSpPr>
          <p:cNvPr id="607" name="Google Shape;607;p65"/>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13</a:t>
            </a:r>
            <a:endParaRPr b="1" sz="5000">
              <a:solidFill>
                <a:schemeClr val="dk1"/>
              </a:solidFill>
              <a:latin typeface="Oswald"/>
              <a:ea typeface="Oswald"/>
              <a:cs typeface="Oswald"/>
              <a:sym typeface="Oswald"/>
            </a:endParaRPr>
          </a:p>
        </p:txBody>
      </p:sp>
      <p:pic>
        <p:nvPicPr>
          <p:cNvPr id="608" name="Google Shape;608;p65"/>
          <p:cNvPicPr preferRelativeResize="0"/>
          <p:nvPr/>
        </p:nvPicPr>
        <p:blipFill>
          <a:blip r:embed="rId3">
            <a:alphaModFix/>
          </a:blip>
          <a:stretch>
            <a:fillRect/>
          </a:stretch>
        </p:blipFill>
        <p:spPr>
          <a:xfrm>
            <a:off x="152400" y="1216109"/>
            <a:ext cx="6700409" cy="54894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latin typeface="Oswald"/>
                <a:ea typeface="Oswald"/>
                <a:cs typeface="Oswald"/>
                <a:sym typeface="Oswald"/>
              </a:rPr>
              <a:t>KNN</a:t>
            </a:r>
            <a:r>
              <a:rPr lang="en-US">
                <a:latin typeface="Oswald"/>
                <a:ea typeface="Oswald"/>
                <a:cs typeface="Oswald"/>
                <a:sym typeface="Oswald"/>
              </a:rPr>
              <a:t> - 96.91% accuracy</a:t>
            </a:r>
            <a:endParaRPr>
              <a:latin typeface="Oswald"/>
              <a:ea typeface="Oswald"/>
              <a:cs typeface="Oswald"/>
              <a:sym typeface="Oswald"/>
            </a:endParaRPr>
          </a:p>
        </p:txBody>
      </p:sp>
      <p:sp>
        <p:nvSpPr>
          <p:cNvPr id="614" name="Google Shape;614;p66"/>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14</a:t>
            </a:r>
            <a:endParaRPr b="1" sz="5000">
              <a:solidFill>
                <a:schemeClr val="dk1"/>
              </a:solidFill>
              <a:latin typeface="Oswald"/>
              <a:ea typeface="Oswald"/>
              <a:cs typeface="Oswald"/>
              <a:sym typeface="Oswald"/>
            </a:endParaRPr>
          </a:p>
        </p:txBody>
      </p:sp>
      <p:pic>
        <p:nvPicPr>
          <p:cNvPr id="615" name="Google Shape;615;p66"/>
          <p:cNvPicPr preferRelativeResize="0"/>
          <p:nvPr/>
        </p:nvPicPr>
        <p:blipFill>
          <a:blip r:embed="rId3">
            <a:alphaModFix/>
          </a:blip>
          <a:stretch>
            <a:fillRect/>
          </a:stretch>
        </p:blipFill>
        <p:spPr>
          <a:xfrm>
            <a:off x="152400" y="1216109"/>
            <a:ext cx="6841380" cy="5489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7"/>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1600"/>
              </a:spcAft>
              <a:buClr>
                <a:srgbClr val="262626"/>
              </a:buClr>
              <a:buSzPts val="5400"/>
              <a:buFont typeface="Arial"/>
              <a:buNone/>
            </a:pPr>
            <a:r>
              <a:rPr lang="en-US">
                <a:solidFill>
                  <a:srgbClr val="262626"/>
                </a:solidFill>
                <a:latin typeface="Oswald"/>
                <a:ea typeface="Oswald"/>
                <a:cs typeface="Oswald"/>
                <a:sym typeface="Oswald"/>
              </a:rPr>
              <a:t>Real-World Application</a:t>
            </a:r>
            <a:endParaRPr/>
          </a:p>
        </p:txBody>
      </p:sp>
      <p:grpSp>
        <p:nvGrpSpPr>
          <p:cNvPr id="621" name="Google Shape;621;p67"/>
          <p:cNvGrpSpPr/>
          <p:nvPr/>
        </p:nvGrpSpPr>
        <p:grpSpPr>
          <a:xfrm>
            <a:off x="3906203" y="1800225"/>
            <a:ext cx="4379594" cy="5059679"/>
            <a:chOff x="3760394" y="1800225"/>
            <a:chExt cx="4379594" cy="5059679"/>
          </a:xfrm>
        </p:grpSpPr>
        <p:sp>
          <p:nvSpPr>
            <p:cNvPr id="622" name="Google Shape;622;p67"/>
            <p:cNvSpPr/>
            <p:nvPr/>
          </p:nvSpPr>
          <p:spPr>
            <a:xfrm>
              <a:off x="5751019" y="1800225"/>
              <a:ext cx="600481" cy="5057775"/>
            </a:xfrm>
            <a:custGeom>
              <a:rect b="b" l="l" r="r" t="t"/>
              <a:pathLst>
                <a:path extrusionOk="0" h="5057775" w="600481">
                  <a:moveTo>
                    <a:pt x="302042" y="0"/>
                  </a:moveTo>
                  <a:cubicBezTo>
                    <a:pt x="331570" y="46673"/>
                    <a:pt x="360145" y="92393"/>
                    <a:pt x="388720" y="138113"/>
                  </a:cubicBezTo>
                  <a:lnTo>
                    <a:pt x="583982" y="449580"/>
                  </a:lnTo>
                  <a:cubicBezTo>
                    <a:pt x="589697" y="457200"/>
                    <a:pt x="593507" y="466725"/>
                    <a:pt x="597317" y="475298"/>
                  </a:cubicBezTo>
                  <a:cubicBezTo>
                    <a:pt x="610652" y="517208"/>
                    <a:pt x="580172" y="549593"/>
                    <a:pt x="537309" y="539115"/>
                  </a:cubicBezTo>
                  <a:cubicBezTo>
                    <a:pt x="494447" y="528638"/>
                    <a:pt x="451584" y="516255"/>
                    <a:pt x="407770" y="503873"/>
                  </a:cubicBezTo>
                  <a:cubicBezTo>
                    <a:pt x="403959" y="1835468"/>
                    <a:pt x="415390" y="3727133"/>
                    <a:pt x="403007" y="5057775"/>
                  </a:cubicBezTo>
                  <a:lnTo>
                    <a:pt x="203934" y="5057775"/>
                  </a:lnTo>
                  <a:cubicBezTo>
                    <a:pt x="202982" y="5048250"/>
                    <a:pt x="202029" y="5038725"/>
                    <a:pt x="202029" y="5029200"/>
                  </a:cubicBezTo>
                  <a:cubicBezTo>
                    <a:pt x="201077" y="4363403"/>
                    <a:pt x="218222" y="1157288"/>
                    <a:pt x="197267" y="502920"/>
                  </a:cubicBezTo>
                  <a:lnTo>
                    <a:pt x="74395" y="537210"/>
                  </a:lnTo>
                  <a:cubicBezTo>
                    <a:pt x="50582" y="543878"/>
                    <a:pt x="26770" y="548640"/>
                    <a:pt x="10577" y="524828"/>
                  </a:cubicBezTo>
                  <a:cubicBezTo>
                    <a:pt x="-5616" y="501968"/>
                    <a:pt x="-1805" y="479108"/>
                    <a:pt x="12482" y="456248"/>
                  </a:cubicBezTo>
                  <a:lnTo>
                    <a:pt x="294422" y="6668"/>
                  </a:lnTo>
                  <a:cubicBezTo>
                    <a:pt x="295375" y="4763"/>
                    <a:pt x="298232" y="3810"/>
                    <a:pt x="302042" y="0"/>
                  </a:cubicBezTo>
                  <a:lnTo>
                    <a:pt x="30204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sp>
          <p:nvSpPr>
            <p:cNvPr id="623" name="Google Shape;623;p67"/>
            <p:cNvSpPr/>
            <p:nvPr/>
          </p:nvSpPr>
          <p:spPr>
            <a:xfrm>
              <a:off x="4511916" y="3057610"/>
              <a:ext cx="1648275" cy="3799436"/>
            </a:xfrm>
            <a:custGeom>
              <a:rect b="b" l="l" r="r" t="t"/>
              <a:pathLst>
                <a:path extrusionOk="0" h="3799436" w="1648275">
                  <a:moveTo>
                    <a:pt x="531495" y="867"/>
                  </a:moveTo>
                  <a:cubicBezTo>
                    <a:pt x="544830" y="-1038"/>
                    <a:pt x="558165" y="-86"/>
                    <a:pt x="572453" y="6582"/>
                  </a:cubicBezTo>
                  <a:cubicBezTo>
                    <a:pt x="592455" y="16107"/>
                    <a:pt x="602932" y="32299"/>
                    <a:pt x="594360" y="56112"/>
                  </a:cubicBezTo>
                  <a:cubicBezTo>
                    <a:pt x="581025" y="93259"/>
                    <a:pt x="568643" y="130407"/>
                    <a:pt x="554355" y="171364"/>
                  </a:cubicBezTo>
                  <a:lnTo>
                    <a:pt x="584835" y="171364"/>
                  </a:lnTo>
                  <a:lnTo>
                    <a:pt x="1135380" y="170412"/>
                  </a:lnTo>
                  <a:cubicBezTo>
                    <a:pt x="1237298" y="168507"/>
                    <a:pt x="1329690" y="195177"/>
                    <a:pt x="1414462" y="247564"/>
                  </a:cubicBezTo>
                  <a:cubicBezTo>
                    <a:pt x="1666875" y="389487"/>
                    <a:pt x="1638300" y="476164"/>
                    <a:pt x="1647825" y="1240069"/>
                  </a:cubicBezTo>
                  <a:cubicBezTo>
                    <a:pt x="1648778" y="1905867"/>
                    <a:pt x="1648778" y="3133639"/>
                    <a:pt x="1642110" y="3799437"/>
                  </a:cubicBezTo>
                  <a:lnTo>
                    <a:pt x="1443037" y="3799437"/>
                  </a:lnTo>
                  <a:cubicBezTo>
                    <a:pt x="1442085" y="3788959"/>
                    <a:pt x="1441133" y="3780387"/>
                    <a:pt x="1441133" y="3770862"/>
                  </a:cubicBezTo>
                  <a:cubicBezTo>
                    <a:pt x="1440180" y="3098397"/>
                    <a:pt x="1440180" y="1863004"/>
                    <a:pt x="1440180" y="1190539"/>
                  </a:cubicBezTo>
                  <a:cubicBezTo>
                    <a:pt x="1440180" y="1034329"/>
                    <a:pt x="1443990" y="879072"/>
                    <a:pt x="1443990" y="722862"/>
                  </a:cubicBezTo>
                  <a:cubicBezTo>
                    <a:pt x="1443990" y="675237"/>
                    <a:pt x="1443037" y="626659"/>
                    <a:pt x="1435418" y="579987"/>
                  </a:cubicBezTo>
                  <a:cubicBezTo>
                    <a:pt x="1423987" y="517122"/>
                    <a:pt x="1384935" y="468544"/>
                    <a:pt x="1339215" y="426634"/>
                  </a:cubicBezTo>
                  <a:cubicBezTo>
                    <a:pt x="1279208" y="371389"/>
                    <a:pt x="1210628" y="342814"/>
                    <a:pt x="1127760" y="344719"/>
                  </a:cubicBezTo>
                  <a:cubicBezTo>
                    <a:pt x="945832" y="347577"/>
                    <a:pt x="763905" y="345672"/>
                    <a:pt x="582930" y="345672"/>
                  </a:cubicBezTo>
                  <a:cubicBezTo>
                    <a:pt x="573405" y="346624"/>
                    <a:pt x="564832" y="347577"/>
                    <a:pt x="553403" y="347577"/>
                  </a:cubicBezTo>
                  <a:cubicBezTo>
                    <a:pt x="566737" y="384724"/>
                    <a:pt x="578168" y="419014"/>
                    <a:pt x="590550" y="453304"/>
                  </a:cubicBezTo>
                  <a:cubicBezTo>
                    <a:pt x="596265" y="470449"/>
                    <a:pt x="605790" y="489499"/>
                    <a:pt x="587693" y="500929"/>
                  </a:cubicBezTo>
                  <a:cubicBezTo>
                    <a:pt x="571500" y="510454"/>
                    <a:pt x="549593" y="518074"/>
                    <a:pt x="530543" y="517122"/>
                  </a:cubicBezTo>
                  <a:cubicBezTo>
                    <a:pt x="510540" y="515217"/>
                    <a:pt x="491490" y="502834"/>
                    <a:pt x="472440" y="494262"/>
                  </a:cubicBezTo>
                  <a:lnTo>
                    <a:pt x="20002" y="270424"/>
                  </a:lnTo>
                  <a:cubicBezTo>
                    <a:pt x="14288" y="267567"/>
                    <a:pt x="9525" y="264709"/>
                    <a:pt x="0" y="258994"/>
                  </a:cubicBezTo>
                  <a:lnTo>
                    <a:pt x="145732" y="186604"/>
                  </a:lnTo>
                  <a:lnTo>
                    <a:pt x="491490" y="15154"/>
                  </a:lnTo>
                  <a:cubicBezTo>
                    <a:pt x="505778" y="8487"/>
                    <a:pt x="518160" y="2772"/>
                    <a:pt x="531495" y="867"/>
                  </a:cubicBezTo>
                  <a:lnTo>
                    <a:pt x="531495" y="86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sp>
          <p:nvSpPr>
            <p:cNvPr id="624" name="Google Shape;624;p67"/>
            <p:cNvSpPr/>
            <p:nvPr/>
          </p:nvSpPr>
          <p:spPr>
            <a:xfrm>
              <a:off x="6333426" y="3714604"/>
              <a:ext cx="1645589" cy="3145300"/>
            </a:xfrm>
            <a:custGeom>
              <a:rect b="b" l="l" r="r" t="t"/>
              <a:pathLst>
                <a:path extrusionOk="0" h="3145300" w="1645589">
                  <a:moveTo>
                    <a:pt x="1093140" y="171596"/>
                  </a:moveTo>
                  <a:cubicBezTo>
                    <a:pt x="1079805" y="133496"/>
                    <a:pt x="1068374" y="99206"/>
                    <a:pt x="1055992" y="63963"/>
                  </a:cubicBezTo>
                  <a:cubicBezTo>
                    <a:pt x="1043610" y="26816"/>
                    <a:pt x="1059802" y="1098"/>
                    <a:pt x="1098855" y="146"/>
                  </a:cubicBezTo>
                  <a:cubicBezTo>
                    <a:pt x="1112190" y="-807"/>
                    <a:pt x="1127430" y="3003"/>
                    <a:pt x="1139812" y="8718"/>
                  </a:cubicBezTo>
                  <a:cubicBezTo>
                    <a:pt x="1303642" y="89681"/>
                    <a:pt x="1467472" y="170643"/>
                    <a:pt x="1630349" y="251606"/>
                  </a:cubicBezTo>
                  <a:cubicBezTo>
                    <a:pt x="1634160" y="253511"/>
                    <a:pt x="1637970" y="255416"/>
                    <a:pt x="1645590" y="260178"/>
                  </a:cubicBezTo>
                  <a:cubicBezTo>
                    <a:pt x="1588440" y="288753"/>
                    <a:pt x="1534147" y="316376"/>
                    <a:pt x="1479855" y="343046"/>
                  </a:cubicBezTo>
                  <a:cubicBezTo>
                    <a:pt x="1369365" y="397338"/>
                    <a:pt x="1257922" y="452583"/>
                    <a:pt x="1147432" y="506876"/>
                  </a:cubicBezTo>
                  <a:cubicBezTo>
                    <a:pt x="1136002" y="512591"/>
                    <a:pt x="1124572" y="517353"/>
                    <a:pt x="1113142" y="519258"/>
                  </a:cubicBezTo>
                  <a:cubicBezTo>
                    <a:pt x="1066470" y="526878"/>
                    <a:pt x="1042657" y="497351"/>
                    <a:pt x="1057897" y="454488"/>
                  </a:cubicBezTo>
                  <a:cubicBezTo>
                    <a:pt x="1069327" y="421151"/>
                    <a:pt x="1080757" y="387813"/>
                    <a:pt x="1092187" y="355428"/>
                  </a:cubicBezTo>
                  <a:cubicBezTo>
                    <a:pt x="1093140" y="353523"/>
                    <a:pt x="1093140" y="352571"/>
                    <a:pt x="1094092" y="345903"/>
                  </a:cubicBezTo>
                  <a:cubicBezTo>
                    <a:pt x="1084567" y="345903"/>
                    <a:pt x="1075995" y="345903"/>
                    <a:pt x="1066470" y="345903"/>
                  </a:cubicBezTo>
                  <a:cubicBezTo>
                    <a:pt x="875017" y="345903"/>
                    <a:pt x="683564" y="344951"/>
                    <a:pt x="492112" y="346856"/>
                  </a:cubicBezTo>
                  <a:cubicBezTo>
                    <a:pt x="408292" y="347808"/>
                    <a:pt x="342570" y="389718"/>
                    <a:pt x="288277" y="448773"/>
                  </a:cubicBezTo>
                  <a:cubicBezTo>
                    <a:pt x="231127" y="509733"/>
                    <a:pt x="201599" y="580218"/>
                    <a:pt x="201599" y="666896"/>
                  </a:cubicBezTo>
                  <a:cubicBezTo>
                    <a:pt x="203505" y="1294593"/>
                    <a:pt x="202552" y="2484266"/>
                    <a:pt x="202552" y="3111964"/>
                  </a:cubicBezTo>
                  <a:cubicBezTo>
                    <a:pt x="202552" y="3122441"/>
                    <a:pt x="202552" y="3132919"/>
                    <a:pt x="202552" y="3145301"/>
                  </a:cubicBezTo>
                  <a:cubicBezTo>
                    <a:pt x="134924" y="3145301"/>
                    <a:pt x="69202" y="3145301"/>
                    <a:pt x="622" y="3145301"/>
                  </a:cubicBezTo>
                  <a:cubicBezTo>
                    <a:pt x="622" y="3133871"/>
                    <a:pt x="622" y="3124346"/>
                    <a:pt x="622" y="3113869"/>
                  </a:cubicBezTo>
                  <a:cubicBezTo>
                    <a:pt x="622" y="2579516"/>
                    <a:pt x="622" y="1484141"/>
                    <a:pt x="622" y="949789"/>
                  </a:cubicBezTo>
                  <a:cubicBezTo>
                    <a:pt x="622" y="837393"/>
                    <a:pt x="-1283" y="725951"/>
                    <a:pt x="1574" y="612603"/>
                  </a:cubicBezTo>
                  <a:cubicBezTo>
                    <a:pt x="4432" y="484016"/>
                    <a:pt x="65392" y="383051"/>
                    <a:pt x="160642" y="302088"/>
                  </a:cubicBezTo>
                  <a:cubicBezTo>
                    <a:pt x="237795" y="237318"/>
                    <a:pt x="325424" y="192551"/>
                    <a:pt x="426389" y="177311"/>
                  </a:cubicBezTo>
                  <a:cubicBezTo>
                    <a:pt x="447345" y="174453"/>
                    <a:pt x="468299" y="173501"/>
                    <a:pt x="489255" y="173501"/>
                  </a:cubicBezTo>
                  <a:cubicBezTo>
                    <a:pt x="681660" y="172548"/>
                    <a:pt x="874064" y="172548"/>
                    <a:pt x="1066470" y="172548"/>
                  </a:cubicBezTo>
                  <a:cubicBezTo>
                    <a:pt x="1073137" y="171596"/>
                    <a:pt x="1081710" y="171596"/>
                    <a:pt x="1093140" y="171596"/>
                  </a:cubicBezTo>
                  <a:lnTo>
                    <a:pt x="1093140" y="1715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sp>
          <p:nvSpPr>
            <p:cNvPr id="625" name="Google Shape;625;p67"/>
            <p:cNvSpPr/>
            <p:nvPr/>
          </p:nvSpPr>
          <p:spPr>
            <a:xfrm>
              <a:off x="6721706" y="4990475"/>
              <a:ext cx="1418282" cy="1867524"/>
            </a:xfrm>
            <a:custGeom>
              <a:rect b="b" l="l" r="r" t="t"/>
              <a:pathLst>
                <a:path extrusionOk="0" h="1867524" w="1418282">
                  <a:moveTo>
                    <a:pt x="200988" y="1867525"/>
                  </a:moveTo>
                  <a:cubicBezTo>
                    <a:pt x="133360" y="1867525"/>
                    <a:pt x="68590" y="1867525"/>
                    <a:pt x="963" y="1867525"/>
                  </a:cubicBezTo>
                  <a:cubicBezTo>
                    <a:pt x="963" y="1856095"/>
                    <a:pt x="963" y="1845618"/>
                    <a:pt x="963" y="1835140"/>
                  </a:cubicBezTo>
                  <a:cubicBezTo>
                    <a:pt x="963" y="1625590"/>
                    <a:pt x="1915" y="854065"/>
                    <a:pt x="10" y="643562"/>
                  </a:cubicBezTo>
                  <a:cubicBezTo>
                    <a:pt x="-942" y="491162"/>
                    <a:pt x="65733" y="374005"/>
                    <a:pt x="182890" y="283518"/>
                  </a:cubicBezTo>
                  <a:cubicBezTo>
                    <a:pt x="255280" y="227320"/>
                    <a:pt x="337195" y="187315"/>
                    <a:pt x="429588" y="175885"/>
                  </a:cubicBezTo>
                  <a:cubicBezTo>
                    <a:pt x="458163" y="172075"/>
                    <a:pt x="486738" y="172075"/>
                    <a:pt x="515313" y="172075"/>
                  </a:cubicBezTo>
                  <a:cubicBezTo>
                    <a:pt x="662950" y="171122"/>
                    <a:pt x="810588" y="172075"/>
                    <a:pt x="958225" y="172075"/>
                  </a:cubicBezTo>
                  <a:cubicBezTo>
                    <a:pt x="967750" y="172075"/>
                    <a:pt x="977275" y="172075"/>
                    <a:pt x="988705" y="172075"/>
                  </a:cubicBezTo>
                  <a:cubicBezTo>
                    <a:pt x="978228" y="133975"/>
                    <a:pt x="969655" y="96828"/>
                    <a:pt x="958225" y="61585"/>
                  </a:cubicBezTo>
                  <a:cubicBezTo>
                    <a:pt x="951558" y="40630"/>
                    <a:pt x="953463" y="22532"/>
                    <a:pt x="970608" y="9197"/>
                  </a:cubicBezTo>
                  <a:cubicBezTo>
                    <a:pt x="988705" y="-4138"/>
                    <a:pt x="1007755" y="-2232"/>
                    <a:pt x="1026805" y="10150"/>
                  </a:cubicBezTo>
                  <a:cubicBezTo>
                    <a:pt x="1124913" y="72062"/>
                    <a:pt x="1223020" y="134928"/>
                    <a:pt x="1320175" y="196840"/>
                  </a:cubicBezTo>
                  <a:cubicBezTo>
                    <a:pt x="1351608" y="216843"/>
                    <a:pt x="1383993" y="236845"/>
                    <a:pt x="1418283" y="259705"/>
                  </a:cubicBezTo>
                  <a:cubicBezTo>
                    <a:pt x="1408758" y="266372"/>
                    <a:pt x="1403043" y="271135"/>
                    <a:pt x="1395423" y="275897"/>
                  </a:cubicBezTo>
                  <a:cubicBezTo>
                    <a:pt x="1272550" y="354003"/>
                    <a:pt x="1149678" y="432107"/>
                    <a:pt x="1025853" y="510212"/>
                  </a:cubicBezTo>
                  <a:cubicBezTo>
                    <a:pt x="1005850" y="522595"/>
                    <a:pt x="986800" y="526405"/>
                    <a:pt x="967750" y="512118"/>
                  </a:cubicBezTo>
                  <a:cubicBezTo>
                    <a:pt x="949653" y="498782"/>
                    <a:pt x="950605" y="479732"/>
                    <a:pt x="956320" y="459730"/>
                  </a:cubicBezTo>
                  <a:cubicBezTo>
                    <a:pt x="967750" y="422582"/>
                    <a:pt x="976323" y="386387"/>
                    <a:pt x="987753" y="346382"/>
                  </a:cubicBezTo>
                  <a:cubicBezTo>
                    <a:pt x="975370" y="346382"/>
                    <a:pt x="965845" y="346382"/>
                    <a:pt x="957273" y="346382"/>
                  </a:cubicBezTo>
                  <a:cubicBezTo>
                    <a:pt x="808683" y="347335"/>
                    <a:pt x="660093" y="354955"/>
                    <a:pt x="512455" y="345430"/>
                  </a:cubicBezTo>
                  <a:cubicBezTo>
                    <a:pt x="391488" y="337810"/>
                    <a:pt x="240993" y="449253"/>
                    <a:pt x="204798" y="590222"/>
                  </a:cubicBezTo>
                  <a:cubicBezTo>
                    <a:pt x="200035" y="609272"/>
                    <a:pt x="198130" y="630228"/>
                    <a:pt x="198130" y="650230"/>
                  </a:cubicBezTo>
                  <a:cubicBezTo>
                    <a:pt x="197178" y="856922"/>
                    <a:pt x="197178" y="1624638"/>
                    <a:pt x="197178" y="1831330"/>
                  </a:cubicBezTo>
                  <a:cubicBezTo>
                    <a:pt x="200988" y="1842760"/>
                    <a:pt x="200988" y="1854190"/>
                    <a:pt x="200988" y="1867525"/>
                  </a:cubicBezTo>
                  <a:lnTo>
                    <a:pt x="200988" y="186752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sp>
          <p:nvSpPr>
            <p:cNvPr id="626" name="Google Shape;626;p67"/>
            <p:cNvSpPr/>
            <p:nvPr/>
          </p:nvSpPr>
          <p:spPr>
            <a:xfrm>
              <a:off x="3760394" y="4333875"/>
              <a:ext cx="1981200" cy="2524125"/>
            </a:xfrm>
            <a:custGeom>
              <a:rect b="b" l="l" r="r" t="t"/>
              <a:pathLst>
                <a:path extrusionOk="0" h="2524125" w="1981200">
                  <a:moveTo>
                    <a:pt x="422910" y="0"/>
                  </a:moveTo>
                  <a:cubicBezTo>
                    <a:pt x="432435" y="0"/>
                    <a:pt x="441960" y="2857"/>
                    <a:pt x="452438" y="9525"/>
                  </a:cubicBezTo>
                  <a:cubicBezTo>
                    <a:pt x="472440" y="23813"/>
                    <a:pt x="470535" y="42863"/>
                    <a:pt x="464820" y="63818"/>
                  </a:cubicBezTo>
                  <a:cubicBezTo>
                    <a:pt x="453390" y="98107"/>
                    <a:pt x="444818" y="134303"/>
                    <a:pt x="434340" y="172403"/>
                  </a:cubicBezTo>
                  <a:lnTo>
                    <a:pt x="473393" y="172403"/>
                  </a:lnTo>
                  <a:lnTo>
                    <a:pt x="1498283" y="172403"/>
                  </a:lnTo>
                  <a:cubicBezTo>
                    <a:pt x="1706880" y="172403"/>
                    <a:pt x="1919288" y="334328"/>
                    <a:pt x="1968818" y="532447"/>
                  </a:cubicBezTo>
                  <a:cubicBezTo>
                    <a:pt x="1977390" y="564832"/>
                    <a:pt x="1980248" y="600075"/>
                    <a:pt x="1980248" y="633413"/>
                  </a:cubicBezTo>
                  <a:cubicBezTo>
                    <a:pt x="1981200" y="1067753"/>
                    <a:pt x="1981200" y="2063115"/>
                    <a:pt x="1981200" y="2497455"/>
                  </a:cubicBezTo>
                  <a:cubicBezTo>
                    <a:pt x="1981200" y="2506027"/>
                    <a:pt x="1980248" y="2514600"/>
                    <a:pt x="1980248" y="2524125"/>
                  </a:cubicBezTo>
                  <a:lnTo>
                    <a:pt x="1780223" y="2524125"/>
                  </a:lnTo>
                  <a:lnTo>
                    <a:pt x="1780223" y="2494598"/>
                  </a:lnTo>
                  <a:cubicBezTo>
                    <a:pt x="1780223" y="2335530"/>
                    <a:pt x="1781175" y="1613535"/>
                    <a:pt x="1779270" y="1454468"/>
                  </a:cubicBezTo>
                  <a:cubicBezTo>
                    <a:pt x="1779270" y="1329690"/>
                    <a:pt x="1779270" y="1316355"/>
                    <a:pt x="1778318" y="1182053"/>
                  </a:cubicBezTo>
                  <a:cubicBezTo>
                    <a:pt x="1778318" y="1047750"/>
                    <a:pt x="1778318" y="826770"/>
                    <a:pt x="1778318" y="649605"/>
                  </a:cubicBezTo>
                  <a:cubicBezTo>
                    <a:pt x="1778318" y="512445"/>
                    <a:pt x="1652588" y="363855"/>
                    <a:pt x="1516380" y="348615"/>
                  </a:cubicBezTo>
                  <a:cubicBezTo>
                    <a:pt x="1428750" y="340043"/>
                    <a:pt x="1341120" y="344805"/>
                    <a:pt x="1252538" y="344805"/>
                  </a:cubicBezTo>
                  <a:cubicBezTo>
                    <a:pt x="1240155" y="344805"/>
                    <a:pt x="1227773" y="346710"/>
                    <a:pt x="1215390" y="346710"/>
                  </a:cubicBezTo>
                  <a:lnTo>
                    <a:pt x="464820" y="346710"/>
                  </a:lnTo>
                  <a:lnTo>
                    <a:pt x="432435" y="346710"/>
                  </a:lnTo>
                  <a:cubicBezTo>
                    <a:pt x="442913" y="385763"/>
                    <a:pt x="453390" y="421957"/>
                    <a:pt x="463868" y="458153"/>
                  </a:cubicBezTo>
                  <a:cubicBezTo>
                    <a:pt x="469583" y="478155"/>
                    <a:pt x="470535" y="496253"/>
                    <a:pt x="451485" y="510540"/>
                  </a:cubicBezTo>
                  <a:cubicBezTo>
                    <a:pt x="434340" y="522922"/>
                    <a:pt x="415290" y="521970"/>
                    <a:pt x="397193" y="511493"/>
                  </a:cubicBezTo>
                  <a:lnTo>
                    <a:pt x="12383" y="267653"/>
                  </a:lnTo>
                  <a:cubicBezTo>
                    <a:pt x="8573" y="265747"/>
                    <a:pt x="5715" y="261938"/>
                    <a:pt x="0" y="258128"/>
                  </a:cubicBezTo>
                  <a:lnTo>
                    <a:pt x="167640" y="152400"/>
                  </a:lnTo>
                  <a:lnTo>
                    <a:pt x="392430" y="11430"/>
                  </a:lnTo>
                  <a:cubicBezTo>
                    <a:pt x="402908" y="3810"/>
                    <a:pt x="413385" y="0"/>
                    <a:pt x="422910" y="0"/>
                  </a:cubicBezTo>
                  <a:lnTo>
                    <a:pt x="42291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sp>
          <p:nvSpPr>
            <p:cNvPr id="627" name="Google Shape;627;p67"/>
            <p:cNvSpPr/>
            <p:nvPr/>
          </p:nvSpPr>
          <p:spPr>
            <a:xfrm>
              <a:off x="4570019" y="5314950"/>
              <a:ext cx="1171575" cy="1543050"/>
            </a:xfrm>
            <a:custGeom>
              <a:rect b="b" l="l" r="r" t="t"/>
              <a:pathLst>
                <a:path extrusionOk="0" h="1543050" w="1171575">
                  <a:moveTo>
                    <a:pt x="421958" y="0"/>
                  </a:moveTo>
                  <a:cubicBezTo>
                    <a:pt x="431483" y="0"/>
                    <a:pt x="441008" y="2857"/>
                    <a:pt x="451485" y="9525"/>
                  </a:cubicBezTo>
                  <a:cubicBezTo>
                    <a:pt x="471488" y="23813"/>
                    <a:pt x="469583" y="42863"/>
                    <a:pt x="463867" y="63818"/>
                  </a:cubicBezTo>
                  <a:cubicBezTo>
                    <a:pt x="452438" y="98107"/>
                    <a:pt x="443865" y="134303"/>
                    <a:pt x="433388" y="172403"/>
                  </a:cubicBezTo>
                  <a:lnTo>
                    <a:pt x="472440" y="172403"/>
                  </a:lnTo>
                  <a:lnTo>
                    <a:pt x="689610" y="176213"/>
                  </a:lnTo>
                  <a:cubicBezTo>
                    <a:pt x="898208" y="176213"/>
                    <a:pt x="1109663" y="338138"/>
                    <a:pt x="1160145" y="535305"/>
                  </a:cubicBezTo>
                  <a:cubicBezTo>
                    <a:pt x="1168718" y="567690"/>
                    <a:pt x="1171575" y="601980"/>
                    <a:pt x="1171575" y="635318"/>
                  </a:cubicBezTo>
                  <a:cubicBezTo>
                    <a:pt x="1171575" y="750570"/>
                    <a:pt x="1171575" y="1427798"/>
                    <a:pt x="1171575" y="1543050"/>
                  </a:cubicBezTo>
                  <a:lnTo>
                    <a:pt x="969645" y="1543050"/>
                  </a:lnTo>
                  <a:lnTo>
                    <a:pt x="969645" y="1494473"/>
                  </a:lnTo>
                  <a:cubicBezTo>
                    <a:pt x="969645" y="1400175"/>
                    <a:pt x="969645" y="739140"/>
                    <a:pt x="969645" y="650557"/>
                  </a:cubicBezTo>
                  <a:cubicBezTo>
                    <a:pt x="969645" y="514350"/>
                    <a:pt x="844868" y="365760"/>
                    <a:pt x="707708" y="350520"/>
                  </a:cubicBezTo>
                  <a:cubicBezTo>
                    <a:pt x="663893" y="345757"/>
                    <a:pt x="620078" y="344805"/>
                    <a:pt x="576263" y="345757"/>
                  </a:cubicBezTo>
                  <a:lnTo>
                    <a:pt x="431483" y="343853"/>
                  </a:lnTo>
                  <a:cubicBezTo>
                    <a:pt x="441960" y="382905"/>
                    <a:pt x="452438" y="419100"/>
                    <a:pt x="462915" y="455295"/>
                  </a:cubicBezTo>
                  <a:cubicBezTo>
                    <a:pt x="468630" y="475297"/>
                    <a:pt x="469583" y="493395"/>
                    <a:pt x="450533" y="506730"/>
                  </a:cubicBezTo>
                  <a:cubicBezTo>
                    <a:pt x="433388" y="519113"/>
                    <a:pt x="414338" y="518160"/>
                    <a:pt x="396240" y="507682"/>
                  </a:cubicBezTo>
                  <a:lnTo>
                    <a:pt x="12383" y="266700"/>
                  </a:lnTo>
                  <a:cubicBezTo>
                    <a:pt x="8573" y="264795"/>
                    <a:pt x="5715" y="261938"/>
                    <a:pt x="0" y="257175"/>
                  </a:cubicBezTo>
                  <a:lnTo>
                    <a:pt x="167640" y="151447"/>
                  </a:lnTo>
                  <a:lnTo>
                    <a:pt x="392430" y="10478"/>
                  </a:lnTo>
                  <a:cubicBezTo>
                    <a:pt x="402908" y="3810"/>
                    <a:pt x="412433" y="0"/>
                    <a:pt x="421958" y="0"/>
                  </a:cubicBezTo>
                  <a:lnTo>
                    <a:pt x="42195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swald"/>
                <a:ea typeface="Oswald"/>
                <a:cs typeface="Oswald"/>
                <a:sym typeface="Oswald"/>
              </a:endParaRPr>
            </a:p>
          </p:txBody>
        </p:sp>
      </p:grpSp>
      <p:grpSp>
        <p:nvGrpSpPr>
          <p:cNvPr id="628" name="Google Shape;628;p67"/>
          <p:cNvGrpSpPr/>
          <p:nvPr/>
        </p:nvGrpSpPr>
        <p:grpSpPr>
          <a:xfrm>
            <a:off x="8132959" y="3108656"/>
            <a:ext cx="3967146" cy="1678241"/>
            <a:chOff x="1087576" y="876856"/>
            <a:chExt cx="2074759" cy="1678241"/>
          </a:xfrm>
        </p:grpSpPr>
        <p:sp>
          <p:nvSpPr>
            <p:cNvPr id="629" name="Google Shape;629;p67"/>
            <p:cNvSpPr txBox="1"/>
            <p:nvPr/>
          </p:nvSpPr>
          <p:spPr>
            <a:xfrm>
              <a:off x="1087576" y="876856"/>
              <a:ext cx="196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Oswald"/>
                  <a:ea typeface="Oswald"/>
                  <a:cs typeface="Oswald"/>
                  <a:sym typeface="Oswald"/>
                </a:rPr>
                <a:t>Access Control in Secured Premises</a:t>
              </a:r>
              <a:endParaRPr b="1" sz="1600">
                <a:solidFill>
                  <a:srgbClr val="3F3F3F"/>
                </a:solidFill>
                <a:latin typeface="Oswald"/>
                <a:ea typeface="Oswald"/>
                <a:cs typeface="Oswald"/>
                <a:sym typeface="Oswald"/>
              </a:endParaRPr>
            </a:p>
          </p:txBody>
        </p:sp>
        <p:sp>
          <p:nvSpPr>
            <p:cNvPr id="630" name="Google Shape;630;p67"/>
            <p:cNvSpPr txBox="1"/>
            <p:nvPr/>
          </p:nvSpPr>
          <p:spPr>
            <a:xfrm>
              <a:off x="1199735" y="1231497"/>
              <a:ext cx="19626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Oswald"/>
                  <a:ea typeface="Oswald"/>
                  <a:cs typeface="Oswald"/>
                  <a:sym typeface="Oswald"/>
                </a:rPr>
                <a:t>In gated communities, corporate campuses, or government facilities, ALPR enables automatic identification of authorized vehicles, streamlining entry and boosting security by flagging unauthorized access in real time.</a:t>
              </a:r>
              <a:endParaRPr sz="1600">
                <a:solidFill>
                  <a:srgbClr val="3F3F3F"/>
                </a:solidFill>
                <a:latin typeface="Oswald"/>
                <a:ea typeface="Oswald"/>
                <a:cs typeface="Oswald"/>
                <a:sym typeface="Oswald"/>
              </a:endParaRPr>
            </a:p>
          </p:txBody>
        </p:sp>
      </p:grpSp>
      <p:grpSp>
        <p:nvGrpSpPr>
          <p:cNvPr id="631" name="Google Shape;631;p67"/>
          <p:cNvGrpSpPr/>
          <p:nvPr/>
        </p:nvGrpSpPr>
        <p:grpSpPr>
          <a:xfrm>
            <a:off x="8448918" y="5050455"/>
            <a:ext cx="2888555" cy="1679541"/>
            <a:chOff x="1199735" y="920981"/>
            <a:chExt cx="1962600" cy="1679541"/>
          </a:xfrm>
        </p:grpSpPr>
        <p:sp>
          <p:nvSpPr>
            <p:cNvPr id="632" name="Google Shape;632;p67"/>
            <p:cNvSpPr txBox="1"/>
            <p:nvPr/>
          </p:nvSpPr>
          <p:spPr>
            <a:xfrm>
              <a:off x="1199735" y="920981"/>
              <a:ext cx="196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Oswald"/>
                  <a:ea typeface="Oswald"/>
                  <a:cs typeface="Oswald"/>
                  <a:sym typeface="Oswald"/>
                </a:rPr>
                <a:t>Urban Traffic Analytics</a:t>
              </a:r>
              <a:endParaRPr b="1" sz="1600">
                <a:solidFill>
                  <a:srgbClr val="3F3F3F"/>
                </a:solidFill>
                <a:latin typeface="Oswald"/>
                <a:ea typeface="Oswald"/>
                <a:cs typeface="Oswald"/>
                <a:sym typeface="Oswald"/>
              </a:endParaRPr>
            </a:p>
          </p:txBody>
        </p:sp>
        <p:sp>
          <p:nvSpPr>
            <p:cNvPr id="633" name="Google Shape;633;p67"/>
            <p:cNvSpPr txBox="1"/>
            <p:nvPr/>
          </p:nvSpPr>
          <p:spPr>
            <a:xfrm>
              <a:off x="1199735" y="1523222"/>
              <a:ext cx="19626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Oswald"/>
                  <a:ea typeface="Oswald"/>
                  <a:cs typeface="Oswald"/>
                  <a:sym typeface="Oswald"/>
                </a:rPr>
                <a:t>ALPR systems can be installed along city roads to monitor vehicle flow, analyze congestion patterns, and optimize traffic signal timings. </a:t>
              </a:r>
              <a:r>
                <a:rPr lang="en-US" sz="1600">
                  <a:solidFill>
                    <a:srgbClr val="3F3F3F"/>
                  </a:solidFill>
                  <a:latin typeface="Oswald"/>
                  <a:ea typeface="Oswald"/>
                  <a:cs typeface="Oswald"/>
                  <a:sym typeface="Oswald"/>
                </a:rPr>
                <a:t> </a:t>
              </a:r>
              <a:endParaRPr sz="1600">
                <a:solidFill>
                  <a:srgbClr val="3F3F3F"/>
                </a:solidFill>
                <a:latin typeface="Oswald"/>
                <a:ea typeface="Oswald"/>
                <a:cs typeface="Oswald"/>
                <a:sym typeface="Oswald"/>
              </a:endParaRPr>
            </a:p>
          </p:txBody>
        </p:sp>
      </p:grpSp>
      <p:grpSp>
        <p:nvGrpSpPr>
          <p:cNvPr id="634" name="Google Shape;634;p67"/>
          <p:cNvGrpSpPr/>
          <p:nvPr/>
        </p:nvGrpSpPr>
        <p:grpSpPr>
          <a:xfrm>
            <a:off x="1386973" y="2861039"/>
            <a:ext cx="3097572" cy="832616"/>
            <a:chOff x="1199735" y="1275606"/>
            <a:chExt cx="1962600" cy="832616"/>
          </a:xfrm>
        </p:grpSpPr>
        <p:sp>
          <p:nvSpPr>
            <p:cNvPr id="635" name="Google Shape;635;p67"/>
            <p:cNvSpPr txBox="1"/>
            <p:nvPr/>
          </p:nvSpPr>
          <p:spPr>
            <a:xfrm>
              <a:off x="1199735" y="1275606"/>
              <a:ext cx="1962600" cy="5850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b="1" lang="en-US" sz="1600">
                  <a:solidFill>
                    <a:schemeClr val="dk1"/>
                  </a:solidFill>
                  <a:latin typeface="Oswald"/>
                  <a:ea typeface="Oswald"/>
                  <a:cs typeface="Oswald"/>
                  <a:sym typeface="Oswald"/>
                </a:rPr>
                <a:t>Traffic Enforcement:</a:t>
              </a:r>
              <a:endParaRPr b="1" sz="1600">
                <a:solidFill>
                  <a:schemeClr val="dk1"/>
                </a:solidFill>
                <a:latin typeface="Oswald"/>
                <a:ea typeface="Oswald"/>
                <a:cs typeface="Oswald"/>
                <a:sym typeface="Oswald"/>
              </a:endParaRPr>
            </a:p>
            <a:p>
              <a:pPr indent="0" lvl="0" marL="0" marR="0" rtl="0" algn="r">
                <a:spcBef>
                  <a:spcPts val="0"/>
                </a:spcBef>
                <a:spcAft>
                  <a:spcPts val="0"/>
                </a:spcAft>
                <a:buNone/>
              </a:pPr>
              <a:r>
                <a:t/>
              </a:r>
              <a:endParaRPr sz="1600">
                <a:solidFill>
                  <a:srgbClr val="3F3F3F"/>
                </a:solidFill>
                <a:latin typeface="Oswald"/>
                <a:ea typeface="Oswald"/>
                <a:cs typeface="Oswald"/>
                <a:sym typeface="Oswald"/>
              </a:endParaRPr>
            </a:p>
          </p:txBody>
        </p:sp>
        <p:sp>
          <p:nvSpPr>
            <p:cNvPr id="636" name="Google Shape;636;p67"/>
            <p:cNvSpPr txBox="1"/>
            <p:nvPr/>
          </p:nvSpPr>
          <p:spPr>
            <a:xfrm>
              <a:off x="1199735" y="1523222"/>
              <a:ext cx="1962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swald"/>
                  <a:ea typeface="Oswald"/>
                  <a:cs typeface="Oswald"/>
                  <a:sym typeface="Oswald"/>
                </a:rPr>
                <a:t>Used by law enforcement to identify speeding, stolen, or suspect vehicles.</a:t>
              </a:r>
              <a:r>
                <a:rPr lang="en-US" sz="1600">
                  <a:solidFill>
                    <a:srgbClr val="3F3F3F"/>
                  </a:solidFill>
                  <a:latin typeface="Oswald"/>
                  <a:ea typeface="Oswald"/>
                  <a:cs typeface="Oswald"/>
                  <a:sym typeface="Oswald"/>
                </a:rPr>
                <a:t> </a:t>
              </a:r>
              <a:endParaRPr sz="1600">
                <a:solidFill>
                  <a:srgbClr val="3F3F3F"/>
                </a:solidFill>
                <a:latin typeface="Oswald"/>
                <a:ea typeface="Oswald"/>
                <a:cs typeface="Oswald"/>
                <a:sym typeface="Oswald"/>
              </a:endParaRPr>
            </a:p>
          </p:txBody>
        </p:sp>
      </p:grpSp>
      <p:grpSp>
        <p:nvGrpSpPr>
          <p:cNvPr id="637" name="Google Shape;637;p67"/>
          <p:cNvGrpSpPr/>
          <p:nvPr/>
        </p:nvGrpSpPr>
        <p:grpSpPr>
          <a:xfrm>
            <a:off x="95325" y="4193949"/>
            <a:ext cx="3967237" cy="869526"/>
            <a:chOff x="715194" y="1275606"/>
            <a:chExt cx="2695500" cy="869526"/>
          </a:xfrm>
        </p:grpSpPr>
        <p:sp>
          <p:nvSpPr>
            <p:cNvPr id="638" name="Google Shape;638;p67"/>
            <p:cNvSpPr txBox="1"/>
            <p:nvPr/>
          </p:nvSpPr>
          <p:spPr>
            <a:xfrm>
              <a:off x="1199735" y="1275606"/>
              <a:ext cx="1962600" cy="338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1" lang="en-US" sz="1600">
                  <a:solidFill>
                    <a:schemeClr val="dk1"/>
                  </a:solidFill>
                  <a:latin typeface="Oswald"/>
                  <a:ea typeface="Oswald"/>
                  <a:cs typeface="Oswald"/>
                  <a:sym typeface="Oswald"/>
                </a:rPr>
                <a:t>Smart Parking Systems</a:t>
              </a:r>
              <a:endParaRPr b="1" sz="1600">
                <a:solidFill>
                  <a:srgbClr val="3F3F3F"/>
                </a:solidFill>
                <a:latin typeface="Oswald"/>
                <a:ea typeface="Oswald"/>
                <a:cs typeface="Oswald"/>
                <a:sym typeface="Oswald"/>
              </a:endParaRPr>
            </a:p>
          </p:txBody>
        </p:sp>
        <p:sp>
          <p:nvSpPr>
            <p:cNvPr id="639" name="Google Shape;639;p67"/>
            <p:cNvSpPr txBox="1"/>
            <p:nvPr/>
          </p:nvSpPr>
          <p:spPr>
            <a:xfrm>
              <a:off x="715194" y="1523232"/>
              <a:ext cx="2695500" cy="6219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1200"/>
                </a:spcBef>
                <a:spcAft>
                  <a:spcPts val="1200"/>
                </a:spcAft>
                <a:buSzPts val="1100"/>
                <a:buNone/>
              </a:pPr>
              <a:r>
                <a:rPr lang="en-US" sz="1600">
                  <a:solidFill>
                    <a:schemeClr val="dk1"/>
                  </a:solidFill>
                  <a:latin typeface="Oswald"/>
                  <a:ea typeface="Oswald"/>
                  <a:cs typeface="Oswald"/>
                  <a:sym typeface="Oswald"/>
                </a:rPr>
                <a:t>Enables automated entry/exit and payment verification based on detected license plates</a:t>
              </a:r>
              <a:r>
                <a:rPr lang="en-US" sz="1600">
                  <a:solidFill>
                    <a:srgbClr val="3F3F3F"/>
                  </a:solidFill>
                  <a:latin typeface="Oswald"/>
                  <a:ea typeface="Oswald"/>
                  <a:cs typeface="Oswald"/>
                  <a:sym typeface="Oswald"/>
                </a:rPr>
                <a:t> </a:t>
              </a:r>
              <a:endParaRPr sz="1600">
                <a:solidFill>
                  <a:srgbClr val="3F3F3F"/>
                </a:solidFill>
                <a:latin typeface="Oswald"/>
                <a:ea typeface="Oswald"/>
                <a:cs typeface="Oswald"/>
                <a:sym typeface="Oswald"/>
              </a:endParaRPr>
            </a:p>
          </p:txBody>
        </p:sp>
      </p:grpSp>
      <p:grpSp>
        <p:nvGrpSpPr>
          <p:cNvPr id="640" name="Google Shape;640;p67"/>
          <p:cNvGrpSpPr/>
          <p:nvPr/>
        </p:nvGrpSpPr>
        <p:grpSpPr>
          <a:xfrm>
            <a:off x="1559362" y="5405084"/>
            <a:ext cx="3380605" cy="1078616"/>
            <a:chOff x="1199735" y="1275606"/>
            <a:chExt cx="2296919" cy="1078616"/>
          </a:xfrm>
        </p:grpSpPr>
        <p:sp>
          <p:nvSpPr>
            <p:cNvPr id="641" name="Google Shape;641;p67"/>
            <p:cNvSpPr txBox="1"/>
            <p:nvPr/>
          </p:nvSpPr>
          <p:spPr>
            <a:xfrm>
              <a:off x="1534054" y="1275606"/>
              <a:ext cx="19626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600">
                  <a:solidFill>
                    <a:schemeClr val="dk1"/>
                  </a:solidFill>
                  <a:latin typeface="Oswald"/>
                  <a:ea typeface="Oswald"/>
                  <a:cs typeface="Oswald"/>
                  <a:sym typeface="Oswald"/>
                </a:rPr>
                <a:t>T</a:t>
              </a:r>
              <a:r>
                <a:rPr b="1" lang="en-US" sz="1600">
                  <a:solidFill>
                    <a:schemeClr val="dk1"/>
                  </a:solidFill>
                  <a:latin typeface="Oswald"/>
                  <a:ea typeface="Oswald"/>
                  <a:cs typeface="Oswald"/>
                  <a:sym typeface="Oswald"/>
                </a:rPr>
                <a:t>oll Booth Automation:</a:t>
              </a:r>
              <a:endParaRPr b="1" sz="1600">
                <a:solidFill>
                  <a:srgbClr val="3F3F3F"/>
                </a:solidFill>
                <a:latin typeface="Oswald"/>
                <a:ea typeface="Oswald"/>
                <a:cs typeface="Oswald"/>
                <a:sym typeface="Oswald"/>
              </a:endParaRPr>
            </a:p>
          </p:txBody>
        </p:sp>
        <p:sp>
          <p:nvSpPr>
            <p:cNvPr id="642" name="Google Shape;642;p67"/>
            <p:cNvSpPr txBox="1"/>
            <p:nvPr/>
          </p:nvSpPr>
          <p:spPr>
            <a:xfrm>
              <a:off x="1199735" y="1523222"/>
              <a:ext cx="1962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swald"/>
                  <a:ea typeface="Oswald"/>
                  <a:cs typeface="Oswald"/>
                  <a:sym typeface="Oswald"/>
                </a:rPr>
                <a:t>Facilitates seamless vehicle identification and toll collection without manual intervention.</a:t>
              </a:r>
              <a:r>
                <a:rPr lang="en-US" sz="1600">
                  <a:solidFill>
                    <a:srgbClr val="3F3F3F"/>
                  </a:solidFill>
                  <a:latin typeface="Oswald"/>
                  <a:ea typeface="Oswald"/>
                  <a:cs typeface="Oswald"/>
                  <a:sym typeface="Oswald"/>
                </a:rPr>
                <a:t> </a:t>
              </a:r>
              <a:endParaRPr sz="1600">
                <a:solidFill>
                  <a:srgbClr val="3F3F3F"/>
                </a:solidFill>
                <a:latin typeface="Oswald"/>
                <a:ea typeface="Oswald"/>
                <a:cs typeface="Oswald"/>
                <a:sym typeface="Oswald"/>
              </a:endParaRPr>
            </a:p>
          </p:txBody>
        </p:sp>
      </p:grpSp>
      <p:grpSp>
        <p:nvGrpSpPr>
          <p:cNvPr id="643" name="Google Shape;643;p67"/>
          <p:cNvGrpSpPr/>
          <p:nvPr/>
        </p:nvGrpSpPr>
        <p:grpSpPr>
          <a:xfrm>
            <a:off x="6841554" y="1613709"/>
            <a:ext cx="2888555" cy="1324916"/>
            <a:chOff x="1199735" y="1275606"/>
            <a:chExt cx="1962600" cy="1324916"/>
          </a:xfrm>
        </p:grpSpPr>
        <p:sp>
          <p:nvSpPr>
            <p:cNvPr id="644" name="Google Shape;644;p67"/>
            <p:cNvSpPr txBox="1"/>
            <p:nvPr/>
          </p:nvSpPr>
          <p:spPr>
            <a:xfrm>
              <a:off x="1199735" y="1275606"/>
              <a:ext cx="196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Oswald"/>
                  <a:ea typeface="Oswald"/>
                  <a:cs typeface="Oswald"/>
                  <a:sym typeface="Oswald"/>
                </a:rPr>
                <a:t>Fleet Management and Logistics</a:t>
              </a:r>
              <a:endParaRPr b="1" sz="1600">
                <a:solidFill>
                  <a:srgbClr val="3F3F3F"/>
                </a:solidFill>
                <a:latin typeface="Oswald"/>
                <a:ea typeface="Oswald"/>
                <a:cs typeface="Oswald"/>
                <a:sym typeface="Oswald"/>
              </a:endParaRPr>
            </a:p>
          </p:txBody>
        </p:sp>
        <p:sp>
          <p:nvSpPr>
            <p:cNvPr id="645" name="Google Shape;645;p67"/>
            <p:cNvSpPr txBox="1"/>
            <p:nvPr/>
          </p:nvSpPr>
          <p:spPr>
            <a:xfrm>
              <a:off x="1199735" y="1523222"/>
              <a:ext cx="19626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Oswald"/>
                  <a:ea typeface="Oswald"/>
                  <a:cs typeface="Oswald"/>
                  <a:sym typeface="Oswald"/>
                </a:rPr>
                <a:t>Logistics companies can leverage ALPR for real-time fleet tracking, verifying delivery routes, and automating vehicle logs.</a:t>
              </a:r>
              <a:r>
                <a:rPr lang="en-US" sz="1600">
                  <a:solidFill>
                    <a:srgbClr val="3F3F3F"/>
                  </a:solidFill>
                  <a:latin typeface="Oswald"/>
                  <a:ea typeface="Oswald"/>
                  <a:cs typeface="Oswald"/>
                  <a:sym typeface="Oswald"/>
                </a:rPr>
                <a:t> </a:t>
              </a:r>
              <a:endParaRPr sz="1600">
                <a:solidFill>
                  <a:srgbClr val="3F3F3F"/>
                </a:solidFill>
                <a:latin typeface="Oswald"/>
                <a:ea typeface="Oswald"/>
                <a:cs typeface="Oswald"/>
                <a:sym typeface="Oswald"/>
              </a:endParaRPr>
            </a:p>
          </p:txBody>
        </p:sp>
      </p:grpSp>
      <p:sp>
        <p:nvSpPr>
          <p:cNvPr id="646" name="Google Shape;646;p67"/>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15</a:t>
            </a:r>
            <a:endParaRPr b="1" sz="5000">
              <a:solidFill>
                <a:schemeClr val="dk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idx="12" type="sldNum"/>
          </p:nvPr>
        </p:nvSpPr>
        <p:spPr>
          <a:xfrm>
            <a:off x="10843627" y="6096350"/>
            <a:ext cx="10971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US" sz="5000">
                <a:latin typeface="Oswald"/>
                <a:ea typeface="Oswald"/>
                <a:cs typeface="Oswald"/>
                <a:sym typeface="Oswald"/>
              </a:rPr>
              <a:t>‹#›</a:t>
            </a:fld>
            <a:endParaRPr b="1" sz="5000">
              <a:latin typeface="Oswald"/>
              <a:ea typeface="Oswald"/>
              <a:cs typeface="Oswald"/>
              <a:sym typeface="Oswald"/>
            </a:endParaRPr>
          </a:p>
        </p:txBody>
      </p:sp>
      <p:sp>
        <p:nvSpPr>
          <p:cNvPr id="653" name="Google Shape;653;p68"/>
          <p:cNvSpPr txBox="1"/>
          <p:nvPr/>
        </p:nvSpPr>
        <p:spPr>
          <a:xfrm>
            <a:off x="547450" y="1206350"/>
            <a:ext cx="10782000" cy="54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700">
                <a:solidFill>
                  <a:schemeClr val="dk1"/>
                </a:solidFill>
                <a:latin typeface="Oswald"/>
                <a:ea typeface="Oswald"/>
                <a:cs typeface="Oswald"/>
                <a:sym typeface="Oswald"/>
              </a:rPr>
              <a:t> A modified MNIST dataset can include both digits (0-9) and letters (A-Z, a-z). There are several variations of MNIST that incorporate letters, such as:</a:t>
            </a:r>
            <a:endParaRPr sz="1700">
              <a:solidFill>
                <a:schemeClr val="dk1"/>
              </a:solidFill>
              <a:latin typeface="Oswald"/>
              <a:ea typeface="Oswald"/>
              <a:cs typeface="Oswald"/>
              <a:sym typeface="Oswald"/>
            </a:endParaRPr>
          </a:p>
          <a:p>
            <a:pPr indent="-336550" lvl="0" marL="457200" rtl="0" algn="l">
              <a:lnSpc>
                <a:spcPct val="115000"/>
              </a:lnSpc>
              <a:spcBef>
                <a:spcPts val="1200"/>
              </a:spcBef>
              <a:spcAft>
                <a:spcPts val="0"/>
              </a:spcAft>
              <a:buClr>
                <a:schemeClr val="dk1"/>
              </a:buClr>
              <a:buSzPts val="1700"/>
              <a:buAutoNum type="arabicPeriod"/>
            </a:pPr>
            <a:r>
              <a:rPr lang="en-US" sz="1700">
                <a:solidFill>
                  <a:schemeClr val="dk1"/>
                </a:solidFill>
                <a:latin typeface="Oswald"/>
                <a:ea typeface="Oswald"/>
                <a:cs typeface="Oswald"/>
                <a:sym typeface="Oswald"/>
              </a:rPr>
              <a:t>EMNIST (Extended MNIST) – This dataset extends the original MNIST dataset and includes handwritten letters in addition to digits. It has different subsets:</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latin typeface="Oswald"/>
                <a:ea typeface="Oswald"/>
                <a:cs typeface="Oswald"/>
                <a:sym typeface="Oswald"/>
              </a:rPr>
              <a:t>EMNIST Balanced: Contains uppercase and lowercase letters along with digits.</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latin typeface="Oswald"/>
                <a:ea typeface="Oswald"/>
                <a:cs typeface="Oswald"/>
                <a:sym typeface="Oswald"/>
              </a:rPr>
              <a:t>EMNIST ByClass: Has all 62 classes (digits 0-9, uppercase A-Z, lowercase a-z).</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latin typeface="Oswald"/>
                <a:ea typeface="Oswald"/>
                <a:cs typeface="Oswald"/>
                <a:sym typeface="Oswald"/>
              </a:rPr>
              <a:t>EMNIST Letters: Contains only uppercase and lowercase letters.</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latin typeface="Oswald"/>
                <a:ea typeface="Oswald"/>
                <a:cs typeface="Oswald"/>
                <a:sym typeface="Oswald"/>
              </a:rPr>
              <a:t>EMNIST Digits: Contains only digit classes.</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AutoNum type="arabicPeriod"/>
            </a:pPr>
            <a:r>
              <a:rPr lang="en-US" sz="1700">
                <a:solidFill>
                  <a:schemeClr val="dk1"/>
                </a:solidFill>
                <a:latin typeface="Oswald"/>
                <a:ea typeface="Oswald"/>
                <a:cs typeface="Oswald"/>
                <a:sym typeface="Oswald"/>
              </a:rPr>
              <a:t>KMNIST (Kuzushiji-MNIST) – This dataset is an alternative that includes handwritten Japanese characters.</a:t>
            </a:r>
            <a:br>
              <a:rPr lang="en-US" sz="1700">
                <a:solidFill>
                  <a:schemeClr val="dk1"/>
                </a:solidFill>
                <a:latin typeface="Oswald"/>
                <a:ea typeface="Oswald"/>
                <a:cs typeface="Oswald"/>
                <a:sym typeface="Oswald"/>
              </a:rPr>
            </a:br>
            <a:endParaRPr sz="1700">
              <a:solidFill>
                <a:schemeClr val="dk1"/>
              </a:solidFill>
              <a:latin typeface="Oswald"/>
              <a:ea typeface="Oswald"/>
              <a:cs typeface="Oswald"/>
              <a:sym typeface="Oswald"/>
            </a:endParaRPr>
          </a:p>
          <a:p>
            <a:pPr indent="-336550" lvl="0" marL="457200" rtl="0" algn="l">
              <a:lnSpc>
                <a:spcPct val="115000"/>
              </a:lnSpc>
              <a:spcBef>
                <a:spcPts val="0"/>
              </a:spcBef>
              <a:spcAft>
                <a:spcPts val="0"/>
              </a:spcAft>
              <a:buClr>
                <a:schemeClr val="dk1"/>
              </a:buClr>
              <a:buSzPts val="1700"/>
              <a:buAutoNum type="arabicPeriod"/>
            </a:pPr>
            <a:r>
              <a:rPr lang="en-US" sz="1700">
                <a:solidFill>
                  <a:schemeClr val="dk1"/>
                </a:solidFill>
                <a:latin typeface="Oswald"/>
                <a:ea typeface="Oswald"/>
                <a:cs typeface="Oswald"/>
                <a:sym typeface="Oswald"/>
              </a:rPr>
              <a:t>NIST Special Database 19 – A more comprehensive dataset from which EMNIST was derived, containing handwritten digits and letters</a:t>
            </a:r>
            <a:endParaRPr sz="1700">
              <a:solidFill>
                <a:schemeClr val="dk1"/>
              </a:solidFill>
              <a:latin typeface="Oswald"/>
              <a:ea typeface="Oswald"/>
              <a:cs typeface="Oswald"/>
              <a:sym typeface="Oswald"/>
            </a:endParaRPr>
          </a:p>
        </p:txBody>
      </p:sp>
      <p:sp>
        <p:nvSpPr>
          <p:cNvPr id="654" name="Google Shape;654;p68"/>
          <p:cNvSpPr txBox="1"/>
          <p:nvPr/>
        </p:nvSpPr>
        <p:spPr>
          <a:xfrm>
            <a:off x="1510000" y="405950"/>
            <a:ext cx="88569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lang="en-US" sz="4000">
                <a:solidFill>
                  <a:schemeClr val="dk1"/>
                </a:solidFill>
                <a:latin typeface="Oswald"/>
                <a:ea typeface="Oswald"/>
                <a:cs typeface="Oswald"/>
                <a:sym typeface="Oswald"/>
              </a:rPr>
              <a:t> A modified MNIST dataset</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6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60" name="Google Shape;660;p69"/>
          <p:cNvSpPr/>
          <p:nvPr/>
        </p:nvSpPr>
        <p:spPr>
          <a:xfrm>
            <a:off x="0" y="684532"/>
            <a:ext cx="4330800" cy="1897800"/>
          </a:xfrm>
          <a:prstGeom prst="homePlate">
            <a:avLst>
              <a:gd fmla="val 31849" name="adj"/>
            </a:avLst>
          </a:prstGeom>
          <a:solidFill>
            <a:schemeClr val="accen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1" name="Google Shape;661;p69"/>
          <p:cNvSpPr txBox="1"/>
          <p:nvPr/>
        </p:nvSpPr>
        <p:spPr>
          <a:xfrm>
            <a:off x="622680" y="756325"/>
            <a:ext cx="41472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Oswald"/>
                <a:ea typeface="Oswald"/>
                <a:cs typeface="Oswald"/>
                <a:sym typeface="Oswald"/>
              </a:rPr>
              <a:t>Conclusion </a:t>
            </a:r>
            <a:endParaRPr sz="5400">
              <a:solidFill>
                <a:schemeClr val="lt1"/>
              </a:solidFill>
              <a:latin typeface="Oswald"/>
              <a:ea typeface="Oswald"/>
              <a:cs typeface="Oswald"/>
              <a:sym typeface="Oswald"/>
            </a:endParaRPr>
          </a:p>
        </p:txBody>
      </p:sp>
      <p:sp>
        <p:nvSpPr>
          <p:cNvPr id="662" name="Google Shape;662;p69"/>
          <p:cNvSpPr txBox="1"/>
          <p:nvPr/>
        </p:nvSpPr>
        <p:spPr>
          <a:xfrm>
            <a:off x="4850675" y="933375"/>
            <a:ext cx="6930900" cy="2709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000">
                <a:solidFill>
                  <a:schemeClr val="lt1"/>
                </a:solidFill>
                <a:latin typeface="Oswald"/>
                <a:ea typeface="Oswald"/>
                <a:cs typeface="Oswald"/>
                <a:sym typeface="Oswald"/>
              </a:rPr>
              <a:t>Conclusion:</a:t>
            </a:r>
            <a:endParaRPr sz="2000">
              <a:solidFill>
                <a:schemeClr val="lt1"/>
              </a:solidFill>
              <a:latin typeface="Oswald"/>
              <a:ea typeface="Oswald"/>
              <a:cs typeface="Oswald"/>
              <a:sym typeface="Oswald"/>
            </a:endParaRPr>
          </a:p>
          <a:p>
            <a:pPr indent="-355600" lvl="0" marL="457200" rtl="0" algn="l">
              <a:lnSpc>
                <a:spcPct val="115000"/>
              </a:lnSpc>
              <a:spcBef>
                <a:spcPts val="120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KNN outperforms Bayesian for digit recognition on the MNIST dataset but is slower in real-time applications.</a:t>
            </a:r>
            <a:br>
              <a:rPr lang="en-US" sz="2000">
                <a:solidFill>
                  <a:schemeClr val="lt1"/>
                </a:solidFill>
                <a:latin typeface="Oswald"/>
                <a:ea typeface="Oswald"/>
                <a:cs typeface="Oswald"/>
                <a:sym typeface="Oswald"/>
              </a:rPr>
            </a:b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Deep learning models such as CNN and YOLO may offer higher accuracy and are more suited for complex real-world scenarios.</a:t>
            </a:r>
            <a:endParaRPr sz="2000">
              <a:solidFill>
                <a:schemeClr val="lt1"/>
              </a:solidFill>
              <a:latin typeface="Oswald"/>
              <a:ea typeface="Oswald"/>
              <a:cs typeface="Oswald"/>
              <a:sym typeface="Oswald"/>
            </a:endParaRPr>
          </a:p>
          <a:p>
            <a:pPr indent="0" lvl="0" marL="0" marR="0" rtl="0" algn="l">
              <a:spcBef>
                <a:spcPts val="1200"/>
              </a:spcBef>
              <a:spcAft>
                <a:spcPts val="0"/>
              </a:spcAft>
              <a:buNone/>
            </a:pPr>
            <a:r>
              <a:t/>
            </a:r>
            <a:endParaRPr sz="1200">
              <a:solidFill>
                <a:schemeClr val="lt1"/>
              </a:solidFill>
            </a:endParaRPr>
          </a:p>
        </p:txBody>
      </p:sp>
      <p:sp>
        <p:nvSpPr>
          <p:cNvPr id="663" name="Google Shape;663;p69"/>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664" name="Google Shape;664;p69"/>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lt1"/>
                </a:solidFill>
                <a:latin typeface="Oswald"/>
                <a:ea typeface="Oswald"/>
                <a:cs typeface="Oswald"/>
                <a:sym typeface="Oswald"/>
              </a:rPr>
              <a:t>17</a:t>
            </a:r>
            <a:endParaRPr b="1" sz="5000">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7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70" name="Google Shape;670;p70"/>
          <p:cNvSpPr/>
          <p:nvPr/>
        </p:nvSpPr>
        <p:spPr>
          <a:xfrm>
            <a:off x="0" y="684532"/>
            <a:ext cx="4330800" cy="1897800"/>
          </a:xfrm>
          <a:prstGeom prst="homePlate">
            <a:avLst>
              <a:gd fmla="val 31849" name="adj"/>
            </a:avLst>
          </a:prstGeom>
          <a:solidFill>
            <a:schemeClr val="accen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1" name="Google Shape;671;p70"/>
          <p:cNvSpPr txBox="1"/>
          <p:nvPr/>
        </p:nvSpPr>
        <p:spPr>
          <a:xfrm>
            <a:off x="5666230" y="2582325"/>
            <a:ext cx="41472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Oswald"/>
                <a:ea typeface="Oswald"/>
                <a:cs typeface="Oswald"/>
                <a:sym typeface="Oswald"/>
              </a:rPr>
              <a:t>Thank you!</a:t>
            </a:r>
            <a:r>
              <a:rPr lang="en-US" sz="5400">
                <a:solidFill>
                  <a:schemeClr val="lt1"/>
                </a:solidFill>
                <a:latin typeface="Oswald"/>
                <a:ea typeface="Oswald"/>
                <a:cs typeface="Oswald"/>
                <a:sym typeface="Oswald"/>
              </a:rPr>
              <a:t> </a:t>
            </a:r>
            <a:endParaRPr sz="5400">
              <a:solidFill>
                <a:schemeClr val="lt1"/>
              </a:solidFill>
              <a:latin typeface="Oswald"/>
              <a:ea typeface="Oswald"/>
              <a:cs typeface="Oswald"/>
              <a:sym typeface="Oswald"/>
            </a:endParaRPr>
          </a:p>
        </p:txBody>
      </p:sp>
      <p:sp>
        <p:nvSpPr>
          <p:cNvPr id="672" name="Google Shape;672;p70"/>
          <p:cNvSpPr txBox="1"/>
          <p:nvPr>
            <p:ph idx="12" type="sldNum"/>
          </p:nvPr>
        </p:nvSpPr>
        <p:spPr>
          <a:xfrm>
            <a:off x="11409045" y="6333134"/>
            <a:ext cx="731700" cy="525000"/>
          </a:xfrm>
          <a:prstGeom prst="rect">
            <a:avLst/>
          </a:prstGeom>
        </p:spPr>
        <p:txBody>
          <a:bodyPr anchorCtr="0" anchor="t"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70"/>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lt1"/>
                </a:solidFill>
                <a:latin typeface="Oswald"/>
                <a:ea typeface="Oswald"/>
                <a:cs typeface="Oswald"/>
                <a:sym typeface="Oswald"/>
              </a:rPr>
              <a:t>18</a:t>
            </a:r>
            <a:endParaRPr b="1" sz="5000">
              <a:solidFill>
                <a:schemeClr val="lt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5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Table of Content</a:t>
            </a:r>
            <a:endParaRPr/>
          </a:p>
        </p:txBody>
      </p:sp>
      <p:sp>
        <p:nvSpPr>
          <p:cNvPr id="254" name="Google Shape;254;p53"/>
          <p:cNvSpPr txBox="1"/>
          <p:nvPr>
            <p:ph idx="1" type="body"/>
          </p:nvPr>
        </p:nvSpPr>
        <p:spPr>
          <a:xfrm>
            <a:off x="415600" y="1356976"/>
            <a:ext cx="11360700" cy="5322600"/>
          </a:xfrm>
          <a:prstGeom prst="rect">
            <a:avLst/>
          </a:prstGeom>
          <a:noFill/>
          <a:ln>
            <a:noFill/>
          </a:ln>
        </p:spPr>
        <p:txBody>
          <a:bodyPr anchorCtr="0" anchor="t" bIns="121900" lIns="121900" spcFirstLastPara="1" rIns="121900" wrap="square" tIns="121900">
            <a:noAutofit/>
          </a:bodyPr>
          <a:lstStyle/>
          <a:p>
            <a:pPr indent="0" lvl="0" marL="609600" rtl="0" algn="l">
              <a:lnSpc>
                <a:spcPct val="70000"/>
              </a:lnSpc>
              <a:spcBef>
                <a:spcPts val="0"/>
              </a:spcBef>
              <a:spcAft>
                <a:spcPts val="0"/>
              </a:spcAft>
              <a:buNone/>
            </a:pPr>
            <a:r>
              <a:t/>
            </a: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Introduction to ALPR</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Use of MNIST for Digit Recognition</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Bayesian Classifier for ALPR</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KNN Classifier for ALPR</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Comparison of Bayesian and KNN</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Alternative Algorithms for ALPR</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Implementation Workflow</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Results and Performance Analysis</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Challenges and Limitations</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Conclusion</a:t>
            </a:r>
            <a:br>
              <a:rPr lang="en-US" sz="2500">
                <a:solidFill>
                  <a:schemeClr val="dk1"/>
                </a:solidFill>
                <a:latin typeface="Oswald"/>
                <a:ea typeface="Oswald"/>
                <a:cs typeface="Oswald"/>
                <a:sym typeface="Oswald"/>
              </a:rPr>
            </a:br>
            <a:endParaRPr sz="2500">
              <a:solidFill>
                <a:schemeClr val="dk1"/>
              </a:solidFill>
              <a:latin typeface="Oswald"/>
              <a:ea typeface="Oswald"/>
              <a:cs typeface="Oswald"/>
              <a:sym typeface="Oswald"/>
            </a:endParaRPr>
          </a:p>
          <a:p>
            <a:pPr indent="-463550" lvl="0" marL="609600" rtl="0" algn="l">
              <a:lnSpc>
                <a:spcPct val="70000"/>
              </a:lnSpc>
              <a:spcBef>
                <a:spcPts val="0"/>
              </a:spcBef>
              <a:spcAft>
                <a:spcPts val="0"/>
              </a:spcAft>
              <a:buClr>
                <a:schemeClr val="dk1"/>
              </a:buClr>
              <a:buSzPts val="2500"/>
              <a:buFont typeface="Oswald"/>
              <a:buAutoNum type="arabicPeriod"/>
            </a:pPr>
            <a:r>
              <a:rPr lang="en-US" sz="2500">
                <a:solidFill>
                  <a:schemeClr val="dk1"/>
                </a:solidFill>
                <a:latin typeface="Oswald"/>
                <a:ea typeface="Oswald"/>
                <a:cs typeface="Oswald"/>
                <a:sym typeface="Oswald"/>
              </a:rPr>
              <a:t>Conclusion and Q&amp;A</a:t>
            </a:r>
            <a:endParaRPr sz="3000">
              <a:solidFill>
                <a:schemeClr val="dk1"/>
              </a:solidFill>
            </a:endParaRPr>
          </a:p>
        </p:txBody>
      </p:sp>
      <p:sp>
        <p:nvSpPr>
          <p:cNvPr id="255" name="Google Shape;255;p53"/>
          <p:cNvSpPr txBox="1"/>
          <p:nvPr/>
        </p:nvSpPr>
        <p:spPr>
          <a:xfrm>
            <a:off x="11173950" y="60632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rgbClr val="FFFFFF"/>
                </a:solidFill>
                <a:latin typeface="Oswald"/>
                <a:ea typeface="Oswald"/>
                <a:cs typeface="Oswald"/>
                <a:sym typeface="Oswald"/>
              </a:rPr>
              <a:t>2</a:t>
            </a:r>
            <a:endParaRPr b="1" sz="5000">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4"/>
          <p:cNvSpPr txBox="1"/>
          <p:nvPr/>
        </p:nvSpPr>
        <p:spPr>
          <a:xfrm>
            <a:off x="621574" y="1592750"/>
            <a:ext cx="10422000" cy="108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150">
                <a:solidFill>
                  <a:schemeClr val="dk1"/>
                </a:solidFill>
                <a:latin typeface="Oswald"/>
                <a:ea typeface="Oswald"/>
                <a:cs typeface="Oswald"/>
                <a:sym typeface="Oswald"/>
              </a:rPr>
              <a:t>Automatic License Plate Recognition (ALPR) is a technology that uses computer vision and machine learning to detect, extract, and recognize license plate numbers from images or video streams. It automates the process of identifying vehicles based on their license plates</a:t>
            </a:r>
            <a:r>
              <a:rPr lang="en-US" sz="2150">
                <a:solidFill>
                  <a:schemeClr val="dk1"/>
                </a:solidFill>
              </a:rPr>
              <a:t>.</a:t>
            </a:r>
            <a:endParaRPr sz="1600">
              <a:solidFill>
                <a:schemeClr val="dk1"/>
              </a:solidFill>
            </a:endParaRPr>
          </a:p>
        </p:txBody>
      </p:sp>
      <p:sp>
        <p:nvSpPr>
          <p:cNvPr id="261" name="Google Shape;261;p54"/>
          <p:cNvSpPr txBox="1"/>
          <p:nvPr/>
        </p:nvSpPr>
        <p:spPr>
          <a:xfrm>
            <a:off x="621575" y="2816250"/>
            <a:ext cx="10714200" cy="4689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200">
                <a:solidFill>
                  <a:schemeClr val="dk1"/>
                </a:solidFill>
                <a:latin typeface="Oswald"/>
                <a:ea typeface="Oswald"/>
                <a:cs typeface="Oswald"/>
                <a:sym typeface="Oswald"/>
              </a:rPr>
              <a:t>Where is ALPR Used?</a:t>
            </a:r>
            <a:endParaRPr sz="2200">
              <a:solidFill>
                <a:schemeClr val="dk1"/>
              </a:solidFill>
              <a:latin typeface="Oswald"/>
              <a:ea typeface="Oswald"/>
              <a:cs typeface="Oswald"/>
              <a:sym typeface="Oswald"/>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latin typeface="Oswald"/>
                <a:ea typeface="Oswald"/>
                <a:cs typeface="Oswald"/>
                <a:sym typeface="Oswald"/>
              </a:rPr>
              <a:t>Traffic Monitoring: Law enforcement agencies use ALPR to track vehicles, enforce speed limits, and identify stolen or suspicious cars.</a:t>
            </a:r>
            <a:br>
              <a:rPr lang="en-US" sz="2200">
                <a:solidFill>
                  <a:schemeClr val="dk1"/>
                </a:solidFill>
                <a:latin typeface="Oswald"/>
                <a:ea typeface="Oswald"/>
                <a:cs typeface="Oswald"/>
                <a:sym typeface="Oswald"/>
              </a:rPr>
            </a:br>
            <a:endParaRPr sz="2200">
              <a:solidFill>
                <a:schemeClr val="dk1"/>
              </a:solidFill>
              <a:latin typeface="Oswald"/>
              <a:ea typeface="Oswald"/>
              <a:cs typeface="Oswald"/>
              <a:sym typeface="Oswald"/>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Oswald"/>
                <a:ea typeface="Oswald"/>
                <a:cs typeface="Oswald"/>
                <a:sym typeface="Oswald"/>
              </a:rPr>
              <a:t>Toll Collection: ALPR automates toll payments by reading license plates and charging registered accounts without requiring physical toll booths.</a:t>
            </a:r>
            <a:br>
              <a:rPr lang="en-US" sz="2200">
                <a:solidFill>
                  <a:schemeClr val="dk1"/>
                </a:solidFill>
                <a:latin typeface="Oswald"/>
                <a:ea typeface="Oswald"/>
                <a:cs typeface="Oswald"/>
                <a:sym typeface="Oswald"/>
              </a:rPr>
            </a:br>
            <a:endParaRPr sz="2200">
              <a:solidFill>
                <a:schemeClr val="dk1"/>
              </a:solidFill>
              <a:latin typeface="Oswald"/>
              <a:ea typeface="Oswald"/>
              <a:cs typeface="Oswald"/>
              <a:sym typeface="Oswald"/>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Oswald"/>
                <a:ea typeface="Oswald"/>
                <a:cs typeface="Oswald"/>
                <a:sym typeface="Oswald"/>
              </a:rPr>
              <a:t>Parking Systems: Many smart parking solutions use ALPR for automatic entry, exit, and payment verification, reducing manual intervention.</a:t>
            </a:r>
            <a:endParaRPr sz="2200">
              <a:solidFill>
                <a:schemeClr val="dk1"/>
              </a:solidFill>
              <a:latin typeface="Oswald"/>
              <a:ea typeface="Oswald"/>
              <a:cs typeface="Oswald"/>
              <a:sym typeface="Oswald"/>
            </a:endParaRPr>
          </a:p>
          <a:p>
            <a:pPr indent="0" lvl="0" marL="0" rtl="0" algn="l">
              <a:spcBef>
                <a:spcPts val="1200"/>
              </a:spcBef>
              <a:spcAft>
                <a:spcPts val="0"/>
              </a:spcAft>
              <a:buNone/>
            </a:pPr>
            <a:r>
              <a:t/>
            </a:r>
            <a:endParaRPr sz="2950">
              <a:solidFill>
                <a:schemeClr val="dk1"/>
              </a:solidFill>
              <a:latin typeface="Oswald"/>
              <a:ea typeface="Oswald"/>
              <a:cs typeface="Oswald"/>
              <a:sym typeface="Oswald"/>
            </a:endParaRPr>
          </a:p>
          <a:p>
            <a:pPr indent="0" lvl="0" marL="0" rtl="0" algn="l">
              <a:spcBef>
                <a:spcPts val="0"/>
              </a:spcBef>
              <a:spcAft>
                <a:spcPts val="0"/>
              </a:spcAft>
              <a:buNone/>
            </a:pPr>
            <a:r>
              <a:t/>
            </a:r>
            <a:endParaRPr sz="2150">
              <a:solidFill>
                <a:schemeClr val="dk1"/>
              </a:solidFill>
              <a:latin typeface="Oswald"/>
              <a:ea typeface="Oswald"/>
              <a:cs typeface="Oswald"/>
              <a:sym typeface="Oswald"/>
            </a:endParaRPr>
          </a:p>
        </p:txBody>
      </p:sp>
      <p:sp>
        <p:nvSpPr>
          <p:cNvPr id="262" name="Google Shape;262;p54"/>
          <p:cNvSpPr txBox="1"/>
          <p:nvPr>
            <p:ph idx="1" type="body"/>
          </p:nvPr>
        </p:nvSpPr>
        <p:spPr>
          <a:xfrm>
            <a:off x="309454" y="730159"/>
            <a:ext cx="11573100" cy="724200"/>
          </a:xfrm>
          <a:prstGeom prst="rect">
            <a:avLst/>
          </a:prstGeom>
          <a:noFill/>
          <a:ln>
            <a:noFill/>
          </a:ln>
        </p:spPr>
        <p:txBody>
          <a:bodyPr anchorCtr="0" anchor="ctr" bIns="45700" lIns="91425" spcFirstLastPara="1" rIns="91425" wrap="square" tIns="45700">
            <a:noAutofit/>
          </a:bodyPr>
          <a:lstStyle/>
          <a:p>
            <a:pPr indent="0" lvl="0" marL="609600" rtl="0" algn="l">
              <a:lnSpc>
                <a:spcPct val="30000"/>
              </a:lnSpc>
              <a:spcBef>
                <a:spcPts val="0"/>
              </a:spcBef>
              <a:spcAft>
                <a:spcPts val="0"/>
              </a:spcAft>
              <a:buSzPts val="852"/>
              <a:buNone/>
            </a:pPr>
            <a:r>
              <a:rPr lang="en-US" sz="4545">
                <a:solidFill>
                  <a:schemeClr val="accent4"/>
                </a:solidFill>
                <a:latin typeface="Oswald"/>
                <a:ea typeface="Oswald"/>
                <a:cs typeface="Oswald"/>
                <a:sym typeface="Oswald"/>
              </a:rPr>
              <a:t>Introduction to ALPR</a:t>
            </a:r>
            <a:endParaRPr sz="5165">
              <a:solidFill>
                <a:schemeClr val="dk1"/>
              </a:solidFill>
              <a:latin typeface="Proxima Nova"/>
              <a:ea typeface="Proxima Nova"/>
              <a:cs typeface="Proxima Nova"/>
              <a:sym typeface="Proxima Nova"/>
            </a:endParaRPr>
          </a:p>
          <a:p>
            <a:pPr indent="0" lvl="0" marL="0" rtl="0" algn="ctr">
              <a:lnSpc>
                <a:spcPct val="70000"/>
              </a:lnSpc>
              <a:spcBef>
                <a:spcPts val="0"/>
              </a:spcBef>
              <a:spcAft>
                <a:spcPts val="1600"/>
              </a:spcAft>
              <a:buClr>
                <a:srgbClr val="262626"/>
              </a:buClr>
              <a:buSzPts val="4185"/>
              <a:buNone/>
            </a:pPr>
            <a:r>
              <a:t/>
            </a:r>
            <a:endParaRPr sz="4185"/>
          </a:p>
        </p:txBody>
      </p:sp>
      <p:sp>
        <p:nvSpPr>
          <p:cNvPr id="263" name="Google Shape;263;p54"/>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3</a:t>
            </a:r>
            <a:endParaRPr b="1" sz="50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Problem Statements &amp; Challenges</a:t>
            </a:r>
            <a:endParaRPr>
              <a:latin typeface="Oswald"/>
              <a:ea typeface="Oswald"/>
              <a:cs typeface="Oswald"/>
              <a:sym typeface="Oswald"/>
            </a:endParaRPr>
          </a:p>
        </p:txBody>
      </p:sp>
      <p:grpSp>
        <p:nvGrpSpPr>
          <p:cNvPr id="269" name="Google Shape;269;p55"/>
          <p:cNvGrpSpPr/>
          <p:nvPr/>
        </p:nvGrpSpPr>
        <p:grpSpPr>
          <a:xfrm>
            <a:off x="3771358" y="3047917"/>
            <a:ext cx="8421016" cy="3369178"/>
            <a:chOff x="3927749" y="3552654"/>
            <a:chExt cx="6649571" cy="2660438"/>
          </a:xfrm>
        </p:grpSpPr>
        <p:sp>
          <p:nvSpPr>
            <p:cNvPr id="270" name="Google Shape;270;p55"/>
            <p:cNvSpPr/>
            <p:nvPr/>
          </p:nvSpPr>
          <p:spPr>
            <a:xfrm rot="5400000">
              <a:off x="5317654" y="4824745"/>
              <a:ext cx="714900" cy="1164900"/>
            </a:xfrm>
            <a:prstGeom prst="corner">
              <a:avLst>
                <a:gd fmla="val 7692" name="adj1"/>
                <a:gd fmla="val 2968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55"/>
            <p:cNvSpPr/>
            <p:nvPr/>
          </p:nvSpPr>
          <p:spPr>
            <a:xfrm rot="5400000">
              <a:off x="6483458" y="4314875"/>
              <a:ext cx="713100" cy="1164900"/>
            </a:xfrm>
            <a:prstGeom prst="corner">
              <a:avLst>
                <a:gd fmla="val 7692" name="adj1"/>
                <a:gd fmla="val 2968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55"/>
            <p:cNvSpPr/>
            <p:nvPr/>
          </p:nvSpPr>
          <p:spPr>
            <a:xfrm rot="5400000">
              <a:off x="7648363" y="3825784"/>
              <a:ext cx="713100" cy="1164900"/>
            </a:xfrm>
            <a:prstGeom prst="corner">
              <a:avLst>
                <a:gd fmla="val 7692" name="adj1"/>
                <a:gd fmla="val 2968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55"/>
            <p:cNvSpPr/>
            <p:nvPr/>
          </p:nvSpPr>
          <p:spPr>
            <a:xfrm rot="5400000">
              <a:off x="9220869" y="2909304"/>
              <a:ext cx="713100" cy="1999800"/>
            </a:xfrm>
            <a:prstGeom prst="corner">
              <a:avLst>
                <a:gd fmla="val 7692" name="adj1"/>
                <a:gd fmla="val 29680" name="adj2"/>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55"/>
            <p:cNvSpPr/>
            <p:nvPr/>
          </p:nvSpPr>
          <p:spPr>
            <a:xfrm rot="5400000">
              <a:off x="4192949" y="5313392"/>
              <a:ext cx="634500" cy="1164900"/>
            </a:xfrm>
            <a:prstGeom prst="corner">
              <a:avLst>
                <a:gd fmla="val 7692" name="adj1"/>
                <a:gd fmla="val 2968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5" name="Google Shape;275;p55"/>
          <p:cNvSpPr txBox="1"/>
          <p:nvPr/>
        </p:nvSpPr>
        <p:spPr>
          <a:xfrm>
            <a:off x="3903795" y="5908565"/>
            <a:ext cx="1272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swald"/>
                <a:ea typeface="Oswald"/>
                <a:cs typeface="Oswald"/>
                <a:sym typeface="Oswald"/>
              </a:rPr>
              <a:t>Different fonts</a:t>
            </a:r>
            <a:endParaRPr sz="2200">
              <a:solidFill>
                <a:srgbClr val="3F3F3F"/>
              </a:solidFill>
              <a:latin typeface="Oswald"/>
              <a:ea typeface="Oswald"/>
              <a:cs typeface="Oswald"/>
              <a:sym typeface="Oswald"/>
            </a:endParaRPr>
          </a:p>
        </p:txBody>
      </p:sp>
      <p:sp>
        <p:nvSpPr>
          <p:cNvPr id="276" name="Google Shape;276;p55"/>
          <p:cNvSpPr txBox="1"/>
          <p:nvPr/>
        </p:nvSpPr>
        <p:spPr>
          <a:xfrm>
            <a:off x="5377008" y="5275573"/>
            <a:ext cx="127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rgbClr val="3F3F3F"/>
                </a:solidFill>
                <a:latin typeface="Oswald"/>
                <a:ea typeface="Oswald"/>
                <a:cs typeface="Oswald"/>
                <a:sym typeface="Oswald"/>
              </a:rPr>
              <a:t>Blurriness</a:t>
            </a:r>
            <a:endParaRPr sz="2300">
              <a:solidFill>
                <a:srgbClr val="3F3F3F"/>
              </a:solidFill>
              <a:latin typeface="Oswald"/>
              <a:ea typeface="Oswald"/>
              <a:cs typeface="Oswald"/>
              <a:sym typeface="Oswald"/>
            </a:endParaRPr>
          </a:p>
        </p:txBody>
      </p:sp>
      <p:sp>
        <p:nvSpPr>
          <p:cNvPr id="277" name="Google Shape;277;p55"/>
          <p:cNvSpPr txBox="1"/>
          <p:nvPr/>
        </p:nvSpPr>
        <p:spPr>
          <a:xfrm>
            <a:off x="6850221" y="4642580"/>
            <a:ext cx="1272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swald"/>
                <a:ea typeface="Oswald"/>
                <a:cs typeface="Oswald"/>
                <a:sym typeface="Oswald"/>
              </a:rPr>
              <a:t>Lighting Conditions</a:t>
            </a:r>
            <a:endParaRPr sz="2200">
              <a:solidFill>
                <a:srgbClr val="3F3F3F"/>
              </a:solidFill>
              <a:latin typeface="Oswald"/>
              <a:ea typeface="Oswald"/>
              <a:cs typeface="Oswald"/>
              <a:sym typeface="Oswald"/>
            </a:endParaRPr>
          </a:p>
        </p:txBody>
      </p:sp>
      <p:sp>
        <p:nvSpPr>
          <p:cNvPr id="278" name="Google Shape;278;p55"/>
          <p:cNvSpPr txBox="1"/>
          <p:nvPr/>
        </p:nvSpPr>
        <p:spPr>
          <a:xfrm>
            <a:off x="8323434" y="4009587"/>
            <a:ext cx="12720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swald"/>
                <a:ea typeface="Oswald"/>
                <a:cs typeface="Oswald"/>
                <a:sym typeface="Oswald"/>
              </a:rPr>
              <a:t>Occlusions</a:t>
            </a:r>
            <a:endParaRPr sz="2200">
              <a:solidFill>
                <a:srgbClr val="3F3F3F"/>
              </a:solidFill>
              <a:latin typeface="Oswald"/>
              <a:ea typeface="Oswald"/>
              <a:cs typeface="Oswald"/>
              <a:sym typeface="Oswald"/>
            </a:endParaRPr>
          </a:p>
        </p:txBody>
      </p:sp>
      <p:sp>
        <p:nvSpPr>
          <p:cNvPr id="279" name="Google Shape;279;p55"/>
          <p:cNvSpPr txBox="1"/>
          <p:nvPr/>
        </p:nvSpPr>
        <p:spPr>
          <a:xfrm>
            <a:off x="9796650" y="3376600"/>
            <a:ext cx="1385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swald"/>
                <a:ea typeface="Oswald"/>
                <a:cs typeface="Oswald"/>
                <a:sym typeface="Oswald"/>
              </a:rPr>
              <a:t>Low-quality images</a:t>
            </a:r>
            <a:endParaRPr sz="2200">
              <a:solidFill>
                <a:srgbClr val="3F3F3F"/>
              </a:solidFill>
              <a:latin typeface="Oswald"/>
              <a:ea typeface="Oswald"/>
              <a:cs typeface="Oswald"/>
              <a:sym typeface="Oswald"/>
            </a:endParaRPr>
          </a:p>
        </p:txBody>
      </p:sp>
      <p:grpSp>
        <p:nvGrpSpPr>
          <p:cNvPr id="280" name="Google Shape;280;p55"/>
          <p:cNvGrpSpPr/>
          <p:nvPr/>
        </p:nvGrpSpPr>
        <p:grpSpPr>
          <a:xfrm>
            <a:off x="10046994" y="1561243"/>
            <a:ext cx="862668" cy="1487190"/>
            <a:chOff x="10432357" y="212669"/>
            <a:chExt cx="612952" cy="1056693"/>
          </a:xfrm>
        </p:grpSpPr>
        <p:sp>
          <p:nvSpPr>
            <p:cNvPr id="281" name="Google Shape;281;p55"/>
            <p:cNvSpPr/>
            <p:nvPr/>
          </p:nvSpPr>
          <p:spPr>
            <a:xfrm>
              <a:off x="10561867" y="1079641"/>
              <a:ext cx="345877" cy="154186"/>
            </a:xfrm>
            <a:custGeom>
              <a:rect b="b" l="l" r="r" t="t"/>
              <a:pathLst>
                <a:path extrusionOk="0" h="352425" w="790575">
                  <a:moveTo>
                    <a:pt x="755333" y="358140"/>
                  </a:moveTo>
                  <a:lnTo>
                    <a:pt x="35243" y="358140"/>
                  </a:lnTo>
                  <a:cubicBezTo>
                    <a:pt x="16193" y="358140"/>
                    <a:pt x="0" y="341947"/>
                    <a:pt x="0" y="322897"/>
                  </a:cubicBezTo>
                  <a:lnTo>
                    <a:pt x="0" y="35242"/>
                  </a:lnTo>
                  <a:cubicBezTo>
                    <a:pt x="0" y="16192"/>
                    <a:pt x="16193" y="0"/>
                    <a:pt x="35243" y="0"/>
                  </a:cubicBezTo>
                  <a:lnTo>
                    <a:pt x="755333" y="0"/>
                  </a:lnTo>
                  <a:cubicBezTo>
                    <a:pt x="774383" y="0"/>
                    <a:pt x="790575" y="16192"/>
                    <a:pt x="790575" y="35242"/>
                  </a:cubicBezTo>
                  <a:lnTo>
                    <a:pt x="790575" y="323850"/>
                  </a:lnTo>
                  <a:cubicBezTo>
                    <a:pt x="790575" y="342900"/>
                    <a:pt x="775335" y="358140"/>
                    <a:pt x="755333" y="3581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55"/>
            <p:cNvSpPr/>
            <p:nvPr/>
          </p:nvSpPr>
          <p:spPr>
            <a:xfrm>
              <a:off x="10613478" y="1097538"/>
              <a:ext cx="245864" cy="120848"/>
            </a:xfrm>
            <a:custGeom>
              <a:rect b="b" l="l" r="r" t="t"/>
              <a:pathLst>
                <a:path extrusionOk="0" h="276225" w="561975">
                  <a:moveTo>
                    <a:pt x="545782" y="280988"/>
                  </a:moveTo>
                  <a:lnTo>
                    <a:pt x="22860" y="280988"/>
                  </a:lnTo>
                  <a:cubicBezTo>
                    <a:pt x="9525" y="280988"/>
                    <a:pt x="0" y="270510"/>
                    <a:pt x="0" y="258127"/>
                  </a:cubicBezTo>
                  <a:lnTo>
                    <a:pt x="0" y="22860"/>
                  </a:lnTo>
                  <a:cubicBezTo>
                    <a:pt x="0" y="9525"/>
                    <a:pt x="10477" y="0"/>
                    <a:pt x="22860" y="0"/>
                  </a:cubicBezTo>
                  <a:lnTo>
                    <a:pt x="545782" y="0"/>
                  </a:lnTo>
                  <a:cubicBezTo>
                    <a:pt x="559118" y="0"/>
                    <a:pt x="568643" y="10477"/>
                    <a:pt x="568643" y="22860"/>
                  </a:cubicBezTo>
                  <a:lnTo>
                    <a:pt x="568643" y="258127"/>
                  </a:lnTo>
                  <a:cubicBezTo>
                    <a:pt x="569595" y="270510"/>
                    <a:pt x="559118" y="280988"/>
                    <a:pt x="545782" y="280988"/>
                  </a:cubicBezTo>
                  <a:close/>
                </a:path>
              </a:pathLst>
            </a:custGeom>
            <a:solidFill>
              <a:srgbClr val="E1E3F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55"/>
            <p:cNvSpPr/>
            <p:nvPr/>
          </p:nvSpPr>
          <p:spPr>
            <a:xfrm>
              <a:off x="10551046" y="1234472"/>
              <a:ext cx="379214" cy="33338"/>
            </a:xfrm>
            <a:custGeom>
              <a:rect b="b" l="l" r="r" t="t"/>
              <a:pathLst>
                <a:path extrusionOk="0" h="76200" w="866775">
                  <a:moveTo>
                    <a:pt x="850582" y="82867"/>
                  </a:moveTo>
                  <a:lnTo>
                    <a:pt x="18098" y="82867"/>
                  </a:lnTo>
                  <a:cubicBezTo>
                    <a:pt x="7620" y="82867"/>
                    <a:pt x="0" y="74295"/>
                    <a:pt x="0" y="64770"/>
                  </a:cubicBezTo>
                  <a:lnTo>
                    <a:pt x="0" y="18097"/>
                  </a:lnTo>
                  <a:cubicBezTo>
                    <a:pt x="0" y="7620"/>
                    <a:pt x="8573" y="0"/>
                    <a:pt x="18098" y="0"/>
                  </a:cubicBezTo>
                  <a:lnTo>
                    <a:pt x="850582" y="0"/>
                  </a:lnTo>
                  <a:cubicBezTo>
                    <a:pt x="861060" y="0"/>
                    <a:pt x="868680" y="8572"/>
                    <a:pt x="868680" y="18097"/>
                  </a:cubicBezTo>
                  <a:lnTo>
                    <a:pt x="868680" y="64770"/>
                  </a:lnTo>
                  <a:cubicBezTo>
                    <a:pt x="868680" y="75247"/>
                    <a:pt x="860107" y="82867"/>
                    <a:pt x="850582" y="82867"/>
                  </a:cubicBezTo>
                  <a:close/>
                </a:path>
              </a:pathLst>
            </a:custGeom>
            <a:solidFill>
              <a:srgbClr val="7B14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55"/>
            <p:cNvSpPr/>
            <p:nvPr/>
          </p:nvSpPr>
          <p:spPr>
            <a:xfrm>
              <a:off x="10432357" y="212669"/>
              <a:ext cx="612577" cy="854273"/>
            </a:xfrm>
            <a:custGeom>
              <a:rect b="b" l="l" r="r" t="t"/>
              <a:pathLst>
                <a:path extrusionOk="0" h="1952625" w="1400175">
                  <a:moveTo>
                    <a:pt x="1404140" y="122873"/>
                  </a:moveTo>
                  <a:cubicBezTo>
                    <a:pt x="1403188" y="106680"/>
                    <a:pt x="1397473" y="100013"/>
                    <a:pt x="1380328" y="100013"/>
                  </a:cubicBezTo>
                  <a:cubicBezTo>
                    <a:pt x="1327940" y="100965"/>
                    <a:pt x="1276505" y="99060"/>
                    <a:pt x="1224118" y="100965"/>
                  </a:cubicBezTo>
                  <a:cubicBezTo>
                    <a:pt x="1205068" y="100965"/>
                    <a:pt x="1199353" y="94298"/>
                    <a:pt x="1200305" y="77153"/>
                  </a:cubicBezTo>
                  <a:cubicBezTo>
                    <a:pt x="1201257" y="58103"/>
                    <a:pt x="1200305" y="39053"/>
                    <a:pt x="1201257" y="20003"/>
                  </a:cubicBezTo>
                  <a:cubicBezTo>
                    <a:pt x="1202210" y="6668"/>
                    <a:pt x="1197448" y="0"/>
                    <a:pt x="1183160" y="0"/>
                  </a:cubicBezTo>
                  <a:cubicBezTo>
                    <a:pt x="1024093" y="953"/>
                    <a:pt x="859310" y="953"/>
                    <a:pt x="700243" y="1905"/>
                  </a:cubicBezTo>
                  <a:cubicBezTo>
                    <a:pt x="700243" y="1905"/>
                    <a:pt x="700243" y="1905"/>
                    <a:pt x="700243" y="953"/>
                  </a:cubicBezTo>
                  <a:cubicBezTo>
                    <a:pt x="541175" y="953"/>
                    <a:pt x="382107" y="0"/>
                    <a:pt x="222087" y="0"/>
                  </a:cubicBezTo>
                  <a:cubicBezTo>
                    <a:pt x="207800" y="0"/>
                    <a:pt x="203037" y="6668"/>
                    <a:pt x="203990" y="20003"/>
                  </a:cubicBezTo>
                  <a:cubicBezTo>
                    <a:pt x="204943" y="39053"/>
                    <a:pt x="203990" y="58103"/>
                    <a:pt x="204943" y="77153"/>
                  </a:cubicBezTo>
                  <a:cubicBezTo>
                    <a:pt x="205895" y="95250"/>
                    <a:pt x="200180" y="101918"/>
                    <a:pt x="181130" y="100965"/>
                  </a:cubicBezTo>
                  <a:cubicBezTo>
                    <a:pt x="128743" y="100013"/>
                    <a:pt x="77307" y="100965"/>
                    <a:pt x="24920" y="100013"/>
                  </a:cubicBezTo>
                  <a:cubicBezTo>
                    <a:pt x="7775" y="100013"/>
                    <a:pt x="2060" y="106680"/>
                    <a:pt x="1107" y="122873"/>
                  </a:cubicBezTo>
                  <a:cubicBezTo>
                    <a:pt x="-2702" y="216218"/>
                    <a:pt x="3012" y="308610"/>
                    <a:pt x="23015" y="400050"/>
                  </a:cubicBezTo>
                  <a:cubicBezTo>
                    <a:pt x="42065" y="485775"/>
                    <a:pt x="69687" y="568643"/>
                    <a:pt x="119218" y="641985"/>
                  </a:cubicBezTo>
                  <a:cubicBezTo>
                    <a:pt x="182082" y="736283"/>
                    <a:pt x="263998" y="803910"/>
                    <a:pt x="373535" y="835343"/>
                  </a:cubicBezTo>
                  <a:cubicBezTo>
                    <a:pt x="384012" y="838200"/>
                    <a:pt x="398300" y="839153"/>
                    <a:pt x="405920" y="849630"/>
                  </a:cubicBezTo>
                  <a:cubicBezTo>
                    <a:pt x="449735" y="915353"/>
                    <a:pt x="504980" y="967740"/>
                    <a:pt x="574513" y="1005840"/>
                  </a:cubicBezTo>
                  <a:cubicBezTo>
                    <a:pt x="542128" y="1017270"/>
                    <a:pt x="531650" y="1034415"/>
                    <a:pt x="535460" y="1062990"/>
                  </a:cubicBezTo>
                  <a:cubicBezTo>
                    <a:pt x="539270" y="1086803"/>
                    <a:pt x="557368" y="1099185"/>
                    <a:pt x="587848" y="1099185"/>
                  </a:cubicBezTo>
                  <a:cubicBezTo>
                    <a:pt x="597373" y="1099185"/>
                    <a:pt x="605945" y="1100138"/>
                    <a:pt x="615470" y="1099185"/>
                  </a:cubicBezTo>
                  <a:cubicBezTo>
                    <a:pt x="630710" y="1097280"/>
                    <a:pt x="635473" y="1104900"/>
                    <a:pt x="635473" y="1119188"/>
                  </a:cubicBezTo>
                  <a:cubicBezTo>
                    <a:pt x="636425" y="1145858"/>
                    <a:pt x="639282" y="1171575"/>
                    <a:pt x="639282" y="1198245"/>
                  </a:cubicBezTo>
                  <a:cubicBezTo>
                    <a:pt x="639282" y="1279208"/>
                    <a:pt x="636425" y="1359218"/>
                    <a:pt x="626900" y="1439228"/>
                  </a:cubicBezTo>
                  <a:cubicBezTo>
                    <a:pt x="616423" y="1535430"/>
                    <a:pt x="594515" y="1628775"/>
                    <a:pt x="562130" y="1719263"/>
                  </a:cubicBezTo>
                  <a:cubicBezTo>
                    <a:pt x="532603" y="1803083"/>
                    <a:pt x="486882" y="1880235"/>
                    <a:pt x="427828" y="1946910"/>
                  </a:cubicBezTo>
                  <a:cubicBezTo>
                    <a:pt x="437353" y="1962150"/>
                    <a:pt x="453545" y="1960245"/>
                    <a:pt x="467832" y="1960245"/>
                  </a:cubicBezTo>
                  <a:cubicBezTo>
                    <a:pt x="534507" y="1961198"/>
                    <a:pt x="601182" y="1960245"/>
                    <a:pt x="667857" y="1960245"/>
                  </a:cubicBezTo>
                  <a:cubicBezTo>
                    <a:pt x="677382" y="1960245"/>
                    <a:pt x="687860" y="1960245"/>
                    <a:pt x="697385" y="1960245"/>
                  </a:cubicBezTo>
                  <a:lnTo>
                    <a:pt x="697385" y="1960245"/>
                  </a:lnTo>
                  <a:cubicBezTo>
                    <a:pt x="698338" y="1960245"/>
                    <a:pt x="700243" y="1960245"/>
                    <a:pt x="701195" y="1960245"/>
                  </a:cubicBezTo>
                  <a:cubicBezTo>
                    <a:pt x="702148" y="1960245"/>
                    <a:pt x="704053" y="1960245"/>
                    <a:pt x="705005" y="1960245"/>
                  </a:cubicBezTo>
                  <a:lnTo>
                    <a:pt x="705005" y="1960245"/>
                  </a:lnTo>
                  <a:cubicBezTo>
                    <a:pt x="714530" y="1960245"/>
                    <a:pt x="725007" y="1960245"/>
                    <a:pt x="734532" y="1960245"/>
                  </a:cubicBezTo>
                  <a:cubicBezTo>
                    <a:pt x="801207" y="1960245"/>
                    <a:pt x="867882" y="1960245"/>
                    <a:pt x="934557" y="1960245"/>
                  </a:cubicBezTo>
                  <a:cubicBezTo>
                    <a:pt x="948845" y="1960245"/>
                    <a:pt x="965038" y="1962150"/>
                    <a:pt x="974563" y="1946910"/>
                  </a:cubicBezTo>
                  <a:cubicBezTo>
                    <a:pt x="915507" y="1879283"/>
                    <a:pt x="869788" y="1803083"/>
                    <a:pt x="840260" y="1719263"/>
                  </a:cubicBezTo>
                  <a:cubicBezTo>
                    <a:pt x="807875" y="1628775"/>
                    <a:pt x="785968" y="1535430"/>
                    <a:pt x="775490" y="1439228"/>
                  </a:cubicBezTo>
                  <a:cubicBezTo>
                    <a:pt x="766918" y="1359218"/>
                    <a:pt x="763107" y="1278255"/>
                    <a:pt x="763107" y="1198245"/>
                  </a:cubicBezTo>
                  <a:cubicBezTo>
                    <a:pt x="763107" y="1171575"/>
                    <a:pt x="765965" y="1145858"/>
                    <a:pt x="766918" y="1119188"/>
                  </a:cubicBezTo>
                  <a:cubicBezTo>
                    <a:pt x="766918" y="1104900"/>
                    <a:pt x="770728" y="1097280"/>
                    <a:pt x="786920" y="1099185"/>
                  </a:cubicBezTo>
                  <a:cubicBezTo>
                    <a:pt x="795493" y="1100138"/>
                    <a:pt x="805018" y="1099185"/>
                    <a:pt x="814543" y="1099185"/>
                  </a:cubicBezTo>
                  <a:cubicBezTo>
                    <a:pt x="845023" y="1099185"/>
                    <a:pt x="863120" y="1086803"/>
                    <a:pt x="866930" y="1062990"/>
                  </a:cubicBezTo>
                  <a:cubicBezTo>
                    <a:pt x="871693" y="1034415"/>
                    <a:pt x="860263" y="1017270"/>
                    <a:pt x="827878" y="1005840"/>
                  </a:cubicBezTo>
                  <a:cubicBezTo>
                    <a:pt x="898363" y="967740"/>
                    <a:pt x="953607" y="915353"/>
                    <a:pt x="996470" y="849630"/>
                  </a:cubicBezTo>
                  <a:cubicBezTo>
                    <a:pt x="1004090" y="839153"/>
                    <a:pt x="1017425" y="838200"/>
                    <a:pt x="1028855" y="835343"/>
                  </a:cubicBezTo>
                  <a:cubicBezTo>
                    <a:pt x="1138393" y="802958"/>
                    <a:pt x="1220307" y="735330"/>
                    <a:pt x="1283173" y="641985"/>
                  </a:cubicBezTo>
                  <a:cubicBezTo>
                    <a:pt x="1332703" y="567690"/>
                    <a:pt x="1360325" y="484823"/>
                    <a:pt x="1379375" y="400050"/>
                  </a:cubicBezTo>
                  <a:cubicBezTo>
                    <a:pt x="1402235" y="308610"/>
                    <a:pt x="1407950" y="216218"/>
                    <a:pt x="1404140" y="122873"/>
                  </a:cubicBezTo>
                  <a:close/>
                  <a:moveTo>
                    <a:pt x="284000" y="731520"/>
                  </a:moveTo>
                  <a:cubicBezTo>
                    <a:pt x="215420" y="686753"/>
                    <a:pt x="166843" y="621983"/>
                    <a:pt x="132553" y="548640"/>
                  </a:cubicBezTo>
                  <a:cubicBezTo>
                    <a:pt x="104930" y="488633"/>
                    <a:pt x="86832" y="425768"/>
                    <a:pt x="74450" y="360998"/>
                  </a:cubicBezTo>
                  <a:cubicBezTo>
                    <a:pt x="63020" y="299085"/>
                    <a:pt x="60162" y="237173"/>
                    <a:pt x="60162" y="174308"/>
                  </a:cubicBezTo>
                  <a:cubicBezTo>
                    <a:pt x="60162" y="162878"/>
                    <a:pt x="63973" y="158115"/>
                    <a:pt x="75403" y="158115"/>
                  </a:cubicBezTo>
                  <a:cubicBezTo>
                    <a:pt x="115407" y="159068"/>
                    <a:pt x="156365" y="158115"/>
                    <a:pt x="196370" y="158115"/>
                  </a:cubicBezTo>
                  <a:cubicBezTo>
                    <a:pt x="203037" y="158115"/>
                    <a:pt x="209705" y="158115"/>
                    <a:pt x="209705" y="167640"/>
                  </a:cubicBezTo>
                  <a:cubicBezTo>
                    <a:pt x="208753" y="192405"/>
                    <a:pt x="218278" y="216218"/>
                    <a:pt x="219230" y="240983"/>
                  </a:cubicBezTo>
                  <a:cubicBezTo>
                    <a:pt x="222087" y="300990"/>
                    <a:pt x="235423" y="360045"/>
                    <a:pt x="246853" y="420053"/>
                  </a:cubicBezTo>
                  <a:cubicBezTo>
                    <a:pt x="257330" y="476250"/>
                    <a:pt x="271618" y="531495"/>
                    <a:pt x="286857" y="585788"/>
                  </a:cubicBezTo>
                  <a:cubicBezTo>
                    <a:pt x="304003" y="645795"/>
                    <a:pt x="326862" y="704850"/>
                    <a:pt x="356390" y="764858"/>
                  </a:cubicBezTo>
                  <a:cubicBezTo>
                    <a:pt x="325910" y="762000"/>
                    <a:pt x="304955" y="745808"/>
                    <a:pt x="284000" y="731520"/>
                  </a:cubicBezTo>
                  <a:close/>
                  <a:moveTo>
                    <a:pt x="1331750" y="360998"/>
                  </a:moveTo>
                  <a:cubicBezTo>
                    <a:pt x="1319368" y="425768"/>
                    <a:pt x="1302223" y="488633"/>
                    <a:pt x="1273648" y="548640"/>
                  </a:cubicBezTo>
                  <a:cubicBezTo>
                    <a:pt x="1239357" y="621983"/>
                    <a:pt x="1190780" y="686753"/>
                    <a:pt x="1122200" y="731520"/>
                  </a:cubicBezTo>
                  <a:cubicBezTo>
                    <a:pt x="1101245" y="744855"/>
                    <a:pt x="1080290" y="762000"/>
                    <a:pt x="1048857" y="765810"/>
                  </a:cubicBezTo>
                  <a:cubicBezTo>
                    <a:pt x="1078385" y="704850"/>
                    <a:pt x="1101245" y="646748"/>
                    <a:pt x="1118390" y="586740"/>
                  </a:cubicBezTo>
                  <a:cubicBezTo>
                    <a:pt x="1134582" y="532448"/>
                    <a:pt x="1147918" y="477203"/>
                    <a:pt x="1158395" y="421005"/>
                  </a:cubicBezTo>
                  <a:cubicBezTo>
                    <a:pt x="1169825" y="361950"/>
                    <a:pt x="1183160" y="302895"/>
                    <a:pt x="1186018" y="241935"/>
                  </a:cubicBezTo>
                  <a:cubicBezTo>
                    <a:pt x="1186970" y="217170"/>
                    <a:pt x="1196495" y="193358"/>
                    <a:pt x="1195543" y="168593"/>
                  </a:cubicBezTo>
                  <a:cubicBezTo>
                    <a:pt x="1195543" y="159068"/>
                    <a:pt x="1202210" y="159068"/>
                    <a:pt x="1208878" y="159068"/>
                  </a:cubicBezTo>
                  <a:cubicBezTo>
                    <a:pt x="1248882" y="159068"/>
                    <a:pt x="1289840" y="159068"/>
                    <a:pt x="1329845" y="159068"/>
                  </a:cubicBezTo>
                  <a:cubicBezTo>
                    <a:pt x="1341275" y="159068"/>
                    <a:pt x="1345085" y="163830"/>
                    <a:pt x="1345085" y="175260"/>
                  </a:cubicBezTo>
                  <a:cubicBezTo>
                    <a:pt x="1346990" y="237173"/>
                    <a:pt x="1343180" y="299085"/>
                    <a:pt x="1331750" y="36099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55"/>
            <p:cNvSpPr/>
            <p:nvPr/>
          </p:nvSpPr>
          <p:spPr>
            <a:xfrm>
              <a:off x="10736937" y="213918"/>
              <a:ext cx="308372" cy="854273"/>
            </a:xfrm>
            <a:custGeom>
              <a:rect b="b" l="l" r="r" t="t"/>
              <a:pathLst>
                <a:path extrusionOk="0" h="1952625" w="704850">
                  <a:moveTo>
                    <a:pt x="2261" y="1960245"/>
                  </a:moveTo>
                  <a:cubicBezTo>
                    <a:pt x="14644" y="1960245"/>
                    <a:pt x="27026" y="1960245"/>
                    <a:pt x="39409" y="1960245"/>
                  </a:cubicBezTo>
                  <a:cubicBezTo>
                    <a:pt x="106084" y="1960245"/>
                    <a:pt x="172759" y="1960245"/>
                    <a:pt x="239434" y="1960245"/>
                  </a:cubicBezTo>
                  <a:cubicBezTo>
                    <a:pt x="253721" y="1960245"/>
                    <a:pt x="269914" y="1962150"/>
                    <a:pt x="279439" y="1946910"/>
                  </a:cubicBezTo>
                  <a:cubicBezTo>
                    <a:pt x="220384" y="1879283"/>
                    <a:pt x="174664" y="1803083"/>
                    <a:pt x="145136" y="1719263"/>
                  </a:cubicBezTo>
                  <a:cubicBezTo>
                    <a:pt x="112751" y="1628775"/>
                    <a:pt x="90844" y="1535430"/>
                    <a:pt x="80366" y="1439228"/>
                  </a:cubicBezTo>
                  <a:cubicBezTo>
                    <a:pt x="71794" y="1359218"/>
                    <a:pt x="67984" y="1278255"/>
                    <a:pt x="67984" y="1198245"/>
                  </a:cubicBezTo>
                  <a:cubicBezTo>
                    <a:pt x="67984" y="1171575"/>
                    <a:pt x="70841" y="1145858"/>
                    <a:pt x="71794" y="1119188"/>
                  </a:cubicBezTo>
                  <a:cubicBezTo>
                    <a:pt x="71794" y="1104900"/>
                    <a:pt x="75604" y="1097280"/>
                    <a:pt x="91796" y="1099185"/>
                  </a:cubicBezTo>
                  <a:cubicBezTo>
                    <a:pt x="100369" y="1100138"/>
                    <a:pt x="109894" y="1099185"/>
                    <a:pt x="119419" y="1099185"/>
                  </a:cubicBezTo>
                  <a:cubicBezTo>
                    <a:pt x="149899" y="1099185"/>
                    <a:pt x="167996" y="1086803"/>
                    <a:pt x="171806" y="1062990"/>
                  </a:cubicBezTo>
                  <a:cubicBezTo>
                    <a:pt x="176569" y="1034415"/>
                    <a:pt x="165139" y="1017270"/>
                    <a:pt x="132754" y="1005840"/>
                  </a:cubicBezTo>
                  <a:cubicBezTo>
                    <a:pt x="203239" y="967740"/>
                    <a:pt x="258484" y="915353"/>
                    <a:pt x="301346" y="849630"/>
                  </a:cubicBezTo>
                  <a:cubicBezTo>
                    <a:pt x="308966" y="839153"/>
                    <a:pt x="322301" y="838200"/>
                    <a:pt x="333731" y="835343"/>
                  </a:cubicBezTo>
                  <a:cubicBezTo>
                    <a:pt x="443269" y="802958"/>
                    <a:pt x="525184" y="735330"/>
                    <a:pt x="588049" y="641985"/>
                  </a:cubicBezTo>
                  <a:cubicBezTo>
                    <a:pt x="637579" y="567690"/>
                    <a:pt x="665201" y="484823"/>
                    <a:pt x="684251" y="400050"/>
                  </a:cubicBezTo>
                  <a:cubicBezTo>
                    <a:pt x="704254" y="309563"/>
                    <a:pt x="709969" y="216218"/>
                    <a:pt x="706159" y="122873"/>
                  </a:cubicBezTo>
                  <a:cubicBezTo>
                    <a:pt x="705206" y="106680"/>
                    <a:pt x="699491" y="100013"/>
                    <a:pt x="682346" y="100013"/>
                  </a:cubicBezTo>
                  <a:cubicBezTo>
                    <a:pt x="629959" y="100965"/>
                    <a:pt x="578524" y="99060"/>
                    <a:pt x="526136" y="100965"/>
                  </a:cubicBezTo>
                  <a:cubicBezTo>
                    <a:pt x="507086" y="100965"/>
                    <a:pt x="501371" y="94298"/>
                    <a:pt x="502324" y="77153"/>
                  </a:cubicBezTo>
                  <a:cubicBezTo>
                    <a:pt x="503276" y="58103"/>
                    <a:pt x="502324" y="39053"/>
                    <a:pt x="503276" y="20003"/>
                  </a:cubicBezTo>
                  <a:cubicBezTo>
                    <a:pt x="504229" y="6668"/>
                    <a:pt x="499466" y="0"/>
                    <a:pt x="485179" y="0"/>
                  </a:cubicBezTo>
                  <a:cubicBezTo>
                    <a:pt x="326111" y="952"/>
                    <a:pt x="161329" y="952"/>
                    <a:pt x="1309" y="1905"/>
                  </a:cubicBezTo>
                  <a:cubicBezTo>
                    <a:pt x="-1549" y="5715"/>
                    <a:pt x="1309" y="545783"/>
                    <a:pt x="356" y="545783"/>
                  </a:cubicBezTo>
                  <a:lnTo>
                    <a:pt x="356" y="1960245"/>
                  </a:lnTo>
                  <a:close/>
                  <a:moveTo>
                    <a:pt x="351829" y="762953"/>
                  </a:moveTo>
                  <a:cubicBezTo>
                    <a:pt x="381356" y="701993"/>
                    <a:pt x="404216" y="643890"/>
                    <a:pt x="421361" y="583883"/>
                  </a:cubicBezTo>
                  <a:cubicBezTo>
                    <a:pt x="437554" y="529590"/>
                    <a:pt x="450889" y="474345"/>
                    <a:pt x="461366" y="418148"/>
                  </a:cubicBezTo>
                  <a:cubicBezTo>
                    <a:pt x="472796" y="359093"/>
                    <a:pt x="486131" y="300038"/>
                    <a:pt x="488989" y="239078"/>
                  </a:cubicBezTo>
                  <a:cubicBezTo>
                    <a:pt x="489941" y="214313"/>
                    <a:pt x="499466" y="190500"/>
                    <a:pt x="498514" y="165735"/>
                  </a:cubicBezTo>
                  <a:cubicBezTo>
                    <a:pt x="498514" y="156210"/>
                    <a:pt x="505181" y="156210"/>
                    <a:pt x="511849" y="156210"/>
                  </a:cubicBezTo>
                  <a:cubicBezTo>
                    <a:pt x="551854" y="156210"/>
                    <a:pt x="592811" y="156210"/>
                    <a:pt x="632816" y="156210"/>
                  </a:cubicBezTo>
                  <a:cubicBezTo>
                    <a:pt x="644246" y="156210"/>
                    <a:pt x="648056" y="160973"/>
                    <a:pt x="648056" y="172403"/>
                  </a:cubicBezTo>
                  <a:cubicBezTo>
                    <a:pt x="648056" y="235268"/>
                    <a:pt x="645199" y="297180"/>
                    <a:pt x="633769" y="359093"/>
                  </a:cubicBezTo>
                  <a:cubicBezTo>
                    <a:pt x="621386" y="423863"/>
                    <a:pt x="604241" y="486728"/>
                    <a:pt x="575666" y="546735"/>
                  </a:cubicBezTo>
                  <a:cubicBezTo>
                    <a:pt x="541376" y="620078"/>
                    <a:pt x="492799" y="684848"/>
                    <a:pt x="424219" y="729615"/>
                  </a:cubicBezTo>
                  <a:cubicBezTo>
                    <a:pt x="405169" y="742950"/>
                    <a:pt x="383261" y="759143"/>
                    <a:pt x="351829" y="762953"/>
                  </a:cubicBezTo>
                  <a:close/>
                </a:path>
              </a:pathLst>
            </a:custGeom>
            <a:solidFill>
              <a:srgbClr val="B91E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55"/>
            <p:cNvSpPr/>
            <p:nvPr/>
          </p:nvSpPr>
          <p:spPr>
            <a:xfrm>
              <a:off x="10599659" y="1064241"/>
              <a:ext cx="279202" cy="12502"/>
            </a:xfrm>
            <a:custGeom>
              <a:rect b="b" l="l" r="r" t="t"/>
              <a:pathLst>
                <a:path extrusionOk="0" h="28575" w="638175">
                  <a:moveTo>
                    <a:pt x="641225" y="35242"/>
                  </a:moveTo>
                  <a:cubicBezTo>
                    <a:pt x="427865" y="35242"/>
                    <a:pt x="213553" y="35242"/>
                    <a:pt x="193" y="34290"/>
                  </a:cubicBezTo>
                  <a:cubicBezTo>
                    <a:pt x="-2665" y="-1905"/>
                    <a:pt x="26863" y="5715"/>
                    <a:pt x="46865" y="0"/>
                  </a:cubicBezTo>
                  <a:cubicBezTo>
                    <a:pt x="56390" y="952"/>
                    <a:pt x="65915" y="3810"/>
                    <a:pt x="75440" y="3810"/>
                  </a:cubicBezTo>
                  <a:cubicBezTo>
                    <a:pt x="239270" y="3810"/>
                    <a:pt x="403100" y="3810"/>
                    <a:pt x="565978" y="3810"/>
                  </a:cubicBezTo>
                  <a:cubicBezTo>
                    <a:pt x="575503" y="3810"/>
                    <a:pt x="585980" y="3810"/>
                    <a:pt x="594553" y="0"/>
                  </a:cubicBezTo>
                  <a:cubicBezTo>
                    <a:pt x="599315" y="952"/>
                    <a:pt x="604078" y="2857"/>
                    <a:pt x="608840" y="2857"/>
                  </a:cubicBezTo>
                  <a:cubicBezTo>
                    <a:pt x="633605" y="1905"/>
                    <a:pt x="643130" y="12382"/>
                    <a:pt x="641225" y="35242"/>
                  </a:cubicBezTo>
                  <a:close/>
                </a:path>
              </a:pathLst>
            </a:custGeom>
            <a:solidFill>
              <a:srgbClr val="7B14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55"/>
            <p:cNvSpPr/>
            <p:nvPr/>
          </p:nvSpPr>
          <p:spPr>
            <a:xfrm>
              <a:off x="10550630" y="1265195"/>
              <a:ext cx="366713" cy="4167"/>
            </a:xfrm>
            <a:custGeom>
              <a:rect b="b" l="l" r="r" t="t"/>
              <a:pathLst>
                <a:path extrusionOk="0" h="9525" w="838200">
                  <a:moveTo>
                    <a:pt x="0" y="1129"/>
                  </a:moveTo>
                  <a:cubicBezTo>
                    <a:pt x="272415" y="1129"/>
                    <a:pt x="545782" y="1129"/>
                    <a:pt x="818197" y="1129"/>
                  </a:cubicBezTo>
                  <a:cubicBezTo>
                    <a:pt x="825817" y="1129"/>
                    <a:pt x="837247" y="-4586"/>
                    <a:pt x="839152" y="9701"/>
                  </a:cubicBezTo>
                  <a:cubicBezTo>
                    <a:pt x="813435" y="9701"/>
                    <a:pt x="787717" y="10654"/>
                    <a:pt x="762952" y="10654"/>
                  </a:cubicBezTo>
                  <a:cubicBezTo>
                    <a:pt x="517207" y="10654"/>
                    <a:pt x="271463" y="10654"/>
                    <a:pt x="24765" y="9701"/>
                  </a:cubicBezTo>
                  <a:cubicBezTo>
                    <a:pt x="17145" y="10654"/>
                    <a:pt x="2857" y="19226"/>
                    <a:pt x="0" y="1129"/>
                  </a:cubicBezTo>
                  <a:close/>
                </a:path>
              </a:pathLst>
            </a:custGeom>
            <a:solidFill>
              <a:srgbClr val="7820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55"/>
            <p:cNvSpPr/>
            <p:nvPr/>
          </p:nvSpPr>
          <p:spPr>
            <a:xfrm>
              <a:off x="10594332" y="237762"/>
              <a:ext cx="291703" cy="270867"/>
            </a:xfrm>
            <a:custGeom>
              <a:rect b="b" l="l" r="r" t="t"/>
              <a:pathLst>
                <a:path extrusionOk="0" h="619125" w="666750">
                  <a:moveTo>
                    <a:pt x="324802" y="4488"/>
                  </a:moveTo>
                  <a:cubicBezTo>
                    <a:pt x="337185" y="-6942"/>
                    <a:pt x="340042" y="6393"/>
                    <a:pt x="341947" y="12108"/>
                  </a:cubicBezTo>
                  <a:cubicBezTo>
                    <a:pt x="362902" y="75925"/>
                    <a:pt x="384810" y="140695"/>
                    <a:pt x="402907" y="205465"/>
                  </a:cubicBezTo>
                  <a:cubicBezTo>
                    <a:pt x="408622" y="226420"/>
                    <a:pt x="417195" y="234040"/>
                    <a:pt x="440055" y="234040"/>
                  </a:cubicBezTo>
                  <a:cubicBezTo>
                    <a:pt x="514350" y="233088"/>
                    <a:pt x="587692" y="233088"/>
                    <a:pt x="669607" y="233088"/>
                  </a:cubicBezTo>
                  <a:cubicBezTo>
                    <a:pt x="657225" y="243565"/>
                    <a:pt x="649605" y="250233"/>
                    <a:pt x="641985" y="255948"/>
                  </a:cubicBezTo>
                  <a:cubicBezTo>
                    <a:pt x="589597" y="294048"/>
                    <a:pt x="537210" y="333100"/>
                    <a:pt x="483870" y="370248"/>
                  </a:cubicBezTo>
                  <a:cubicBezTo>
                    <a:pt x="467677" y="381678"/>
                    <a:pt x="461963" y="389298"/>
                    <a:pt x="469582" y="411205"/>
                  </a:cubicBezTo>
                  <a:cubicBezTo>
                    <a:pt x="493395" y="476928"/>
                    <a:pt x="512445" y="544555"/>
                    <a:pt x="533400" y="611230"/>
                  </a:cubicBezTo>
                  <a:cubicBezTo>
                    <a:pt x="534352" y="615993"/>
                    <a:pt x="541020" y="617898"/>
                    <a:pt x="538163" y="626470"/>
                  </a:cubicBezTo>
                  <a:cubicBezTo>
                    <a:pt x="516255" y="619803"/>
                    <a:pt x="501015" y="602658"/>
                    <a:pt x="482917" y="590275"/>
                  </a:cubicBezTo>
                  <a:cubicBezTo>
                    <a:pt x="439102" y="559795"/>
                    <a:pt x="396240" y="527410"/>
                    <a:pt x="352425" y="496930"/>
                  </a:cubicBezTo>
                  <a:cubicBezTo>
                    <a:pt x="344805" y="492168"/>
                    <a:pt x="339090" y="480738"/>
                    <a:pt x="326707" y="488358"/>
                  </a:cubicBezTo>
                  <a:cubicBezTo>
                    <a:pt x="286702" y="508360"/>
                    <a:pt x="254317" y="538840"/>
                    <a:pt x="217170" y="563605"/>
                  </a:cubicBezTo>
                  <a:cubicBezTo>
                    <a:pt x="186690" y="583608"/>
                    <a:pt x="159067" y="606468"/>
                    <a:pt x="124777" y="624565"/>
                  </a:cubicBezTo>
                  <a:cubicBezTo>
                    <a:pt x="133350" y="598848"/>
                    <a:pt x="140970" y="572178"/>
                    <a:pt x="149542" y="546460"/>
                  </a:cubicBezTo>
                  <a:cubicBezTo>
                    <a:pt x="164782" y="500740"/>
                    <a:pt x="178117" y="455020"/>
                    <a:pt x="194310" y="409300"/>
                  </a:cubicBezTo>
                  <a:cubicBezTo>
                    <a:pt x="200977" y="391203"/>
                    <a:pt x="195263" y="380725"/>
                    <a:pt x="180975" y="371200"/>
                  </a:cubicBezTo>
                  <a:cubicBezTo>
                    <a:pt x="125730" y="332148"/>
                    <a:pt x="71438" y="291190"/>
                    <a:pt x="16192" y="252138"/>
                  </a:cubicBezTo>
                  <a:cubicBezTo>
                    <a:pt x="10477" y="248328"/>
                    <a:pt x="5715" y="243565"/>
                    <a:pt x="0" y="233088"/>
                  </a:cubicBezTo>
                  <a:cubicBezTo>
                    <a:pt x="39052" y="233088"/>
                    <a:pt x="76200" y="233088"/>
                    <a:pt x="112395" y="233088"/>
                  </a:cubicBezTo>
                  <a:cubicBezTo>
                    <a:pt x="148590" y="233088"/>
                    <a:pt x="184785" y="233088"/>
                    <a:pt x="220980" y="234993"/>
                  </a:cubicBezTo>
                  <a:cubicBezTo>
                    <a:pt x="240030" y="235945"/>
                    <a:pt x="252413" y="231183"/>
                    <a:pt x="259080" y="210228"/>
                  </a:cubicBezTo>
                  <a:cubicBezTo>
                    <a:pt x="279082" y="144505"/>
                    <a:pt x="300990" y="78783"/>
                    <a:pt x="322897" y="12108"/>
                  </a:cubicBezTo>
                  <a:cubicBezTo>
                    <a:pt x="325755" y="11155"/>
                    <a:pt x="324802" y="7345"/>
                    <a:pt x="324802" y="4488"/>
                  </a:cubicBezTo>
                  <a:close/>
                </a:path>
              </a:pathLst>
            </a:custGeom>
            <a:solidFill>
              <a:srgbClr val="FCFC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9" name="Google Shape;289;p55"/>
          <p:cNvSpPr/>
          <p:nvPr/>
        </p:nvSpPr>
        <p:spPr>
          <a:xfrm>
            <a:off x="0" y="6172796"/>
            <a:ext cx="3771300" cy="243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55"/>
          <p:cNvSpPr txBox="1"/>
          <p:nvPr/>
        </p:nvSpPr>
        <p:spPr>
          <a:xfrm>
            <a:off x="396450" y="1123063"/>
            <a:ext cx="9400200" cy="1962600"/>
          </a:xfrm>
          <a:prstGeom prst="rect">
            <a:avLst/>
          </a:prstGeom>
          <a:noFill/>
          <a:ln>
            <a:noFill/>
          </a:ln>
        </p:spPr>
        <p:txBody>
          <a:bodyPr anchorCtr="0" anchor="t" bIns="45700" lIns="91425" spcFirstLastPara="1" rIns="91425" wrap="square" tIns="45700">
            <a:spAutoFit/>
          </a:bodyPr>
          <a:lstStyle/>
          <a:p>
            <a:pPr indent="-304800" lvl="0" marL="457200" rtl="0" algn="l">
              <a:lnSpc>
                <a:spcPct val="115000"/>
              </a:lnSpc>
              <a:spcBef>
                <a:spcPts val="1200"/>
              </a:spcBef>
              <a:spcAft>
                <a:spcPts val="0"/>
              </a:spcAft>
              <a:buSzPts val="1200"/>
              <a:buFont typeface="Oswald"/>
              <a:buChar char="●"/>
            </a:pPr>
            <a:r>
              <a:rPr lang="en-US" sz="1800">
                <a:latin typeface="Oswald"/>
                <a:ea typeface="Oswald"/>
                <a:cs typeface="Oswald"/>
                <a:sym typeface="Oswald"/>
              </a:rPr>
              <a:t>Extracting digits from license plates is challenging due to variations in fonts, distortions, and inconsistent lighting conditions.</a:t>
            </a:r>
            <a:endParaRPr sz="1800">
              <a:latin typeface="Oswald"/>
              <a:ea typeface="Oswald"/>
              <a:cs typeface="Oswald"/>
              <a:sym typeface="Oswald"/>
            </a:endParaRPr>
          </a:p>
          <a:p>
            <a:pPr indent="-304800" lvl="0" marL="457200" rtl="0" algn="l">
              <a:lnSpc>
                <a:spcPct val="115000"/>
              </a:lnSpc>
              <a:spcBef>
                <a:spcPts val="0"/>
              </a:spcBef>
              <a:spcAft>
                <a:spcPts val="0"/>
              </a:spcAft>
              <a:buSzPts val="1200"/>
              <a:buFont typeface="Oswald"/>
              <a:buChar char="●"/>
            </a:pPr>
            <a:r>
              <a:rPr lang="en-US" sz="1800">
                <a:latin typeface="Oswald"/>
                <a:ea typeface="Oswald"/>
                <a:cs typeface="Oswald"/>
                <a:sym typeface="Oswald"/>
              </a:rPr>
              <a:t>License plates may also exhibit occlusions or dirt that obscure part of the characters.</a:t>
            </a:r>
            <a:endParaRPr sz="1800">
              <a:latin typeface="Oswald"/>
              <a:ea typeface="Oswald"/>
              <a:cs typeface="Oswald"/>
              <a:sym typeface="Oswald"/>
            </a:endParaRPr>
          </a:p>
          <a:p>
            <a:pPr indent="-304800" lvl="0" marL="457200" rtl="0" algn="l">
              <a:lnSpc>
                <a:spcPct val="115000"/>
              </a:lnSpc>
              <a:spcBef>
                <a:spcPts val="0"/>
              </a:spcBef>
              <a:spcAft>
                <a:spcPts val="0"/>
              </a:spcAft>
              <a:buSzPts val="1200"/>
              <a:buFont typeface="Oswald"/>
              <a:buChar char="●"/>
            </a:pPr>
            <a:r>
              <a:rPr lang="en-US" sz="1800">
                <a:latin typeface="Oswald"/>
                <a:ea typeface="Oswald"/>
                <a:cs typeface="Oswald"/>
                <a:sym typeface="Oswald"/>
              </a:rPr>
              <a:t>We explore machine learning-based solutions to recognize numbers efficiently under these variable conditions.</a:t>
            </a:r>
            <a:endParaRPr sz="1800">
              <a:latin typeface="Oswald"/>
              <a:ea typeface="Oswald"/>
              <a:cs typeface="Oswald"/>
              <a:sym typeface="Oswald"/>
            </a:endParaRPr>
          </a:p>
          <a:p>
            <a:pPr indent="-304800" lvl="0" marL="457200" rtl="0" algn="l">
              <a:lnSpc>
                <a:spcPct val="115000"/>
              </a:lnSpc>
              <a:spcBef>
                <a:spcPts val="0"/>
              </a:spcBef>
              <a:spcAft>
                <a:spcPts val="0"/>
              </a:spcAft>
              <a:buSzPts val="1200"/>
              <a:buFont typeface="Oswald"/>
              <a:buChar char="●"/>
            </a:pPr>
            <a:r>
              <a:rPr lang="en-US" sz="1800">
                <a:latin typeface="Oswald"/>
                <a:ea typeface="Oswald"/>
                <a:cs typeface="Oswald"/>
                <a:sym typeface="Oswald"/>
              </a:rPr>
              <a:t>The goal is to improve both </a:t>
            </a:r>
            <a:r>
              <a:rPr b="1" lang="en-US" sz="1800">
                <a:latin typeface="Oswald"/>
                <a:ea typeface="Oswald"/>
                <a:cs typeface="Oswald"/>
                <a:sym typeface="Oswald"/>
              </a:rPr>
              <a:t>speed and accuracy</a:t>
            </a:r>
            <a:r>
              <a:rPr lang="en-US" sz="1800">
                <a:latin typeface="Oswald"/>
                <a:ea typeface="Oswald"/>
                <a:cs typeface="Oswald"/>
                <a:sym typeface="Oswald"/>
              </a:rPr>
              <a:t> in real-time applications.</a:t>
            </a:r>
            <a:endParaRPr sz="1200">
              <a:solidFill>
                <a:schemeClr val="accent3"/>
              </a:solidFill>
              <a:latin typeface="Oswald"/>
              <a:ea typeface="Oswald"/>
              <a:cs typeface="Oswald"/>
              <a:sym typeface="Oswald"/>
            </a:endParaRPr>
          </a:p>
        </p:txBody>
      </p:sp>
      <p:sp>
        <p:nvSpPr>
          <p:cNvPr id="291" name="Google Shape;291;p55"/>
          <p:cNvSpPr txBox="1"/>
          <p:nvPr/>
        </p:nvSpPr>
        <p:spPr>
          <a:xfrm>
            <a:off x="558375" y="2325923"/>
            <a:ext cx="7050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3F3F3F"/>
              </a:solidFill>
              <a:latin typeface="Arial"/>
              <a:ea typeface="Arial"/>
              <a:cs typeface="Arial"/>
              <a:sym typeface="Arial"/>
            </a:endParaRPr>
          </a:p>
        </p:txBody>
      </p:sp>
      <p:sp>
        <p:nvSpPr>
          <p:cNvPr id="292" name="Google Shape;292;p55"/>
          <p:cNvSpPr/>
          <p:nvPr/>
        </p:nvSpPr>
        <p:spPr>
          <a:xfrm>
            <a:off x="1557094" y="3145037"/>
            <a:ext cx="1742219" cy="3084703"/>
          </a:xfrm>
          <a:custGeom>
            <a:rect b="b" l="l" r="r" t="t"/>
            <a:pathLst>
              <a:path extrusionOk="0" h="6854896" w="3871597">
                <a:moveTo>
                  <a:pt x="3871598" y="165669"/>
                </a:moveTo>
                <a:cubicBezTo>
                  <a:pt x="3866503" y="175858"/>
                  <a:pt x="3863629" y="188398"/>
                  <a:pt x="3855857" y="195713"/>
                </a:cubicBezTo>
                <a:cubicBezTo>
                  <a:pt x="3846517" y="204465"/>
                  <a:pt x="3832017" y="215569"/>
                  <a:pt x="3821501" y="213936"/>
                </a:cubicBezTo>
                <a:cubicBezTo>
                  <a:pt x="3719677" y="198326"/>
                  <a:pt x="3618962" y="210866"/>
                  <a:pt x="3517921" y="221708"/>
                </a:cubicBezTo>
                <a:cubicBezTo>
                  <a:pt x="3337131" y="241041"/>
                  <a:pt x="3156210" y="259329"/>
                  <a:pt x="2975420" y="278140"/>
                </a:cubicBezTo>
                <a:cubicBezTo>
                  <a:pt x="2933880" y="282451"/>
                  <a:pt x="2892340" y="287219"/>
                  <a:pt x="2848188" y="292052"/>
                </a:cubicBezTo>
                <a:cubicBezTo>
                  <a:pt x="2858704" y="331632"/>
                  <a:pt x="2832774" y="337903"/>
                  <a:pt x="2804819" y="343650"/>
                </a:cubicBezTo>
                <a:cubicBezTo>
                  <a:pt x="2783396" y="348092"/>
                  <a:pt x="2762430" y="354754"/>
                  <a:pt x="2738591" y="361154"/>
                </a:cubicBezTo>
                <a:cubicBezTo>
                  <a:pt x="2743228" y="371017"/>
                  <a:pt x="2744534" y="378985"/>
                  <a:pt x="2749237" y="382969"/>
                </a:cubicBezTo>
                <a:cubicBezTo>
                  <a:pt x="2771705" y="402041"/>
                  <a:pt x="2764978" y="423660"/>
                  <a:pt x="2757140" y="446259"/>
                </a:cubicBezTo>
                <a:cubicBezTo>
                  <a:pt x="2752829" y="458603"/>
                  <a:pt x="2751262" y="471993"/>
                  <a:pt x="2746232" y="484011"/>
                </a:cubicBezTo>
                <a:cubicBezTo>
                  <a:pt x="2742771" y="492240"/>
                  <a:pt x="2736958" y="503148"/>
                  <a:pt x="2729773" y="505499"/>
                </a:cubicBezTo>
                <a:cubicBezTo>
                  <a:pt x="2705607" y="513467"/>
                  <a:pt x="2680592" y="520717"/>
                  <a:pt x="2655380" y="523395"/>
                </a:cubicBezTo>
                <a:cubicBezTo>
                  <a:pt x="2628863" y="526204"/>
                  <a:pt x="2606721" y="534564"/>
                  <a:pt x="2583926" y="548998"/>
                </a:cubicBezTo>
                <a:cubicBezTo>
                  <a:pt x="2557343" y="565849"/>
                  <a:pt x="2527038" y="578194"/>
                  <a:pt x="2496863" y="587534"/>
                </a:cubicBezTo>
                <a:cubicBezTo>
                  <a:pt x="2402549" y="616729"/>
                  <a:pt x="2410190" y="631686"/>
                  <a:pt x="2440888" y="702813"/>
                </a:cubicBezTo>
                <a:cubicBezTo>
                  <a:pt x="2467928" y="765515"/>
                  <a:pt x="2472566" y="751995"/>
                  <a:pt x="2411889" y="780538"/>
                </a:cubicBezTo>
                <a:cubicBezTo>
                  <a:pt x="2332989" y="817701"/>
                  <a:pt x="2252914" y="852644"/>
                  <a:pt x="2172250" y="885759"/>
                </a:cubicBezTo>
                <a:cubicBezTo>
                  <a:pt x="2119868" y="907247"/>
                  <a:pt x="2070752" y="932916"/>
                  <a:pt x="2026796" y="968839"/>
                </a:cubicBezTo>
                <a:cubicBezTo>
                  <a:pt x="2013275" y="979877"/>
                  <a:pt x="1997143" y="989151"/>
                  <a:pt x="1980684" y="995030"/>
                </a:cubicBezTo>
                <a:cubicBezTo>
                  <a:pt x="1856717" y="1039247"/>
                  <a:pt x="1732489" y="1082616"/>
                  <a:pt x="1608131" y="1125724"/>
                </a:cubicBezTo>
                <a:cubicBezTo>
                  <a:pt x="1591411" y="1131536"/>
                  <a:pt x="1584291" y="1140485"/>
                  <a:pt x="1578805" y="1158446"/>
                </a:cubicBezTo>
                <a:cubicBezTo>
                  <a:pt x="1553594" y="1240742"/>
                  <a:pt x="1521851" y="1320360"/>
                  <a:pt x="1455230" y="1379470"/>
                </a:cubicBezTo>
                <a:cubicBezTo>
                  <a:pt x="1438183" y="1394622"/>
                  <a:pt x="1434395" y="1408730"/>
                  <a:pt x="1442037" y="1430611"/>
                </a:cubicBezTo>
                <a:cubicBezTo>
                  <a:pt x="1492590" y="1575543"/>
                  <a:pt x="1510682" y="1727137"/>
                  <a:pt x="1532562" y="1877948"/>
                </a:cubicBezTo>
                <a:cubicBezTo>
                  <a:pt x="1537918" y="1914916"/>
                  <a:pt x="1544580" y="1951688"/>
                  <a:pt x="1550981" y="1990681"/>
                </a:cubicBezTo>
                <a:cubicBezTo>
                  <a:pt x="1585989" y="1986696"/>
                  <a:pt x="1592325" y="2007532"/>
                  <a:pt x="1593892" y="2036074"/>
                </a:cubicBezTo>
                <a:cubicBezTo>
                  <a:pt x="1597419" y="2098384"/>
                  <a:pt x="1603559" y="2160563"/>
                  <a:pt x="1607935" y="2222873"/>
                </a:cubicBezTo>
                <a:cubicBezTo>
                  <a:pt x="1610286" y="2256641"/>
                  <a:pt x="1606041" y="2261082"/>
                  <a:pt x="1571620" y="2265915"/>
                </a:cubicBezTo>
                <a:cubicBezTo>
                  <a:pt x="1605518" y="2584649"/>
                  <a:pt x="1639416" y="2903448"/>
                  <a:pt x="1673576" y="3224990"/>
                </a:cubicBezTo>
                <a:cubicBezTo>
                  <a:pt x="1591215" y="3224990"/>
                  <a:pt x="1513360" y="3224990"/>
                  <a:pt x="1433285" y="3224990"/>
                </a:cubicBezTo>
                <a:cubicBezTo>
                  <a:pt x="1421593" y="3292982"/>
                  <a:pt x="1411143" y="3359668"/>
                  <a:pt x="1398668" y="3425962"/>
                </a:cubicBezTo>
                <a:cubicBezTo>
                  <a:pt x="1354450" y="3660636"/>
                  <a:pt x="1308926" y="3895049"/>
                  <a:pt x="1265427" y="4129854"/>
                </a:cubicBezTo>
                <a:cubicBezTo>
                  <a:pt x="1258046" y="4169631"/>
                  <a:pt x="1254781" y="4210909"/>
                  <a:pt x="1255695" y="4251339"/>
                </a:cubicBezTo>
                <a:cubicBezTo>
                  <a:pt x="1258373" y="4371778"/>
                  <a:pt x="1265362" y="4492153"/>
                  <a:pt x="1267844" y="4612592"/>
                </a:cubicBezTo>
                <a:cubicBezTo>
                  <a:pt x="1268627" y="4651258"/>
                  <a:pt x="1259091" y="4690055"/>
                  <a:pt x="1257067" y="4728917"/>
                </a:cubicBezTo>
                <a:cubicBezTo>
                  <a:pt x="1256218" y="4744462"/>
                  <a:pt x="1258177" y="4763729"/>
                  <a:pt x="1266799" y="4775551"/>
                </a:cubicBezTo>
                <a:cubicBezTo>
                  <a:pt x="1318462" y="4846548"/>
                  <a:pt x="1386912" y="4886390"/>
                  <a:pt x="1477502" y="4885475"/>
                </a:cubicBezTo>
                <a:cubicBezTo>
                  <a:pt x="1591672" y="4884300"/>
                  <a:pt x="1705841" y="4885998"/>
                  <a:pt x="1820011" y="4885541"/>
                </a:cubicBezTo>
                <a:cubicBezTo>
                  <a:pt x="1837645" y="4885475"/>
                  <a:pt x="1849533" y="4890374"/>
                  <a:pt x="1860897" y="4904351"/>
                </a:cubicBezTo>
                <a:cubicBezTo>
                  <a:pt x="1976046" y="5046410"/>
                  <a:pt x="2092110" y="5187815"/>
                  <a:pt x="2206998" y="5330070"/>
                </a:cubicBezTo>
                <a:cubicBezTo>
                  <a:pt x="2215031" y="5339998"/>
                  <a:pt x="2219669" y="5355281"/>
                  <a:pt x="2220126" y="5368278"/>
                </a:cubicBezTo>
                <a:cubicBezTo>
                  <a:pt x="2221759" y="5411843"/>
                  <a:pt x="2220714" y="5455539"/>
                  <a:pt x="2220714" y="5503610"/>
                </a:cubicBezTo>
                <a:cubicBezTo>
                  <a:pt x="2169834" y="5503610"/>
                  <a:pt x="2123853" y="5503610"/>
                  <a:pt x="2072058" y="5503610"/>
                </a:cubicBezTo>
                <a:cubicBezTo>
                  <a:pt x="2078982" y="5517848"/>
                  <a:pt x="2082770" y="5526339"/>
                  <a:pt x="2087146" y="5534503"/>
                </a:cubicBezTo>
                <a:cubicBezTo>
                  <a:pt x="2118497" y="5593547"/>
                  <a:pt x="2148933" y="5653114"/>
                  <a:pt x="2181786" y="5711309"/>
                </a:cubicBezTo>
                <a:cubicBezTo>
                  <a:pt x="2204385" y="5751347"/>
                  <a:pt x="2217187" y="5792756"/>
                  <a:pt x="2213268" y="5838868"/>
                </a:cubicBezTo>
                <a:cubicBezTo>
                  <a:pt x="2212549" y="5847489"/>
                  <a:pt x="2213137" y="5856242"/>
                  <a:pt x="2213137" y="5870806"/>
                </a:cubicBezTo>
                <a:cubicBezTo>
                  <a:pt x="2239524" y="5870806"/>
                  <a:pt x="2263364" y="5869631"/>
                  <a:pt x="2287008" y="5871525"/>
                </a:cubicBezTo>
                <a:cubicBezTo>
                  <a:pt x="2294062" y="5872047"/>
                  <a:pt x="2305883" y="5880734"/>
                  <a:pt x="2306210" y="5886156"/>
                </a:cubicBezTo>
                <a:cubicBezTo>
                  <a:pt x="2308039" y="5918813"/>
                  <a:pt x="2307124" y="5951666"/>
                  <a:pt x="2307124" y="5986413"/>
                </a:cubicBezTo>
                <a:cubicBezTo>
                  <a:pt x="2281064" y="5988634"/>
                  <a:pt x="2254612" y="5990854"/>
                  <a:pt x="2226331" y="5993205"/>
                </a:cubicBezTo>
                <a:cubicBezTo>
                  <a:pt x="2226331" y="6087781"/>
                  <a:pt x="2226331" y="6181898"/>
                  <a:pt x="2226331" y="6279478"/>
                </a:cubicBezTo>
                <a:cubicBezTo>
                  <a:pt x="2253110" y="6281111"/>
                  <a:pt x="2280150" y="6282744"/>
                  <a:pt x="2306406" y="6284311"/>
                </a:cubicBezTo>
                <a:cubicBezTo>
                  <a:pt x="2306406" y="6323565"/>
                  <a:pt x="2306406" y="6360468"/>
                  <a:pt x="2306406" y="6402073"/>
                </a:cubicBezTo>
                <a:cubicBezTo>
                  <a:pt x="2257159" y="6402073"/>
                  <a:pt x="2211113" y="6402073"/>
                  <a:pt x="2164086" y="6402073"/>
                </a:cubicBezTo>
                <a:cubicBezTo>
                  <a:pt x="2162584" y="6419577"/>
                  <a:pt x="2161408" y="6432509"/>
                  <a:pt x="2160167" y="6447336"/>
                </a:cubicBezTo>
                <a:cubicBezTo>
                  <a:pt x="2121371" y="6447336"/>
                  <a:pt x="2084142" y="6447336"/>
                  <a:pt x="2044953" y="6447336"/>
                </a:cubicBezTo>
                <a:cubicBezTo>
                  <a:pt x="2044953" y="6543478"/>
                  <a:pt x="2044953" y="6637662"/>
                  <a:pt x="2044953" y="6735110"/>
                </a:cubicBezTo>
                <a:cubicBezTo>
                  <a:pt x="2082770" y="6735110"/>
                  <a:pt x="2120522" y="6735110"/>
                  <a:pt x="2164348" y="6735110"/>
                </a:cubicBezTo>
                <a:cubicBezTo>
                  <a:pt x="2164348" y="6777173"/>
                  <a:pt x="2164348" y="6816035"/>
                  <a:pt x="2164348" y="6854897"/>
                </a:cubicBezTo>
                <a:cubicBezTo>
                  <a:pt x="1548891" y="6854897"/>
                  <a:pt x="933369" y="6854897"/>
                  <a:pt x="317913" y="6854897"/>
                </a:cubicBezTo>
                <a:cubicBezTo>
                  <a:pt x="290481" y="6852872"/>
                  <a:pt x="263049" y="6850259"/>
                  <a:pt x="235617" y="6848888"/>
                </a:cubicBezTo>
                <a:cubicBezTo>
                  <a:pt x="181079" y="6846080"/>
                  <a:pt x="132747" y="6833147"/>
                  <a:pt x="89378" y="6794351"/>
                </a:cubicBezTo>
                <a:cubicBezTo>
                  <a:pt x="-54836" y="6665355"/>
                  <a:pt x="-25249" y="6416703"/>
                  <a:pt x="183365" y="6345968"/>
                </a:cubicBezTo>
                <a:cubicBezTo>
                  <a:pt x="197473" y="6341200"/>
                  <a:pt x="211254" y="6335518"/>
                  <a:pt x="226146" y="6329901"/>
                </a:cubicBezTo>
                <a:cubicBezTo>
                  <a:pt x="88529" y="6175106"/>
                  <a:pt x="140454" y="5984649"/>
                  <a:pt x="291199" y="5896932"/>
                </a:cubicBezTo>
                <a:cubicBezTo>
                  <a:pt x="276830" y="5892817"/>
                  <a:pt x="264355" y="5889160"/>
                  <a:pt x="251815" y="5885633"/>
                </a:cubicBezTo>
                <a:cubicBezTo>
                  <a:pt x="54108" y="5830312"/>
                  <a:pt x="-13035" y="5612750"/>
                  <a:pt x="118704" y="5455016"/>
                </a:cubicBezTo>
                <a:cubicBezTo>
                  <a:pt x="131244" y="5439994"/>
                  <a:pt x="143132" y="5424253"/>
                  <a:pt x="153712" y="5407793"/>
                </a:cubicBezTo>
                <a:cubicBezTo>
                  <a:pt x="260371" y="5242156"/>
                  <a:pt x="367160" y="5076585"/>
                  <a:pt x="472511" y="4910033"/>
                </a:cubicBezTo>
                <a:cubicBezTo>
                  <a:pt x="485248" y="4889917"/>
                  <a:pt x="498049" y="4882406"/>
                  <a:pt x="521236" y="4883451"/>
                </a:cubicBezTo>
                <a:cubicBezTo>
                  <a:pt x="563560" y="4885344"/>
                  <a:pt x="606014" y="4883973"/>
                  <a:pt x="649774" y="4883973"/>
                </a:cubicBezTo>
                <a:cubicBezTo>
                  <a:pt x="651865" y="4730093"/>
                  <a:pt x="654542" y="4580131"/>
                  <a:pt x="636254" y="4431018"/>
                </a:cubicBezTo>
                <a:cubicBezTo>
                  <a:pt x="618162" y="4283147"/>
                  <a:pt x="620710" y="4135536"/>
                  <a:pt x="635471" y="3987730"/>
                </a:cubicBezTo>
                <a:cubicBezTo>
                  <a:pt x="650428" y="3837965"/>
                  <a:pt x="674529" y="3689048"/>
                  <a:pt x="661923" y="3537192"/>
                </a:cubicBezTo>
                <a:cubicBezTo>
                  <a:pt x="652714" y="3426158"/>
                  <a:pt x="651603" y="3314340"/>
                  <a:pt x="647619" y="3202914"/>
                </a:cubicBezTo>
                <a:cubicBezTo>
                  <a:pt x="646966" y="3185083"/>
                  <a:pt x="641153" y="3176331"/>
                  <a:pt x="622865" y="3172086"/>
                </a:cubicBezTo>
                <a:cubicBezTo>
                  <a:pt x="576884" y="3161504"/>
                  <a:pt x="531556" y="3148181"/>
                  <a:pt x="485770" y="3136816"/>
                </a:cubicBezTo>
                <a:cubicBezTo>
                  <a:pt x="472054" y="3133419"/>
                  <a:pt x="467025" y="3127606"/>
                  <a:pt x="469115" y="3112715"/>
                </a:cubicBezTo>
                <a:cubicBezTo>
                  <a:pt x="480545" y="3031464"/>
                  <a:pt x="490865" y="2950148"/>
                  <a:pt x="501838" y="2868831"/>
                </a:cubicBezTo>
                <a:cubicBezTo>
                  <a:pt x="531425" y="2649702"/>
                  <a:pt x="561274" y="2430638"/>
                  <a:pt x="590730" y="2211508"/>
                </a:cubicBezTo>
                <a:cubicBezTo>
                  <a:pt x="593212" y="2193220"/>
                  <a:pt x="601507" y="2172973"/>
                  <a:pt x="577145" y="2160890"/>
                </a:cubicBezTo>
                <a:cubicBezTo>
                  <a:pt x="573422" y="2159061"/>
                  <a:pt x="570940" y="2149264"/>
                  <a:pt x="571985" y="2144039"/>
                </a:cubicBezTo>
                <a:cubicBezTo>
                  <a:pt x="582631" y="2090677"/>
                  <a:pt x="577406" y="2032874"/>
                  <a:pt x="615550" y="1986958"/>
                </a:cubicBezTo>
                <a:cubicBezTo>
                  <a:pt x="620252" y="1981275"/>
                  <a:pt x="621167" y="1972393"/>
                  <a:pt x="623518" y="1964881"/>
                </a:cubicBezTo>
                <a:cubicBezTo>
                  <a:pt x="636124" y="1923538"/>
                  <a:pt x="624041" y="1886439"/>
                  <a:pt x="605295" y="1849667"/>
                </a:cubicBezTo>
                <a:cubicBezTo>
                  <a:pt x="558008" y="1756790"/>
                  <a:pt x="510851" y="1663783"/>
                  <a:pt x="465131" y="1570122"/>
                </a:cubicBezTo>
                <a:cubicBezTo>
                  <a:pt x="410594" y="1458239"/>
                  <a:pt x="379047" y="1338387"/>
                  <a:pt x="347173" y="1218796"/>
                </a:cubicBezTo>
                <a:cubicBezTo>
                  <a:pt x="334176" y="1170007"/>
                  <a:pt x="325554" y="1121282"/>
                  <a:pt x="338748" y="1068900"/>
                </a:cubicBezTo>
                <a:cubicBezTo>
                  <a:pt x="359648" y="986147"/>
                  <a:pt x="374344" y="901826"/>
                  <a:pt x="389824" y="817767"/>
                </a:cubicBezTo>
                <a:cubicBezTo>
                  <a:pt x="398053" y="773222"/>
                  <a:pt x="401776" y="727829"/>
                  <a:pt x="408699" y="683023"/>
                </a:cubicBezTo>
                <a:cubicBezTo>
                  <a:pt x="412357" y="659445"/>
                  <a:pt x="428359" y="647362"/>
                  <a:pt x="451807" y="647100"/>
                </a:cubicBezTo>
                <a:cubicBezTo>
                  <a:pt x="490930" y="646643"/>
                  <a:pt x="530119" y="647884"/>
                  <a:pt x="569242" y="647231"/>
                </a:cubicBezTo>
                <a:cubicBezTo>
                  <a:pt x="593082" y="646839"/>
                  <a:pt x="617248" y="646055"/>
                  <a:pt x="640435" y="641549"/>
                </a:cubicBezTo>
                <a:cubicBezTo>
                  <a:pt x="647880" y="640112"/>
                  <a:pt x="658853" y="625155"/>
                  <a:pt x="657808" y="617774"/>
                </a:cubicBezTo>
                <a:cubicBezTo>
                  <a:pt x="653367" y="585313"/>
                  <a:pt x="651146" y="550305"/>
                  <a:pt x="636973" y="521828"/>
                </a:cubicBezTo>
                <a:cubicBezTo>
                  <a:pt x="610651" y="469054"/>
                  <a:pt x="600527" y="414190"/>
                  <a:pt x="598241" y="356844"/>
                </a:cubicBezTo>
                <a:cubicBezTo>
                  <a:pt x="596217" y="305245"/>
                  <a:pt x="589881" y="251818"/>
                  <a:pt x="615354" y="204531"/>
                </a:cubicBezTo>
                <a:cubicBezTo>
                  <a:pt x="655979" y="128962"/>
                  <a:pt x="705879" y="61297"/>
                  <a:pt x="793270" y="33146"/>
                </a:cubicBezTo>
                <a:cubicBezTo>
                  <a:pt x="803198" y="29946"/>
                  <a:pt x="812015" y="23022"/>
                  <a:pt x="821094" y="17340"/>
                </a:cubicBezTo>
                <a:cubicBezTo>
                  <a:pt x="846436" y="1469"/>
                  <a:pt x="873019" y="-4148"/>
                  <a:pt x="902867" y="3167"/>
                </a:cubicBezTo>
                <a:cubicBezTo>
                  <a:pt x="917236" y="6694"/>
                  <a:pt x="932781" y="5453"/>
                  <a:pt x="947738" y="6367"/>
                </a:cubicBezTo>
                <a:cubicBezTo>
                  <a:pt x="970664" y="7804"/>
                  <a:pt x="993654" y="8261"/>
                  <a:pt x="1016449" y="10874"/>
                </a:cubicBezTo>
                <a:cubicBezTo>
                  <a:pt x="1036762" y="13160"/>
                  <a:pt x="1056617" y="19430"/>
                  <a:pt x="1076930" y="21063"/>
                </a:cubicBezTo>
                <a:cubicBezTo>
                  <a:pt x="1155438" y="27464"/>
                  <a:pt x="1202921" y="77429"/>
                  <a:pt x="1205534" y="156851"/>
                </a:cubicBezTo>
                <a:cubicBezTo>
                  <a:pt x="1206056" y="172592"/>
                  <a:pt x="1206709" y="189443"/>
                  <a:pt x="1212457" y="203682"/>
                </a:cubicBezTo>
                <a:cubicBezTo>
                  <a:pt x="1235121" y="260048"/>
                  <a:pt x="1249294" y="317851"/>
                  <a:pt x="1248902" y="372846"/>
                </a:cubicBezTo>
                <a:cubicBezTo>
                  <a:pt x="1264121" y="372846"/>
                  <a:pt x="1279339" y="375589"/>
                  <a:pt x="1293251" y="372323"/>
                </a:cubicBezTo>
                <a:cubicBezTo>
                  <a:pt x="1331133" y="363440"/>
                  <a:pt x="1368558" y="352206"/>
                  <a:pt x="1405918" y="341299"/>
                </a:cubicBezTo>
                <a:cubicBezTo>
                  <a:pt x="1409380" y="340254"/>
                  <a:pt x="1411274" y="334441"/>
                  <a:pt x="1414278" y="331110"/>
                </a:cubicBezTo>
                <a:cubicBezTo>
                  <a:pt x="1435636" y="307205"/>
                  <a:pt x="1457320" y="283561"/>
                  <a:pt x="1478417" y="259460"/>
                </a:cubicBezTo>
                <a:cubicBezTo>
                  <a:pt x="1496444" y="238886"/>
                  <a:pt x="1515450" y="234445"/>
                  <a:pt x="1539290" y="250773"/>
                </a:cubicBezTo>
                <a:cubicBezTo>
                  <a:pt x="1548172" y="256848"/>
                  <a:pt x="1560386" y="261028"/>
                  <a:pt x="1571032" y="261093"/>
                </a:cubicBezTo>
                <a:cubicBezTo>
                  <a:pt x="1602710" y="261289"/>
                  <a:pt x="1634453" y="258219"/>
                  <a:pt x="1666130" y="258088"/>
                </a:cubicBezTo>
                <a:cubicBezTo>
                  <a:pt x="1674164" y="258088"/>
                  <a:pt x="1687161" y="262269"/>
                  <a:pt x="1689447" y="267951"/>
                </a:cubicBezTo>
                <a:cubicBezTo>
                  <a:pt x="1701792" y="298191"/>
                  <a:pt x="1723737" y="289439"/>
                  <a:pt x="1745160" y="284084"/>
                </a:cubicBezTo>
                <a:cubicBezTo>
                  <a:pt x="1767563" y="278467"/>
                  <a:pt x="1790096" y="272850"/>
                  <a:pt x="1812108" y="265926"/>
                </a:cubicBezTo>
                <a:cubicBezTo>
                  <a:pt x="1819096" y="263706"/>
                  <a:pt x="1827260" y="258415"/>
                  <a:pt x="1830526" y="252276"/>
                </a:cubicBezTo>
                <a:cubicBezTo>
                  <a:pt x="1840519" y="233400"/>
                  <a:pt x="1856521" y="231048"/>
                  <a:pt x="1875397" y="229873"/>
                </a:cubicBezTo>
                <a:cubicBezTo>
                  <a:pt x="1933200" y="226215"/>
                  <a:pt x="1990938" y="221708"/>
                  <a:pt x="2048611" y="216287"/>
                </a:cubicBezTo>
                <a:cubicBezTo>
                  <a:pt x="2222543" y="199959"/>
                  <a:pt x="2396409" y="182977"/>
                  <a:pt x="2570276" y="166322"/>
                </a:cubicBezTo>
                <a:cubicBezTo>
                  <a:pt x="2729969" y="150973"/>
                  <a:pt x="2889663" y="135624"/>
                  <a:pt x="3049356" y="120406"/>
                </a:cubicBezTo>
                <a:cubicBezTo>
                  <a:pt x="3209049" y="105188"/>
                  <a:pt x="3368808" y="90753"/>
                  <a:pt x="3528436" y="74555"/>
                </a:cubicBezTo>
                <a:cubicBezTo>
                  <a:pt x="3607205" y="66522"/>
                  <a:pt x="3686431" y="59141"/>
                  <a:pt x="3764090" y="44119"/>
                </a:cubicBezTo>
                <a:cubicBezTo>
                  <a:pt x="3835283" y="30338"/>
                  <a:pt x="3834434" y="26027"/>
                  <a:pt x="3869050" y="89447"/>
                </a:cubicBezTo>
                <a:cubicBezTo>
                  <a:pt x="3869377" y="90100"/>
                  <a:pt x="3870552" y="90296"/>
                  <a:pt x="3871402" y="90688"/>
                </a:cubicBezTo>
                <a:cubicBezTo>
                  <a:pt x="3871598" y="115703"/>
                  <a:pt x="3871598" y="140653"/>
                  <a:pt x="3871598" y="165669"/>
                </a:cubicBezTo>
                <a:close/>
                <a:moveTo>
                  <a:pt x="2098968" y="5990789"/>
                </a:moveTo>
                <a:cubicBezTo>
                  <a:pt x="2089367" y="5990201"/>
                  <a:pt x="2082378" y="5989417"/>
                  <a:pt x="2075324" y="5989417"/>
                </a:cubicBezTo>
                <a:cubicBezTo>
                  <a:pt x="1515450" y="5990332"/>
                  <a:pt x="955641" y="5991311"/>
                  <a:pt x="395767" y="5992291"/>
                </a:cubicBezTo>
                <a:cubicBezTo>
                  <a:pt x="387799" y="5992291"/>
                  <a:pt x="379373" y="5991834"/>
                  <a:pt x="371862" y="5994054"/>
                </a:cubicBezTo>
                <a:cubicBezTo>
                  <a:pt x="312687" y="6011494"/>
                  <a:pt x="256452" y="6068382"/>
                  <a:pt x="263636" y="6155250"/>
                </a:cubicBezTo>
                <a:cubicBezTo>
                  <a:pt x="268012" y="6208612"/>
                  <a:pt x="325816" y="6268048"/>
                  <a:pt x="384860" y="6275820"/>
                </a:cubicBezTo>
                <a:cubicBezTo>
                  <a:pt x="408634" y="6278955"/>
                  <a:pt x="432735" y="6280980"/>
                  <a:pt x="456705" y="6281437"/>
                </a:cubicBezTo>
                <a:cubicBezTo>
                  <a:pt x="558334" y="6283136"/>
                  <a:pt x="659964" y="6285226"/>
                  <a:pt x="761527" y="6285095"/>
                </a:cubicBezTo>
                <a:cubicBezTo>
                  <a:pt x="1199264" y="6284507"/>
                  <a:pt x="1636935" y="6283201"/>
                  <a:pt x="2074671" y="6282091"/>
                </a:cubicBezTo>
                <a:cubicBezTo>
                  <a:pt x="2082378" y="6282091"/>
                  <a:pt x="2090150" y="6281176"/>
                  <a:pt x="2098902" y="6280654"/>
                </a:cubicBezTo>
                <a:cubicBezTo>
                  <a:pt x="2098968" y="6183793"/>
                  <a:pt x="2098968" y="6088630"/>
                  <a:pt x="2098968" y="5990789"/>
                </a:cubicBezTo>
                <a:close/>
                <a:moveTo>
                  <a:pt x="1923142" y="6448250"/>
                </a:moveTo>
                <a:cubicBezTo>
                  <a:pt x="1907140" y="6448250"/>
                  <a:pt x="1894795" y="6448250"/>
                  <a:pt x="1882516" y="6448250"/>
                </a:cubicBezTo>
                <a:cubicBezTo>
                  <a:pt x="1502779" y="6448120"/>
                  <a:pt x="1123042" y="6447401"/>
                  <a:pt x="743239" y="6448054"/>
                </a:cubicBezTo>
                <a:cubicBezTo>
                  <a:pt x="581064" y="6448381"/>
                  <a:pt x="418823" y="6450536"/>
                  <a:pt x="256713" y="6453867"/>
                </a:cubicBezTo>
                <a:cubicBezTo>
                  <a:pt x="164293" y="6455761"/>
                  <a:pt x="100808" y="6537861"/>
                  <a:pt x="119880" y="6626297"/>
                </a:cubicBezTo>
                <a:cubicBezTo>
                  <a:pt x="131506" y="6680181"/>
                  <a:pt x="170564" y="6721983"/>
                  <a:pt x="224840" y="6727730"/>
                </a:cubicBezTo>
                <a:cubicBezTo>
                  <a:pt x="287607" y="6734392"/>
                  <a:pt x="351027" y="6736808"/>
                  <a:pt x="414186" y="6736874"/>
                </a:cubicBezTo>
                <a:cubicBezTo>
                  <a:pt x="908027" y="6737657"/>
                  <a:pt x="1401868" y="6737397"/>
                  <a:pt x="1895710" y="6737462"/>
                </a:cubicBezTo>
                <a:cubicBezTo>
                  <a:pt x="1905115" y="6737462"/>
                  <a:pt x="1914455" y="6737462"/>
                  <a:pt x="1923076" y="6737462"/>
                </a:cubicBezTo>
                <a:cubicBezTo>
                  <a:pt x="1923142" y="6639817"/>
                  <a:pt x="1923142" y="6546287"/>
                  <a:pt x="1923142" y="6448250"/>
                </a:cubicBezTo>
                <a:close/>
                <a:moveTo>
                  <a:pt x="1983362" y="5504916"/>
                </a:moveTo>
                <a:cubicBezTo>
                  <a:pt x="1970691" y="5504916"/>
                  <a:pt x="1960959" y="5504916"/>
                  <a:pt x="1951227" y="5504916"/>
                </a:cubicBezTo>
                <a:cubicBezTo>
                  <a:pt x="1750647" y="5504916"/>
                  <a:pt x="1550001" y="5504916"/>
                  <a:pt x="1349421" y="5504916"/>
                </a:cubicBezTo>
                <a:cubicBezTo>
                  <a:pt x="987449" y="5504916"/>
                  <a:pt x="625412" y="5505112"/>
                  <a:pt x="263440" y="5504459"/>
                </a:cubicBezTo>
                <a:cubicBezTo>
                  <a:pt x="242997" y="5504393"/>
                  <a:pt x="228628" y="5510533"/>
                  <a:pt x="214455" y="5524706"/>
                </a:cubicBezTo>
                <a:cubicBezTo>
                  <a:pt x="171609" y="5567422"/>
                  <a:pt x="161354" y="5618497"/>
                  <a:pt x="175723" y="5674733"/>
                </a:cubicBezTo>
                <a:cubicBezTo>
                  <a:pt x="190746" y="5733581"/>
                  <a:pt x="246720" y="5771529"/>
                  <a:pt x="313667" y="5771594"/>
                </a:cubicBezTo>
                <a:cubicBezTo>
                  <a:pt x="853098" y="5772313"/>
                  <a:pt x="1392463" y="5772966"/>
                  <a:pt x="1931894" y="5773619"/>
                </a:cubicBezTo>
                <a:cubicBezTo>
                  <a:pt x="1948614" y="5773619"/>
                  <a:pt x="1965335" y="5773619"/>
                  <a:pt x="1983362" y="5773619"/>
                </a:cubicBezTo>
                <a:cubicBezTo>
                  <a:pt x="1983362" y="5683485"/>
                  <a:pt x="1983362" y="5595637"/>
                  <a:pt x="1983362" y="5504916"/>
                </a:cubicBezTo>
                <a:close/>
                <a:moveTo>
                  <a:pt x="1692190" y="770871"/>
                </a:moveTo>
                <a:cubicBezTo>
                  <a:pt x="1795910" y="726327"/>
                  <a:pt x="1896167" y="683285"/>
                  <a:pt x="1996424" y="640177"/>
                </a:cubicBezTo>
                <a:cubicBezTo>
                  <a:pt x="2005438" y="636324"/>
                  <a:pt x="2014908" y="633058"/>
                  <a:pt x="2023007" y="627767"/>
                </a:cubicBezTo>
                <a:cubicBezTo>
                  <a:pt x="2028951" y="623848"/>
                  <a:pt x="2036593" y="617317"/>
                  <a:pt x="2037181" y="611308"/>
                </a:cubicBezTo>
                <a:cubicBezTo>
                  <a:pt x="2039205" y="590016"/>
                  <a:pt x="2053248" y="581198"/>
                  <a:pt x="2069838" y="572903"/>
                </a:cubicBezTo>
                <a:cubicBezTo>
                  <a:pt x="2133454" y="541030"/>
                  <a:pt x="2196743" y="508503"/>
                  <a:pt x="2260425" y="476695"/>
                </a:cubicBezTo>
                <a:cubicBezTo>
                  <a:pt x="2269830" y="471993"/>
                  <a:pt x="2280738" y="466376"/>
                  <a:pt x="2290469" y="467094"/>
                </a:cubicBezTo>
                <a:cubicBezTo>
                  <a:pt x="2320253" y="469315"/>
                  <a:pt x="2341610" y="453770"/>
                  <a:pt x="2362119" y="436592"/>
                </a:cubicBezTo>
                <a:cubicBezTo>
                  <a:pt x="2390792" y="412491"/>
                  <a:pt x="2418616" y="387411"/>
                  <a:pt x="2446505" y="362395"/>
                </a:cubicBezTo>
                <a:cubicBezTo>
                  <a:pt x="2454082" y="355603"/>
                  <a:pt x="2460548" y="347504"/>
                  <a:pt x="2472174" y="335029"/>
                </a:cubicBezTo>
                <a:cubicBezTo>
                  <a:pt x="2454212" y="335029"/>
                  <a:pt x="2443043" y="334114"/>
                  <a:pt x="2432005" y="335159"/>
                </a:cubicBezTo>
                <a:cubicBezTo>
                  <a:pt x="2330899" y="344695"/>
                  <a:pt x="2229662" y="353447"/>
                  <a:pt x="2128686" y="364681"/>
                </a:cubicBezTo>
                <a:cubicBezTo>
                  <a:pt x="2050047" y="373434"/>
                  <a:pt x="1971605" y="384798"/>
                  <a:pt x="1893359" y="396555"/>
                </a:cubicBezTo>
                <a:cubicBezTo>
                  <a:pt x="1876638" y="399102"/>
                  <a:pt x="1864555" y="397404"/>
                  <a:pt x="1852537" y="385321"/>
                </a:cubicBezTo>
                <a:cubicBezTo>
                  <a:pt x="1847704" y="380487"/>
                  <a:pt x="1838298" y="377679"/>
                  <a:pt x="1831245" y="378006"/>
                </a:cubicBezTo>
                <a:cubicBezTo>
                  <a:pt x="1801004" y="379573"/>
                  <a:pt x="1770633" y="381010"/>
                  <a:pt x="1740784" y="385647"/>
                </a:cubicBezTo>
                <a:cubicBezTo>
                  <a:pt x="1684941" y="394334"/>
                  <a:pt x="1677691" y="405307"/>
                  <a:pt x="1684745" y="461673"/>
                </a:cubicBezTo>
                <a:cubicBezTo>
                  <a:pt x="1685202" y="465200"/>
                  <a:pt x="1687684" y="470491"/>
                  <a:pt x="1686247" y="471927"/>
                </a:cubicBezTo>
                <a:cubicBezTo>
                  <a:pt x="1679324" y="478851"/>
                  <a:pt x="1672204" y="487276"/>
                  <a:pt x="1663517" y="490020"/>
                </a:cubicBezTo>
                <a:cubicBezTo>
                  <a:pt x="1657770" y="491848"/>
                  <a:pt x="1649214" y="485056"/>
                  <a:pt x="1638110" y="480549"/>
                </a:cubicBezTo>
                <a:cubicBezTo>
                  <a:pt x="1611135" y="520848"/>
                  <a:pt x="1584095" y="561147"/>
                  <a:pt x="1556075" y="602883"/>
                </a:cubicBezTo>
                <a:cubicBezTo>
                  <a:pt x="1592782" y="630053"/>
                  <a:pt x="1628182" y="657028"/>
                  <a:pt x="1664367" y="682762"/>
                </a:cubicBezTo>
                <a:cubicBezTo>
                  <a:pt x="1689121" y="700397"/>
                  <a:pt x="1708911" y="718750"/>
                  <a:pt x="1693366" y="752844"/>
                </a:cubicBezTo>
                <a:cubicBezTo>
                  <a:pt x="1691276" y="757482"/>
                  <a:pt x="1692517" y="763360"/>
                  <a:pt x="1692190" y="770871"/>
                </a:cubicBezTo>
                <a:close/>
                <a:moveTo>
                  <a:pt x="1157201" y="753497"/>
                </a:moveTo>
                <a:cubicBezTo>
                  <a:pt x="1192471" y="785109"/>
                  <a:pt x="1232117" y="797454"/>
                  <a:pt x="1274636" y="803985"/>
                </a:cubicBezTo>
                <a:cubicBezTo>
                  <a:pt x="1293251" y="806859"/>
                  <a:pt x="1300501" y="799413"/>
                  <a:pt x="1301676" y="781583"/>
                </a:cubicBezTo>
                <a:cubicBezTo>
                  <a:pt x="1303244" y="758527"/>
                  <a:pt x="1305073" y="735405"/>
                  <a:pt x="1308665" y="712545"/>
                </a:cubicBezTo>
                <a:cubicBezTo>
                  <a:pt x="1315000" y="672116"/>
                  <a:pt x="1308992" y="628159"/>
                  <a:pt x="1342367" y="594914"/>
                </a:cubicBezTo>
                <a:cubicBezTo>
                  <a:pt x="1347788" y="589493"/>
                  <a:pt x="1347984" y="578390"/>
                  <a:pt x="1349813" y="569768"/>
                </a:cubicBezTo>
                <a:cubicBezTo>
                  <a:pt x="1355561" y="542989"/>
                  <a:pt x="1361308" y="516211"/>
                  <a:pt x="1366207" y="489236"/>
                </a:cubicBezTo>
                <a:cubicBezTo>
                  <a:pt x="1367774" y="480353"/>
                  <a:pt x="1369930" y="465200"/>
                  <a:pt x="1366076" y="463045"/>
                </a:cubicBezTo>
                <a:cubicBezTo>
                  <a:pt x="1356148" y="457428"/>
                  <a:pt x="1342302" y="453901"/>
                  <a:pt x="1331329" y="456121"/>
                </a:cubicBezTo>
                <a:cubicBezTo>
                  <a:pt x="1320160" y="458407"/>
                  <a:pt x="1310167" y="468009"/>
                  <a:pt x="1300370" y="475324"/>
                </a:cubicBezTo>
                <a:cubicBezTo>
                  <a:pt x="1291226" y="482247"/>
                  <a:pt x="1284107" y="492436"/>
                  <a:pt x="1274179" y="497531"/>
                </a:cubicBezTo>
                <a:cubicBezTo>
                  <a:pt x="1254715" y="507589"/>
                  <a:pt x="1251058" y="522807"/>
                  <a:pt x="1249164" y="543185"/>
                </a:cubicBezTo>
                <a:cubicBezTo>
                  <a:pt x="1246290" y="574406"/>
                  <a:pt x="1242306" y="606802"/>
                  <a:pt x="1230680" y="635409"/>
                </a:cubicBezTo>
                <a:cubicBezTo>
                  <a:pt x="1222124" y="656571"/>
                  <a:pt x="1215004" y="675316"/>
                  <a:pt x="1217225" y="698437"/>
                </a:cubicBezTo>
                <a:cubicBezTo>
                  <a:pt x="1219315" y="720448"/>
                  <a:pt x="1206513" y="735209"/>
                  <a:pt x="1186201" y="743178"/>
                </a:cubicBezTo>
                <a:cubicBezTo>
                  <a:pt x="1177579" y="746705"/>
                  <a:pt x="1168631" y="749513"/>
                  <a:pt x="1157201" y="7534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highlight>
                <a:srgbClr val="FF0000"/>
              </a:highlight>
              <a:latin typeface="Arial"/>
              <a:ea typeface="Arial"/>
              <a:cs typeface="Arial"/>
              <a:sym typeface="Arial"/>
            </a:endParaRPr>
          </a:p>
        </p:txBody>
      </p:sp>
      <p:sp>
        <p:nvSpPr>
          <p:cNvPr id="293" name="Google Shape;293;p55"/>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4</a:t>
            </a:r>
            <a:endParaRPr b="1" sz="500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ALPR Workflow</a:t>
            </a:r>
            <a:endParaRPr>
              <a:latin typeface="Oswald"/>
              <a:ea typeface="Oswald"/>
              <a:cs typeface="Oswald"/>
              <a:sym typeface="Oswald"/>
            </a:endParaRPr>
          </a:p>
        </p:txBody>
      </p:sp>
      <p:sp>
        <p:nvSpPr>
          <p:cNvPr id="299" name="Google Shape;299;p56"/>
          <p:cNvSpPr/>
          <p:nvPr/>
        </p:nvSpPr>
        <p:spPr>
          <a:xfrm>
            <a:off x="946672" y="3751733"/>
            <a:ext cx="2198100" cy="427500"/>
          </a:xfrm>
          <a:prstGeom prst="chevron">
            <a:avLst>
              <a:gd fmla="val 52516"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56"/>
          <p:cNvSpPr/>
          <p:nvPr/>
        </p:nvSpPr>
        <p:spPr>
          <a:xfrm>
            <a:off x="2973593" y="3751733"/>
            <a:ext cx="2198100" cy="427500"/>
          </a:xfrm>
          <a:prstGeom prst="chevron">
            <a:avLst>
              <a:gd fmla="val 52516"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56"/>
          <p:cNvSpPr/>
          <p:nvPr/>
        </p:nvSpPr>
        <p:spPr>
          <a:xfrm>
            <a:off x="5000514" y="3751733"/>
            <a:ext cx="2198100" cy="427500"/>
          </a:xfrm>
          <a:prstGeom prst="chevron">
            <a:avLst>
              <a:gd fmla="val 5251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56"/>
          <p:cNvSpPr/>
          <p:nvPr/>
        </p:nvSpPr>
        <p:spPr>
          <a:xfrm>
            <a:off x="7027435" y="3751733"/>
            <a:ext cx="2198100" cy="427500"/>
          </a:xfrm>
          <a:prstGeom prst="chevron">
            <a:avLst>
              <a:gd fmla="val 52516"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56"/>
          <p:cNvSpPr/>
          <p:nvPr/>
        </p:nvSpPr>
        <p:spPr>
          <a:xfrm>
            <a:off x="9054357" y="3751733"/>
            <a:ext cx="2198100" cy="427500"/>
          </a:xfrm>
          <a:prstGeom prst="chevron">
            <a:avLst>
              <a:gd fmla="val 52516"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04" name="Google Shape;304;p56"/>
          <p:cNvGrpSpPr/>
          <p:nvPr/>
        </p:nvGrpSpPr>
        <p:grpSpPr>
          <a:xfrm>
            <a:off x="1743185" y="3662982"/>
            <a:ext cx="605100" cy="1084394"/>
            <a:chOff x="1710911" y="3340249"/>
            <a:chExt cx="605100" cy="1084394"/>
          </a:xfrm>
        </p:grpSpPr>
        <p:sp>
          <p:nvSpPr>
            <p:cNvPr id="305" name="Google Shape;305;p56"/>
            <p:cNvSpPr/>
            <p:nvPr/>
          </p:nvSpPr>
          <p:spPr>
            <a:xfrm>
              <a:off x="1710911" y="3340249"/>
              <a:ext cx="605100" cy="605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56"/>
            <p:cNvSpPr/>
            <p:nvPr/>
          </p:nvSpPr>
          <p:spPr>
            <a:xfrm>
              <a:off x="1774336" y="3403674"/>
              <a:ext cx="478200" cy="478200"/>
            </a:xfrm>
            <a:prstGeom prst="donut">
              <a:avLst>
                <a:gd fmla="val 17543"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07" name="Google Shape;307;p56"/>
            <p:cNvCxnSpPr/>
            <p:nvPr/>
          </p:nvCxnSpPr>
          <p:spPr>
            <a:xfrm>
              <a:off x="2013470" y="3881943"/>
              <a:ext cx="0" cy="542700"/>
            </a:xfrm>
            <a:prstGeom prst="straightConnector1">
              <a:avLst/>
            </a:prstGeom>
            <a:noFill/>
            <a:ln cap="flat" cmpd="sng" w="19050">
              <a:solidFill>
                <a:schemeClr val="accent6"/>
              </a:solidFill>
              <a:prstDash val="solid"/>
              <a:miter lim="800000"/>
              <a:headEnd len="sm" w="sm" type="none"/>
              <a:tailEnd len="lg" w="lg" type="oval"/>
            </a:ln>
          </p:spPr>
        </p:cxnSp>
      </p:grpSp>
      <p:grpSp>
        <p:nvGrpSpPr>
          <p:cNvPr id="308" name="Google Shape;308;p56"/>
          <p:cNvGrpSpPr/>
          <p:nvPr/>
        </p:nvGrpSpPr>
        <p:grpSpPr>
          <a:xfrm>
            <a:off x="3770106" y="3183707"/>
            <a:ext cx="605100" cy="1084375"/>
            <a:chOff x="1710911" y="2860974"/>
            <a:chExt cx="605100" cy="1084375"/>
          </a:xfrm>
        </p:grpSpPr>
        <p:sp>
          <p:nvSpPr>
            <p:cNvPr id="309" name="Google Shape;309;p56"/>
            <p:cNvSpPr/>
            <p:nvPr/>
          </p:nvSpPr>
          <p:spPr>
            <a:xfrm>
              <a:off x="1710911" y="3340249"/>
              <a:ext cx="605100" cy="605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56"/>
            <p:cNvSpPr/>
            <p:nvPr/>
          </p:nvSpPr>
          <p:spPr>
            <a:xfrm>
              <a:off x="1774336" y="3403674"/>
              <a:ext cx="478200" cy="478200"/>
            </a:xfrm>
            <a:prstGeom prst="donut">
              <a:avLst>
                <a:gd fmla="val 17543"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11" name="Google Shape;311;p56"/>
            <p:cNvCxnSpPr/>
            <p:nvPr/>
          </p:nvCxnSpPr>
          <p:spPr>
            <a:xfrm rot="10800000">
              <a:off x="2013470" y="2860974"/>
              <a:ext cx="0" cy="542700"/>
            </a:xfrm>
            <a:prstGeom prst="straightConnector1">
              <a:avLst/>
            </a:prstGeom>
            <a:noFill/>
            <a:ln cap="flat" cmpd="sng" w="19050">
              <a:solidFill>
                <a:schemeClr val="accent1"/>
              </a:solidFill>
              <a:prstDash val="solid"/>
              <a:miter lim="800000"/>
              <a:headEnd len="sm" w="sm" type="none"/>
              <a:tailEnd len="lg" w="lg" type="oval"/>
            </a:ln>
          </p:spPr>
        </p:cxnSp>
      </p:grpSp>
      <p:grpSp>
        <p:nvGrpSpPr>
          <p:cNvPr id="312" name="Google Shape;312;p56"/>
          <p:cNvGrpSpPr/>
          <p:nvPr/>
        </p:nvGrpSpPr>
        <p:grpSpPr>
          <a:xfrm>
            <a:off x="5797027" y="3662982"/>
            <a:ext cx="605100" cy="1084394"/>
            <a:chOff x="1710911" y="3340249"/>
            <a:chExt cx="605100" cy="1084394"/>
          </a:xfrm>
        </p:grpSpPr>
        <p:sp>
          <p:nvSpPr>
            <p:cNvPr id="313" name="Google Shape;313;p56"/>
            <p:cNvSpPr/>
            <p:nvPr/>
          </p:nvSpPr>
          <p:spPr>
            <a:xfrm>
              <a:off x="1710911" y="3340249"/>
              <a:ext cx="605100" cy="605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56"/>
            <p:cNvSpPr/>
            <p:nvPr/>
          </p:nvSpPr>
          <p:spPr>
            <a:xfrm>
              <a:off x="1774336" y="3403674"/>
              <a:ext cx="478200" cy="478200"/>
            </a:xfrm>
            <a:prstGeom prst="donut">
              <a:avLst>
                <a:gd fmla="val 1754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15" name="Google Shape;315;p56"/>
            <p:cNvCxnSpPr/>
            <p:nvPr/>
          </p:nvCxnSpPr>
          <p:spPr>
            <a:xfrm>
              <a:off x="2013470" y="3881943"/>
              <a:ext cx="0" cy="542700"/>
            </a:xfrm>
            <a:prstGeom prst="straightConnector1">
              <a:avLst/>
            </a:prstGeom>
            <a:noFill/>
            <a:ln cap="flat" cmpd="sng" w="19050">
              <a:solidFill>
                <a:schemeClr val="accent2"/>
              </a:solidFill>
              <a:prstDash val="solid"/>
              <a:miter lim="800000"/>
              <a:headEnd len="sm" w="sm" type="none"/>
              <a:tailEnd len="lg" w="lg" type="oval"/>
            </a:ln>
          </p:spPr>
        </p:cxnSp>
      </p:grpSp>
      <p:grpSp>
        <p:nvGrpSpPr>
          <p:cNvPr id="316" name="Google Shape;316;p56"/>
          <p:cNvGrpSpPr/>
          <p:nvPr/>
        </p:nvGrpSpPr>
        <p:grpSpPr>
          <a:xfrm>
            <a:off x="7823948" y="3183707"/>
            <a:ext cx="605100" cy="1084375"/>
            <a:chOff x="1710911" y="2860974"/>
            <a:chExt cx="605100" cy="1084375"/>
          </a:xfrm>
        </p:grpSpPr>
        <p:sp>
          <p:nvSpPr>
            <p:cNvPr id="317" name="Google Shape;317;p56"/>
            <p:cNvSpPr/>
            <p:nvPr/>
          </p:nvSpPr>
          <p:spPr>
            <a:xfrm>
              <a:off x="1710911" y="3340249"/>
              <a:ext cx="605100" cy="605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56"/>
            <p:cNvSpPr/>
            <p:nvPr/>
          </p:nvSpPr>
          <p:spPr>
            <a:xfrm>
              <a:off x="1774336" y="3403674"/>
              <a:ext cx="478200" cy="478200"/>
            </a:xfrm>
            <a:prstGeom prst="donut">
              <a:avLst>
                <a:gd fmla="val 17543"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19" name="Google Shape;319;p56"/>
            <p:cNvCxnSpPr/>
            <p:nvPr/>
          </p:nvCxnSpPr>
          <p:spPr>
            <a:xfrm rot="10800000">
              <a:off x="2013470" y="2860974"/>
              <a:ext cx="0" cy="542700"/>
            </a:xfrm>
            <a:prstGeom prst="straightConnector1">
              <a:avLst/>
            </a:prstGeom>
            <a:noFill/>
            <a:ln cap="flat" cmpd="sng" w="19050">
              <a:solidFill>
                <a:schemeClr val="accent3"/>
              </a:solidFill>
              <a:prstDash val="solid"/>
              <a:miter lim="800000"/>
              <a:headEnd len="sm" w="sm" type="none"/>
              <a:tailEnd len="lg" w="lg" type="oval"/>
            </a:ln>
          </p:spPr>
        </p:cxnSp>
      </p:grpSp>
      <p:grpSp>
        <p:nvGrpSpPr>
          <p:cNvPr id="320" name="Google Shape;320;p56"/>
          <p:cNvGrpSpPr/>
          <p:nvPr/>
        </p:nvGrpSpPr>
        <p:grpSpPr>
          <a:xfrm>
            <a:off x="9850870" y="3662982"/>
            <a:ext cx="605100" cy="1084394"/>
            <a:chOff x="1710911" y="3340249"/>
            <a:chExt cx="605100" cy="1084394"/>
          </a:xfrm>
        </p:grpSpPr>
        <p:sp>
          <p:nvSpPr>
            <p:cNvPr id="321" name="Google Shape;321;p56"/>
            <p:cNvSpPr/>
            <p:nvPr/>
          </p:nvSpPr>
          <p:spPr>
            <a:xfrm>
              <a:off x="1710911" y="3340249"/>
              <a:ext cx="605100" cy="605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2" name="Google Shape;322;p56"/>
            <p:cNvSpPr/>
            <p:nvPr/>
          </p:nvSpPr>
          <p:spPr>
            <a:xfrm>
              <a:off x="1774336" y="3403674"/>
              <a:ext cx="478200" cy="478200"/>
            </a:xfrm>
            <a:prstGeom prst="donut">
              <a:avLst>
                <a:gd fmla="val 17543"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23" name="Google Shape;323;p56"/>
            <p:cNvCxnSpPr/>
            <p:nvPr/>
          </p:nvCxnSpPr>
          <p:spPr>
            <a:xfrm>
              <a:off x="2013470" y="3881943"/>
              <a:ext cx="0" cy="542700"/>
            </a:xfrm>
            <a:prstGeom prst="straightConnector1">
              <a:avLst/>
            </a:prstGeom>
            <a:noFill/>
            <a:ln cap="flat" cmpd="sng" w="19050">
              <a:solidFill>
                <a:schemeClr val="accent4"/>
              </a:solidFill>
              <a:prstDash val="solid"/>
              <a:miter lim="800000"/>
              <a:headEnd len="sm" w="sm" type="none"/>
              <a:tailEnd len="lg" w="lg" type="oval"/>
            </a:ln>
          </p:spPr>
        </p:cxnSp>
      </p:grpSp>
      <p:sp>
        <p:nvSpPr>
          <p:cNvPr id="324" name="Google Shape;324;p56"/>
          <p:cNvSpPr/>
          <p:nvPr/>
        </p:nvSpPr>
        <p:spPr>
          <a:xfrm>
            <a:off x="946675" y="2950900"/>
            <a:ext cx="2198100" cy="51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F3F3F"/>
                </a:solidFill>
                <a:latin typeface="Oswald"/>
                <a:ea typeface="Oswald"/>
                <a:cs typeface="Oswald"/>
                <a:sym typeface="Oswald"/>
              </a:rPr>
              <a:t>Image Capture</a:t>
            </a:r>
            <a:endParaRPr sz="2400">
              <a:solidFill>
                <a:srgbClr val="3F3F3F"/>
              </a:solidFill>
              <a:latin typeface="Oswald"/>
              <a:ea typeface="Oswald"/>
              <a:cs typeface="Oswald"/>
              <a:sym typeface="Oswald"/>
            </a:endParaRPr>
          </a:p>
        </p:txBody>
      </p:sp>
      <p:sp>
        <p:nvSpPr>
          <p:cNvPr id="325" name="Google Shape;325;p56"/>
          <p:cNvSpPr txBox="1"/>
          <p:nvPr/>
        </p:nvSpPr>
        <p:spPr>
          <a:xfrm>
            <a:off x="3388623" y="4489101"/>
            <a:ext cx="1704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latin typeface="Oswald"/>
                <a:ea typeface="Oswald"/>
                <a:cs typeface="Oswald"/>
                <a:sym typeface="Oswald"/>
              </a:rPr>
              <a:t>License Plate Detection</a:t>
            </a:r>
            <a:endParaRPr sz="3700">
              <a:solidFill>
                <a:srgbClr val="3F3F3F"/>
              </a:solidFill>
              <a:latin typeface="Oswald"/>
              <a:ea typeface="Oswald"/>
              <a:cs typeface="Oswald"/>
              <a:sym typeface="Oswald"/>
            </a:endParaRPr>
          </a:p>
        </p:txBody>
      </p:sp>
      <p:sp>
        <p:nvSpPr>
          <p:cNvPr id="326" name="Google Shape;326;p56"/>
          <p:cNvSpPr txBox="1"/>
          <p:nvPr/>
        </p:nvSpPr>
        <p:spPr>
          <a:xfrm>
            <a:off x="4865825" y="2637400"/>
            <a:ext cx="2488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swald"/>
                <a:ea typeface="Oswald"/>
                <a:cs typeface="Oswald"/>
                <a:sym typeface="Oswald"/>
              </a:rPr>
              <a:t>Character Segmentation</a:t>
            </a:r>
            <a:endParaRPr sz="2400">
              <a:solidFill>
                <a:srgbClr val="3F3F3F"/>
              </a:solidFill>
              <a:latin typeface="Oswald"/>
              <a:ea typeface="Oswald"/>
              <a:cs typeface="Oswald"/>
              <a:sym typeface="Oswald"/>
            </a:endParaRPr>
          </a:p>
        </p:txBody>
      </p:sp>
      <p:sp>
        <p:nvSpPr>
          <p:cNvPr id="327" name="Google Shape;327;p56"/>
          <p:cNvSpPr txBox="1"/>
          <p:nvPr/>
        </p:nvSpPr>
        <p:spPr>
          <a:xfrm>
            <a:off x="7447447" y="4489100"/>
            <a:ext cx="16068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swald"/>
                <a:ea typeface="Oswald"/>
                <a:cs typeface="Oswald"/>
                <a:sym typeface="Oswald"/>
              </a:rPr>
              <a:t>Digit Recognition</a:t>
            </a:r>
            <a:endParaRPr sz="2400">
              <a:solidFill>
                <a:srgbClr val="3F3F3F"/>
              </a:solidFill>
              <a:latin typeface="Oswald"/>
              <a:ea typeface="Oswald"/>
              <a:cs typeface="Oswald"/>
              <a:sym typeface="Oswald"/>
            </a:endParaRPr>
          </a:p>
        </p:txBody>
      </p:sp>
      <p:sp>
        <p:nvSpPr>
          <p:cNvPr id="328" name="Google Shape;328;p56"/>
          <p:cNvSpPr txBox="1"/>
          <p:nvPr/>
        </p:nvSpPr>
        <p:spPr>
          <a:xfrm>
            <a:off x="8898675" y="2610850"/>
            <a:ext cx="24885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swald"/>
                <a:ea typeface="Oswald"/>
                <a:cs typeface="Oswald"/>
                <a:sym typeface="Oswald"/>
              </a:rPr>
              <a:t>Output</a:t>
            </a:r>
            <a:endParaRPr sz="2400">
              <a:solidFill>
                <a:srgbClr val="3F3F3F"/>
              </a:solidFill>
              <a:latin typeface="Oswald"/>
              <a:ea typeface="Oswald"/>
              <a:cs typeface="Oswald"/>
              <a:sym typeface="Oswald"/>
            </a:endParaRPr>
          </a:p>
        </p:txBody>
      </p:sp>
      <p:sp>
        <p:nvSpPr>
          <p:cNvPr id="329" name="Google Shape;329;p56"/>
          <p:cNvSpPr txBox="1"/>
          <p:nvPr/>
        </p:nvSpPr>
        <p:spPr>
          <a:xfrm>
            <a:off x="11021550"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5</a:t>
            </a:r>
            <a:endParaRPr b="1" sz="5000">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spcBef>
                <a:spcPts val="0"/>
              </a:spcBef>
              <a:spcAft>
                <a:spcPts val="1600"/>
              </a:spcAft>
              <a:buClr>
                <a:srgbClr val="262626"/>
              </a:buClr>
              <a:buSzPts val="5400"/>
              <a:buNone/>
            </a:pPr>
            <a:r>
              <a:rPr lang="en-US">
                <a:latin typeface="Oswald"/>
                <a:ea typeface="Oswald"/>
                <a:cs typeface="Oswald"/>
                <a:sym typeface="Oswald"/>
              </a:rPr>
              <a:t>Dataset- MNIST</a:t>
            </a:r>
            <a:endParaRPr/>
          </a:p>
        </p:txBody>
      </p:sp>
      <p:grpSp>
        <p:nvGrpSpPr>
          <p:cNvPr id="335" name="Google Shape;335;p57"/>
          <p:cNvGrpSpPr/>
          <p:nvPr/>
        </p:nvGrpSpPr>
        <p:grpSpPr>
          <a:xfrm rot="5400000">
            <a:off x="1866162" y="2018557"/>
            <a:ext cx="4068040" cy="4062594"/>
            <a:chOff x="3782394" y="2006190"/>
            <a:chExt cx="4597175" cy="4591020"/>
          </a:xfrm>
        </p:grpSpPr>
        <p:sp>
          <p:nvSpPr>
            <p:cNvPr id="336" name="Google Shape;336;p57"/>
            <p:cNvSpPr/>
            <p:nvPr/>
          </p:nvSpPr>
          <p:spPr>
            <a:xfrm>
              <a:off x="3884865" y="2145510"/>
              <a:ext cx="4451700" cy="4451700"/>
            </a:xfrm>
            <a:prstGeom prst="blockArc">
              <a:avLst>
                <a:gd fmla="val 10800000" name="adj1"/>
                <a:gd fmla="val 21568928" name="adj2"/>
                <a:gd fmla="val 1093" name="adj3"/>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337" name="Google Shape;337;p57"/>
            <p:cNvSpPr/>
            <p:nvPr/>
          </p:nvSpPr>
          <p:spPr>
            <a:xfrm>
              <a:off x="6570216" y="2006190"/>
              <a:ext cx="713400" cy="7404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38" name="Google Shape;338;p57"/>
            <p:cNvSpPr/>
            <p:nvPr/>
          </p:nvSpPr>
          <p:spPr>
            <a:xfrm>
              <a:off x="4964391" y="2013768"/>
              <a:ext cx="713400" cy="687000"/>
            </a:xfrm>
            <a:prstGeom prst="ellipse">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39" name="Google Shape;339;p57"/>
            <p:cNvSpPr/>
            <p:nvPr/>
          </p:nvSpPr>
          <p:spPr>
            <a:xfrm>
              <a:off x="7666169" y="2945632"/>
              <a:ext cx="713400" cy="740400"/>
            </a:xfrm>
            <a:prstGeom prst="ellipse">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40" name="Google Shape;340;p57"/>
            <p:cNvSpPr/>
            <p:nvPr/>
          </p:nvSpPr>
          <p:spPr>
            <a:xfrm>
              <a:off x="3782394" y="2988365"/>
              <a:ext cx="713400" cy="687000"/>
            </a:xfrm>
            <a:prstGeom prst="ellipse">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341" name="Google Shape;341;p57"/>
          <p:cNvSpPr/>
          <p:nvPr/>
        </p:nvSpPr>
        <p:spPr>
          <a:xfrm rot="8654767">
            <a:off x="4559770" y="5534612"/>
            <a:ext cx="298229" cy="297434"/>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342" name="Google Shape;342;p57"/>
          <p:cNvSpPr/>
          <p:nvPr/>
        </p:nvSpPr>
        <p:spPr>
          <a:xfrm>
            <a:off x="6324600" y="1812798"/>
            <a:ext cx="4454128"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57"/>
          <p:cNvSpPr/>
          <p:nvPr/>
        </p:nvSpPr>
        <p:spPr>
          <a:xfrm>
            <a:off x="7095577" y="2980709"/>
            <a:ext cx="4454128"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57"/>
          <p:cNvSpPr/>
          <p:nvPr/>
        </p:nvSpPr>
        <p:spPr>
          <a:xfrm>
            <a:off x="7084676" y="4148620"/>
            <a:ext cx="4454128"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p57"/>
          <p:cNvSpPr/>
          <p:nvPr/>
        </p:nvSpPr>
        <p:spPr>
          <a:xfrm>
            <a:off x="6324600" y="5316532"/>
            <a:ext cx="4454128"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57"/>
          <p:cNvSpPr txBox="1"/>
          <p:nvPr/>
        </p:nvSpPr>
        <p:spPr>
          <a:xfrm>
            <a:off x="6520775" y="1853375"/>
            <a:ext cx="49380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highlight>
                  <a:srgbClr val="FFFFFF"/>
                </a:highlight>
                <a:latin typeface="Oswald"/>
                <a:ea typeface="Oswald"/>
                <a:cs typeface="Oswald"/>
                <a:sym typeface="Oswald"/>
              </a:rPr>
              <a:t>Modified </a:t>
            </a:r>
            <a:r>
              <a:rPr lang="en-US" sz="1900">
                <a:solidFill>
                  <a:schemeClr val="dk1"/>
                </a:solidFill>
                <a:highlight>
                  <a:srgbClr val="FFFFFF"/>
                </a:highlight>
                <a:uFill>
                  <a:noFill/>
                </a:uFill>
                <a:latin typeface="Oswald"/>
                <a:ea typeface="Oswald"/>
                <a:cs typeface="Oswald"/>
                <a:sym typeface="Oswald"/>
                <a:hlinkClick r:id="rId3">
                  <a:extLst>
                    <a:ext uri="{A12FA001-AC4F-418D-AE19-62706E023703}">
                      <ahyp:hlinkClr val="tx"/>
                    </a:ext>
                  </a:extLst>
                </a:hlinkClick>
              </a:rPr>
              <a:t>National Institute of Standards and Technology</a:t>
            </a:r>
            <a:r>
              <a:rPr lang="en-US" sz="1900">
                <a:solidFill>
                  <a:schemeClr val="dk1"/>
                </a:solidFill>
                <a:highlight>
                  <a:srgbClr val="FFFFFF"/>
                </a:highlight>
                <a:latin typeface="Oswald"/>
                <a:ea typeface="Oswald"/>
                <a:cs typeface="Oswald"/>
                <a:sym typeface="Oswald"/>
              </a:rPr>
              <a:t> database</a:t>
            </a:r>
            <a:endParaRPr sz="2400">
              <a:solidFill>
                <a:schemeClr val="dk1"/>
              </a:solidFill>
              <a:latin typeface="Oswald"/>
              <a:ea typeface="Oswald"/>
              <a:cs typeface="Oswald"/>
              <a:sym typeface="Oswald"/>
            </a:endParaRPr>
          </a:p>
        </p:txBody>
      </p:sp>
      <p:sp>
        <p:nvSpPr>
          <p:cNvPr id="347" name="Google Shape;347;p57"/>
          <p:cNvSpPr txBox="1"/>
          <p:nvPr/>
        </p:nvSpPr>
        <p:spPr>
          <a:xfrm>
            <a:off x="7309399" y="2991900"/>
            <a:ext cx="4454100" cy="115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Font typeface="Arial"/>
              <a:buNone/>
            </a:pPr>
            <a:r>
              <a:rPr lang="en-US" sz="1700">
                <a:solidFill>
                  <a:schemeClr val="dk1"/>
                </a:solidFill>
                <a:latin typeface="Oswald"/>
                <a:ea typeface="Oswald"/>
                <a:cs typeface="Oswald"/>
                <a:sym typeface="Oswald"/>
              </a:rPr>
              <a:t>MNIST is a standard dataset consisting of 70,000 handwritten digit images (0-9). </a:t>
            </a:r>
            <a:endParaRPr sz="1700">
              <a:solidFill>
                <a:schemeClr val="dk1"/>
              </a:solidFill>
              <a:latin typeface="Oswald"/>
              <a:ea typeface="Oswald"/>
              <a:cs typeface="Oswald"/>
              <a:sym typeface="Oswald"/>
            </a:endParaRPr>
          </a:p>
          <a:p>
            <a:pPr indent="0" lvl="0" marL="0" rtl="0" algn="l">
              <a:spcBef>
                <a:spcPts val="0"/>
              </a:spcBef>
              <a:spcAft>
                <a:spcPts val="0"/>
              </a:spcAft>
              <a:buNone/>
            </a:pPr>
            <a:br>
              <a:rPr lang="en-US" sz="2300">
                <a:latin typeface="Oswald"/>
                <a:ea typeface="Oswald"/>
                <a:cs typeface="Oswald"/>
                <a:sym typeface="Oswald"/>
              </a:rPr>
            </a:br>
            <a:endParaRPr sz="1200"/>
          </a:p>
        </p:txBody>
      </p:sp>
      <p:sp>
        <p:nvSpPr>
          <p:cNvPr id="348" name="Google Shape;348;p57"/>
          <p:cNvSpPr txBox="1"/>
          <p:nvPr/>
        </p:nvSpPr>
        <p:spPr>
          <a:xfrm>
            <a:off x="7292379" y="4240862"/>
            <a:ext cx="40605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700">
                <a:latin typeface="Oswald"/>
                <a:ea typeface="Oswald"/>
                <a:cs typeface="Oswald"/>
                <a:sym typeface="Oswald"/>
              </a:rPr>
              <a:t>It is divided into a training set of 60,000 images and a test set of 10,000 images.</a:t>
            </a:r>
            <a:endParaRPr/>
          </a:p>
        </p:txBody>
      </p:sp>
      <p:sp>
        <p:nvSpPr>
          <p:cNvPr id="349" name="Google Shape;349;p57"/>
          <p:cNvSpPr txBox="1"/>
          <p:nvPr/>
        </p:nvSpPr>
        <p:spPr>
          <a:xfrm>
            <a:off x="6521425" y="5383250"/>
            <a:ext cx="5475600" cy="1112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1700">
                <a:solidFill>
                  <a:srgbClr val="3F3F3F"/>
                </a:solidFill>
                <a:latin typeface="Oswald"/>
                <a:ea typeface="Oswald"/>
                <a:cs typeface="Oswald"/>
                <a:sym typeface="Oswald"/>
              </a:rPr>
              <a:t>It allows us to compare traditional machine learning approaches with more advanced deep learning models</a:t>
            </a:r>
            <a:r>
              <a:rPr lang="en-US" sz="1700">
                <a:solidFill>
                  <a:srgbClr val="3F3F3F"/>
                </a:solidFill>
              </a:rPr>
              <a:t>.</a:t>
            </a:r>
            <a:br>
              <a:rPr lang="en-US" sz="800">
                <a:solidFill>
                  <a:srgbClr val="3F3F3F"/>
                </a:solidFill>
              </a:rPr>
            </a:br>
            <a:endParaRPr sz="800">
              <a:solidFill>
                <a:srgbClr val="3F3F3F"/>
              </a:solidFill>
            </a:endParaRPr>
          </a:p>
          <a:p>
            <a:pPr indent="0" lvl="0" marL="0" marR="0" rtl="0" algn="l">
              <a:spcBef>
                <a:spcPts val="1200"/>
              </a:spcBef>
              <a:spcAft>
                <a:spcPts val="0"/>
              </a:spcAft>
              <a:buNone/>
            </a:pPr>
            <a:r>
              <a:t/>
            </a:r>
            <a:endParaRPr sz="800">
              <a:solidFill>
                <a:srgbClr val="3F3F3F"/>
              </a:solidFill>
            </a:endParaRPr>
          </a:p>
        </p:txBody>
      </p:sp>
      <p:grpSp>
        <p:nvGrpSpPr>
          <p:cNvPr id="350" name="Google Shape;350;p57"/>
          <p:cNvGrpSpPr/>
          <p:nvPr/>
        </p:nvGrpSpPr>
        <p:grpSpPr>
          <a:xfrm>
            <a:off x="836838" y="3546626"/>
            <a:ext cx="2097995" cy="1335186"/>
            <a:chOff x="6917382" y="4652701"/>
            <a:chExt cx="2983072" cy="1983048"/>
          </a:xfrm>
        </p:grpSpPr>
        <p:sp>
          <p:nvSpPr>
            <p:cNvPr id="351" name="Google Shape;351;p57"/>
            <p:cNvSpPr/>
            <p:nvPr/>
          </p:nvSpPr>
          <p:spPr>
            <a:xfrm>
              <a:off x="6917382" y="4652701"/>
              <a:ext cx="2983072" cy="1983048"/>
            </a:xfrm>
            <a:custGeom>
              <a:rect b="b" l="l" r="r" t="t"/>
              <a:pathLst>
                <a:path extrusionOk="0" h="1983048" w="2983072">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57"/>
            <p:cNvSpPr/>
            <p:nvPr/>
          </p:nvSpPr>
          <p:spPr>
            <a:xfrm>
              <a:off x="7049409" y="4778370"/>
              <a:ext cx="1445617" cy="1416648"/>
            </a:xfrm>
            <a:custGeom>
              <a:rect b="b" l="l" r="r" t="t"/>
              <a:pathLst>
                <a:path extrusionOk="0" h="1416648" w="1445617">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57"/>
            <p:cNvSpPr/>
            <p:nvPr/>
          </p:nvSpPr>
          <p:spPr>
            <a:xfrm>
              <a:off x="7048837" y="4800764"/>
              <a:ext cx="1251998" cy="1394255"/>
            </a:xfrm>
            <a:custGeom>
              <a:rect b="b" l="l" r="r" t="t"/>
              <a:pathLst>
                <a:path extrusionOk="0" h="1394255" w="1251998">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57"/>
            <p:cNvSpPr/>
            <p:nvPr/>
          </p:nvSpPr>
          <p:spPr>
            <a:xfrm>
              <a:off x="7409336" y="6400982"/>
              <a:ext cx="1760252" cy="217078"/>
            </a:xfrm>
            <a:custGeom>
              <a:rect b="b" l="l" r="r" t="t"/>
              <a:pathLst>
                <a:path extrusionOk="0" h="217078" w="1760252">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57"/>
            <p:cNvSpPr/>
            <p:nvPr/>
          </p:nvSpPr>
          <p:spPr>
            <a:xfrm>
              <a:off x="6952507" y="4726584"/>
              <a:ext cx="531234" cy="1611633"/>
            </a:xfrm>
            <a:custGeom>
              <a:rect b="b" l="l" r="r" t="t"/>
              <a:pathLst>
                <a:path extrusionOk="0" h="1611633" w="531234">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57"/>
            <p:cNvSpPr/>
            <p:nvPr/>
          </p:nvSpPr>
          <p:spPr>
            <a:xfrm>
              <a:off x="7729130" y="6057561"/>
              <a:ext cx="662402" cy="280414"/>
            </a:xfrm>
            <a:custGeom>
              <a:rect b="b" l="l" r="r" t="t"/>
              <a:pathLst>
                <a:path extrusionOk="0" h="280414" w="662402">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57"/>
            <p:cNvSpPr/>
            <p:nvPr/>
          </p:nvSpPr>
          <p:spPr>
            <a:xfrm>
              <a:off x="7609376" y="6263687"/>
              <a:ext cx="114290" cy="51430"/>
            </a:xfrm>
            <a:custGeom>
              <a:rect b="b" l="l" r="r" t="t"/>
              <a:pathLst>
                <a:path extrusionOk="0" h="51430" w="11429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58" name="Google Shape;358;p57"/>
          <p:cNvGrpSpPr/>
          <p:nvPr/>
        </p:nvGrpSpPr>
        <p:grpSpPr>
          <a:xfrm>
            <a:off x="2073858" y="3286149"/>
            <a:ext cx="860977" cy="1018099"/>
            <a:chOff x="4160748" y="2978953"/>
            <a:chExt cx="1013869" cy="1439620"/>
          </a:xfrm>
        </p:grpSpPr>
        <p:grpSp>
          <p:nvGrpSpPr>
            <p:cNvPr id="359" name="Google Shape;359;p57"/>
            <p:cNvGrpSpPr/>
            <p:nvPr/>
          </p:nvGrpSpPr>
          <p:grpSpPr>
            <a:xfrm>
              <a:off x="4160748" y="2978953"/>
              <a:ext cx="1013869" cy="1439620"/>
              <a:chOff x="5537539" y="2335977"/>
              <a:chExt cx="1157120" cy="2061311"/>
            </a:xfrm>
          </p:grpSpPr>
          <p:sp>
            <p:nvSpPr>
              <p:cNvPr id="360" name="Google Shape;360;p57"/>
              <p:cNvSpPr/>
              <p:nvPr/>
            </p:nvSpPr>
            <p:spPr>
              <a:xfrm>
                <a:off x="5537852" y="2496480"/>
                <a:ext cx="1156465" cy="606268"/>
              </a:xfrm>
              <a:custGeom>
                <a:rect b="b" l="l" r="r" t="t"/>
                <a:pathLst>
                  <a:path extrusionOk="0" h="606268" w="1156465">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57"/>
              <p:cNvSpPr/>
              <p:nvPr/>
            </p:nvSpPr>
            <p:spPr>
              <a:xfrm>
                <a:off x="5538194" y="3144451"/>
                <a:ext cx="1156465" cy="606268"/>
              </a:xfrm>
              <a:custGeom>
                <a:rect b="b" l="l" r="r" t="t"/>
                <a:pathLst>
                  <a:path extrusionOk="0" h="606268" w="1156465">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57"/>
              <p:cNvSpPr/>
              <p:nvPr/>
            </p:nvSpPr>
            <p:spPr>
              <a:xfrm>
                <a:off x="5538187" y="3791020"/>
                <a:ext cx="1156465" cy="606268"/>
              </a:xfrm>
              <a:custGeom>
                <a:rect b="b" l="l" r="r" t="t"/>
                <a:pathLst>
                  <a:path extrusionOk="0" h="606268" w="1156465">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57"/>
              <p:cNvSpPr/>
              <p:nvPr/>
            </p:nvSpPr>
            <p:spPr>
              <a:xfrm>
                <a:off x="5537539" y="2335977"/>
                <a:ext cx="1156465" cy="245310"/>
              </a:xfrm>
              <a:custGeom>
                <a:rect b="b" l="l" r="r" t="t"/>
                <a:pathLst>
                  <a:path extrusionOk="0" h="245310" w="1156465">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57"/>
              <p:cNvSpPr/>
              <p:nvPr/>
            </p:nvSpPr>
            <p:spPr>
              <a:xfrm>
                <a:off x="5537671" y="3699734"/>
                <a:ext cx="1156465" cy="175221"/>
              </a:xfrm>
              <a:custGeom>
                <a:rect b="b" l="l" r="r" t="t"/>
                <a:pathLst>
                  <a:path extrusionOk="0" h="175221" w="1156465">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57"/>
              <p:cNvSpPr/>
              <p:nvPr/>
            </p:nvSpPr>
            <p:spPr>
              <a:xfrm>
                <a:off x="5537669" y="3055216"/>
                <a:ext cx="1156465" cy="175221"/>
              </a:xfrm>
              <a:custGeom>
                <a:rect b="b" l="l" r="r" t="t"/>
                <a:pathLst>
                  <a:path extrusionOk="0" h="175221" w="1156465">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6" name="Google Shape;366;p57"/>
            <p:cNvGrpSpPr/>
            <p:nvPr/>
          </p:nvGrpSpPr>
          <p:grpSpPr>
            <a:xfrm flipH="1" rot="10800000">
              <a:off x="4432668" y="3299562"/>
              <a:ext cx="527870" cy="58739"/>
              <a:chOff x="3058239" y="2911633"/>
              <a:chExt cx="1213216" cy="135000"/>
            </a:xfrm>
          </p:grpSpPr>
          <p:sp>
            <p:nvSpPr>
              <p:cNvPr id="367" name="Google Shape;367;p57"/>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57"/>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57"/>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0" name="Google Shape;370;p57"/>
            <p:cNvGrpSpPr/>
            <p:nvPr/>
          </p:nvGrpSpPr>
          <p:grpSpPr>
            <a:xfrm flipH="1" rot="10800000">
              <a:off x="4432668" y="3755558"/>
              <a:ext cx="527870" cy="58739"/>
              <a:chOff x="3058239" y="2911633"/>
              <a:chExt cx="1213216" cy="135000"/>
            </a:xfrm>
          </p:grpSpPr>
          <p:sp>
            <p:nvSpPr>
              <p:cNvPr id="371" name="Google Shape;371;p57"/>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57"/>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57"/>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4" name="Google Shape;374;p57"/>
            <p:cNvGrpSpPr/>
            <p:nvPr/>
          </p:nvGrpSpPr>
          <p:grpSpPr>
            <a:xfrm flipH="1" rot="10800000">
              <a:off x="4432668" y="4211554"/>
              <a:ext cx="527870" cy="58738"/>
              <a:chOff x="3058239" y="2911633"/>
              <a:chExt cx="1213216" cy="135000"/>
            </a:xfrm>
          </p:grpSpPr>
          <p:sp>
            <p:nvSpPr>
              <p:cNvPr id="375" name="Google Shape;375;p57"/>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57"/>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7" name="Google Shape;377;p57"/>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378" name="Google Shape;378;p57"/>
          <p:cNvGrpSpPr/>
          <p:nvPr/>
        </p:nvGrpSpPr>
        <p:grpSpPr>
          <a:xfrm>
            <a:off x="1868868" y="2310503"/>
            <a:ext cx="1471059" cy="888495"/>
            <a:chOff x="3767143" y="2846931"/>
            <a:chExt cx="1053692" cy="634957"/>
          </a:xfrm>
        </p:grpSpPr>
        <p:sp>
          <p:nvSpPr>
            <p:cNvPr id="379" name="Google Shape;379;p57"/>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57"/>
            <p:cNvSpPr/>
            <p:nvPr/>
          </p:nvSpPr>
          <p:spPr>
            <a:xfrm>
              <a:off x="3767143" y="3389488"/>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1" name="Google Shape;381;p57"/>
            <p:cNvSpPr/>
            <p:nvPr/>
          </p:nvSpPr>
          <p:spPr>
            <a:xfrm>
              <a:off x="4000642" y="3081351"/>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57"/>
            <p:cNvSpPr/>
            <p:nvPr/>
          </p:nvSpPr>
          <p:spPr>
            <a:xfrm>
              <a:off x="4247789" y="3267775"/>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57"/>
            <p:cNvSpPr/>
            <p:nvPr/>
          </p:nvSpPr>
          <p:spPr>
            <a:xfrm>
              <a:off x="4488112" y="3127624"/>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57"/>
            <p:cNvSpPr/>
            <p:nvPr/>
          </p:nvSpPr>
          <p:spPr>
            <a:xfrm>
              <a:off x="4728435" y="2846931"/>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85" name="Google Shape;385;p57"/>
          <p:cNvGrpSpPr/>
          <p:nvPr/>
        </p:nvGrpSpPr>
        <p:grpSpPr>
          <a:xfrm>
            <a:off x="1868879" y="2015814"/>
            <a:ext cx="1471053" cy="888512"/>
            <a:chOff x="3767143" y="2916389"/>
            <a:chExt cx="1029284" cy="565499"/>
          </a:xfrm>
        </p:grpSpPr>
        <p:sp>
          <p:nvSpPr>
            <p:cNvPr id="386" name="Google Shape;386;p57"/>
            <p:cNvSpPr/>
            <p:nvPr/>
          </p:nvSpPr>
          <p:spPr>
            <a:xfrm>
              <a:off x="3813737" y="2969274"/>
              <a:ext cx="942959" cy="464494"/>
            </a:xfrm>
            <a:custGeom>
              <a:rect b="b" l="l" r="r" t="t"/>
              <a:pathLst>
                <a:path extrusionOk="0" h="464494" w="942959">
                  <a:moveTo>
                    <a:pt x="0" y="464494"/>
                  </a:moveTo>
                  <a:lnTo>
                    <a:pt x="195274" y="248507"/>
                  </a:lnTo>
                  <a:lnTo>
                    <a:pt x="480336" y="261770"/>
                  </a:lnTo>
                  <a:lnTo>
                    <a:pt x="704310" y="151182"/>
                  </a:lnTo>
                  <a:lnTo>
                    <a:pt x="942959" y="0"/>
                  </a:lnTo>
                </a:path>
              </a:pathLst>
            </a:cu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57"/>
            <p:cNvSpPr/>
            <p:nvPr/>
          </p:nvSpPr>
          <p:spPr>
            <a:xfrm>
              <a:off x="3767143" y="3389488"/>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8" name="Google Shape;388;p57"/>
            <p:cNvSpPr/>
            <p:nvPr/>
          </p:nvSpPr>
          <p:spPr>
            <a:xfrm>
              <a:off x="3955029" y="3180022"/>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57"/>
            <p:cNvSpPr/>
            <p:nvPr/>
          </p:nvSpPr>
          <p:spPr>
            <a:xfrm>
              <a:off x="4238282" y="3178466"/>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57"/>
            <p:cNvSpPr/>
            <p:nvPr/>
          </p:nvSpPr>
          <p:spPr>
            <a:xfrm>
              <a:off x="4458316" y="3064666"/>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57"/>
            <p:cNvSpPr/>
            <p:nvPr/>
          </p:nvSpPr>
          <p:spPr>
            <a:xfrm>
              <a:off x="4704027" y="2916389"/>
              <a:ext cx="92400" cy="92400"/>
            </a:xfrm>
            <a:prstGeom prst="ellipse">
              <a:avLst/>
            </a:prstGeom>
            <a:solidFill>
              <a:schemeClr val="accent2"/>
            </a:solid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92" name="Google Shape;392;p57"/>
          <p:cNvSpPr txBox="1"/>
          <p:nvPr/>
        </p:nvSpPr>
        <p:spPr>
          <a:xfrm>
            <a:off x="11221450" y="60745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6</a:t>
            </a:r>
            <a:endParaRPr b="1" sz="5000">
              <a:solidFill>
                <a:schemeClr val="dk1"/>
              </a:solidFill>
              <a:latin typeface="Oswald"/>
              <a:ea typeface="Oswald"/>
              <a:cs typeface="Oswald"/>
              <a:sym typeface="Oswald"/>
            </a:endParaRPr>
          </a:p>
        </p:txBody>
      </p:sp>
      <p:sp>
        <p:nvSpPr>
          <p:cNvPr id="393" name="Google Shape;393;p57"/>
          <p:cNvSpPr/>
          <p:nvPr/>
        </p:nvSpPr>
        <p:spPr>
          <a:xfrm rot="8654767">
            <a:off x="5404120" y="4558537"/>
            <a:ext cx="298229" cy="297434"/>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394" name="Google Shape;394;p57"/>
          <p:cNvSpPr/>
          <p:nvPr/>
        </p:nvSpPr>
        <p:spPr>
          <a:xfrm rot="8654767">
            <a:off x="5404120" y="3190087"/>
            <a:ext cx="298229" cy="297434"/>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395" name="Google Shape;395;p57"/>
          <p:cNvSpPr/>
          <p:nvPr/>
        </p:nvSpPr>
        <p:spPr>
          <a:xfrm rot="8654767">
            <a:off x="4559770" y="2074937"/>
            <a:ext cx="298229" cy="297434"/>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pic>
        <p:nvPicPr>
          <p:cNvPr id="396" name="Google Shape;396;p57"/>
          <p:cNvPicPr preferRelativeResize="0"/>
          <p:nvPr/>
        </p:nvPicPr>
        <p:blipFill>
          <a:blip r:embed="rId4">
            <a:alphaModFix/>
          </a:blip>
          <a:stretch>
            <a:fillRect/>
          </a:stretch>
        </p:blipFill>
        <p:spPr>
          <a:xfrm>
            <a:off x="3011075" y="3106749"/>
            <a:ext cx="2258000" cy="169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idx="1" type="body"/>
          </p:nvPr>
        </p:nvSpPr>
        <p:spPr>
          <a:xfrm>
            <a:off x="323529" y="339509"/>
            <a:ext cx="11573100" cy="7242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a:latin typeface="Oswald"/>
                <a:ea typeface="Oswald"/>
                <a:cs typeface="Oswald"/>
                <a:sym typeface="Oswald"/>
              </a:rPr>
              <a:t>Images of Digits</a:t>
            </a:r>
            <a:endParaRPr>
              <a:latin typeface="Oswald"/>
              <a:ea typeface="Oswald"/>
              <a:cs typeface="Oswald"/>
              <a:sym typeface="Oswald"/>
            </a:endParaRPr>
          </a:p>
        </p:txBody>
      </p:sp>
      <p:sp>
        <p:nvSpPr>
          <p:cNvPr id="403" name="Google Shape;403;p5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404" name="Google Shape;404;p58"/>
          <p:cNvPicPr preferRelativeResize="0"/>
          <p:nvPr/>
        </p:nvPicPr>
        <p:blipFill>
          <a:blip r:embed="rId3">
            <a:alphaModFix/>
          </a:blip>
          <a:stretch>
            <a:fillRect/>
          </a:stretch>
        </p:blipFill>
        <p:spPr>
          <a:xfrm>
            <a:off x="152400" y="1216109"/>
            <a:ext cx="2828925" cy="2514600"/>
          </a:xfrm>
          <a:prstGeom prst="rect">
            <a:avLst/>
          </a:prstGeom>
          <a:noFill/>
          <a:ln>
            <a:noFill/>
          </a:ln>
        </p:spPr>
      </p:pic>
      <p:pic>
        <p:nvPicPr>
          <p:cNvPr id="405" name="Google Shape;405;p58"/>
          <p:cNvPicPr preferRelativeResize="0"/>
          <p:nvPr/>
        </p:nvPicPr>
        <p:blipFill>
          <a:blip r:embed="rId4">
            <a:alphaModFix/>
          </a:blip>
          <a:stretch>
            <a:fillRect/>
          </a:stretch>
        </p:blipFill>
        <p:spPr>
          <a:xfrm>
            <a:off x="3133725" y="1216109"/>
            <a:ext cx="2924175" cy="2486025"/>
          </a:xfrm>
          <a:prstGeom prst="rect">
            <a:avLst/>
          </a:prstGeom>
          <a:noFill/>
          <a:ln>
            <a:noFill/>
          </a:ln>
        </p:spPr>
      </p:pic>
      <p:pic>
        <p:nvPicPr>
          <p:cNvPr id="406" name="Google Shape;406;p58"/>
          <p:cNvPicPr preferRelativeResize="0"/>
          <p:nvPr/>
        </p:nvPicPr>
        <p:blipFill>
          <a:blip r:embed="rId5">
            <a:alphaModFix/>
          </a:blip>
          <a:stretch>
            <a:fillRect/>
          </a:stretch>
        </p:blipFill>
        <p:spPr>
          <a:xfrm>
            <a:off x="152400" y="3883109"/>
            <a:ext cx="3038475"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idx="1" type="body"/>
          </p:nvPr>
        </p:nvSpPr>
        <p:spPr>
          <a:xfrm>
            <a:off x="390979" y="3118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Machine Learning Approaches for ALPR</a:t>
            </a:r>
            <a:endParaRPr>
              <a:latin typeface="Oswald"/>
              <a:ea typeface="Oswald"/>
              <a:cs typeface="Oswald"/>
              <a:sym typeface="Oswald"/>
            </a:endParaRPr>
          </a:p>
        </p:txBody>
      </p:sp>
      <p:grpSp>
        <p:nvGrpSpPr>
          <p:cNvPr id="412" name="Google Shape;412;p59"/>
          <p:cNvGrpSpPr/>
          <p:nvPr/>
        </p:nvGrpSpPr>
        <p:grpSpPr>
          <a:xfrm>
            <a:off x="8355110" y="2744227"/>
            <a:ext cx="2477247" cy="1442572"/>
            <a:chOff x="7884847" y="2724468"/>
            <a:chExt cx="2477247" cy="1442572"/>
          </a:xfrm>
        </p:grpSpPr>
        <p:sp>
          <p:nvSpPr>
            <p:cNvPr id="413" name="Google Shape;413;p59"/>
            <p:cNvSpPr/>
            <p:nvPr/>
          </p:nvSpPr>
          <p:spPr>
            <a:xfrm>
              <a:off x="7884847" y="2724468"/>
              <a:ext cx="2477247" cy="1442572"/>
            </a:xfrm>
            <a:custGeom>
              <a:rect b="b" l="l" r="r" t="t"/>
              <a:pathLst>
                <a:path extrusionOk="0" h="1442572" w="2477247">
                  <a:moveTo>
                    <a:pt x="2183863" y="527767"/>
                  </a:moveTo>
                  <a:lnTo>
                    <a:pt x="2016636" y="706361"/>
                  </a:lnTo>
                  <a:lnTo>
                    <a:pt x="2302180" y="706361"/>
                  </a:lnTo>
                  <a:lnTo>
                    <a:pt x="2302180" y="704598"/>
                  </a:lnTo>
                  <a:cubicBezTo>
                    <a:pt x="2350524" y="704598"/>
                    <a:pt x="2389714" y="665408"/>
                    <a:pt x="2389714" y="617064"/>
                  </a:cubicBezTo>
                  <a:cubicBezTo>
                    <a:pt x="2389714" y="568720"/>
                    <a:pt x="2350524" y="529530"/>
                    <a:pt x="2302180" y="529530"/>
                  </a:cubicBezTo>
                  <a:lnTo>
                    <a:pt x="2302180" y="527767"/>
                  </a:lnTo>
                  <a:close/>
                  <a:moveTo>
                    <a:pt x="26677" y="0"/>
                  </a:moveTo>
                  <a:lnTo>
                    <a:pt x="2433766" y="0"/>
                  </a:lnTo>
                  <a:cubicBezTo>
                    <a:pt x="2448499" y="0"/>
                    <a:pt x="2460443" y="11944"/>
                    <a:pt x="2460443" y="26677"/>
                  </a:cubicBezTo>
                  <a:lnTo>
                    <a:pt x="2460443" y="232385"/>
                  </a:lnTo>
                  <a:lnTo>
                    <a:pt x="2460443" y="235867"/>
                  </a:lnTo>
                  <a:lnTo>
                    <a:pt x="2457183" y="235867"/>
                  </a:lnTo>
                  <a:lnTo>
                    <a:pt x="2264173" y="441997"/>
                  </a:lnTo>
                  <a:lnTo>
                    <a:pt x="2302180" y="441997"/>
                  </a:lnTo>
                  <a:lnTo>
                    <a:pt x="2304524" y="441997"/>
                  </a:lnTo>
                  <a:lnTo>
                    <a:pt x="2304524" y="442234"/>
                  </a:lnTo>
                  <a:lnTo>
                    <a:pt x="2337463" y="445554"/>
                  </a:lnTo>
                  <a:cubicBezTo>
                    <a:pt x="2417237" y="461878"/>
                    <a:pt x="2477247" y="532463"/>
                    <a:pt x="2477247" y="617064"/>
                  </a:cubicBezTo>
                  <a:cubicBezTo>
                    <a:pt x="2477247" y="701665"/>
                    <a:pt x="2417237" y="772250"/>
                    <a:pt x="2337463" y="788574"/>
                  </a:cubicBezTo>
                  <a:lnTo>
                    <a:pt x="2304524" y="791895"/>
                  </a:lnTo>
                  <a:lnTo>
                    <a:pt x="2304524" y="792131"/>
                  </a:lnTo>
                  <a:lnTo>
                    <a:pt x="2302180" y="792131"/>
                  </a:lnTo>
                  <a:lnTo>
                    <a:pt x="1936325" y="792131"/>
                  </a:lnTo>
                  <a:lnTo>
                    <a:pt x="1537847" y="1217697"/>
                  </a:lnTo>
                  <a:lnTo>
                    <a:pt x="1537847" y="1442572"/>
                  </a:lnTo>
                  <a:lnTo>
                    <a:pt x="929169" y="1442572"/>
                  </a:lnTo>
                  <a:lnTo>
                    <a:pt x="929169" y="1224716"/>
                  </a:lnTo>
                  <a:lnTo>
                    <a:pt x="3260" y="235867"/>
                  </a:lnTo>
                  <a:lnTo>
                    <a:pt x="0" y="235867"/>
                  </a:lnTo>
                  <a:lnTo>
                    <a:pt x="0" y="232385"/>
                  </a:lnTo>
                  <a:lnTo>
                    <a:pt x="0" y="26677"/>
                  </a:lnTo>
                  <a:cubicBezTo>
                    <a:pt x="0" y="11944"/>
                    <a:pt x="11944" y="0"/>
                    <a:pt x="26677"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14" name="Google Shape;414;p59"/>
            <p:cNvSpPr/>
            <p:nvPr/>
          </p:nvSpPr>
          <p:spPr>
            <a:xfrm>
              <a:off x="7884847" y="2874565"/>
              <a:ext cx="2460300" cy="858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415" name="Google Shape;415;p59"/>
          <p:cNvPicPr preferRelativeResize="0"/>
          <p:nvPr/>
        </p:nvPicPr>
        <p:blipFill rotWithShape="1">
          <a:blip r:embed="rId3">
            <a:alphaModFix/>
          </a:blip>
          <a:srcRect b="0" l="0" r="0" t="0"/>
          <a:stretch/>
        </p:blipFill>
        <p:spPr>
          <a:xfrm>
            <a:off x="7836797" y="1891778"/>
            <a:ext cx="1211410" cy="669831"/>
          </a:xfrm>
          <a:prstGeom prst="rect">
            <a:avLst/>
          </a:prstGeom>
          <a:noFill/>
          <a:ln cap="flat" cmpd="sng" w="9525">
            <a:solidFill>
              <a:schemeClr val="lt1"/>
            </a:solidFill>
            <a:prstDash val="solid"/>
            <a:round/>
            <a:headEnd len="sm" w="sm" type="none"/>
            <a:tailEnd len="sm" w="sm" type="none"/>
          </a:ln>
          <a:effectLst>
            <a:outerShdw blurRad="200025" rotWithShape="0" algn="bl" dir="5400000" dist="19050">
              <a:schemeClr val="accent5">
                <a:alpha val="50000"/>
              </a:schemeClr>
            </a:outerShdw>
          </a:effectLst>
        </p:spPr>
      </p:pic>
      <p:pic>
        <p:nvPicPr>
          <p:cNvPr id="416" name="Google Shape;416;p59"/>
          <p:cNvPicPr preferRelativeResize="0"/>
          <p:nvPr/>
        </p:nvPicPr>
        <p:blipFill rotWithShape="1">
          <a:blip r:embed="rId4">
            <a:alphaModFix/>
          </a:blip>
          <a:srcRect b="0" l="0" r="0" t="0"/>
          <a:stretch/>
        </p:blipFill>
        <p:spPr>
          <a:xfrm>
            <a:off x="8555064" y="1167705"/>
            <a:ext cx="1415563" cy="782715"/>
          </a:xfrm>
          <a:prstGeom prst="rect">
            <a:avLst/>
          </a:prstGeom>
          <a:noFill/>
          <a:ln cap="flat" cmpd="sng" w="9525">
            <a:solidFill>
              <a:schemeClr val="lt1"/>
            </a:solidFill>
            <a:prstDash val="solid"/>
            <a:round/>
            <a:headEnd len="sm" w="sm" type="none"/>
            <a:tailEnd len="sm" w="sm" type="none"/>
          </a:ln>
          <a:effectLst>
            <a:outerShdw blurRad="200025" rotWithShape="0" algn="bl" dir="5400000" dist="19050">
              <a:schemeClr val="accent5">
                <a:alpha val="50000"/>
              </a:schemeClr>
            </a:outerShdw>
          </a:effectLst>
        </p:spPr>
      </p:pic>
      <p:pic>
        <p:nvPicPr>
          <p:cNvPr id="417" name="Google Shape;417;p59"/>
          <p:cNvPicPr preferRelativeResize="0"/>
          <p:nvPr/>
        </p:nvPicPr>
        <p:blipFill rotWithShape="1">
          <a:blip r:embed="rId4">
            <a:alphaModFix/>
          </a:blip>
          <a:srcRect b="0" l="0" r="0" t="0"/>
          <a:stretch/>
        </p:blipFill>
        <p:spPr>
          <a:xfrm>
            <a:off x="9262845" y="2082130"/>
            <a:ext cx="1081239" cy="597855"/>
          </a:xfrm>
          <a:prstGeom prst="rect">
            <a:avLst/>
          </a:prstGeom>
          <a:noFill/>
          <a:ln cap="flat" cmpd="sng" w="9525">
            <a:solidFill>
              <a:schemeClr val="lt1"/>
            </a:solidFill>
            <a:prstDash val="solid"/>
            <a:round/>
            <a:headEnd len="sm" w="sm" type="none"/>
            <a:tailEnd len="sm" w="sm" type="none"/>
          </a:ln>
          <a:effectLst>
            <a:outerShdw blurRad="200025" rotWithShape="0" algn="bl" dir="5400000" dist="19050">
              <a:schemeClr val="accent5">
                <a:alpha val="50000"/>
              </a:schemeClr>
            </a:outerShdw>
          </a:effectLst>
        </p:spPr>
      </p:pic>
      <p:pic>
        <p:nvPicPr>
          <p:cNvPr id="418" name="Google Shape;418;p59"/>
          <p:cNvPicPr preferRelativeResize="0"/>
          <p:nvPr/>
        </p:nvPicPr>
        <p:blipFill rotWithShape="1">
          <a:blip r:embed="rId3">
            <a:alphaModFix/>
          </a:blip>
          <a:srcRect b="0" l="0" r="0" t="0"/>
          <a:stretch/>
        </p:blipFill>
        <p:spPr>
          <a:xfrm>
            <a:off x="10185266" y="1322899"/>
            <a:ext cx="1415563" cy="782715"/>
          </a:xfrm>
          <a:prstGeom prst="rect">
            <a:avLst/>
          </a:prstGeom>
          <a:noFill/>
          <a:ln cap="flat" cmpd="sng" w="9525">
            <a:solidFill>
              <a:schemeClr val="lt1"/>
            </a:solidFill>
            <a:prstDash val="solid"/>
            <a:round/>
            <a:headEnd len="sm" w="sm" type="none"/>
            <a:tailEnd len="sm" w="sm" type="none"/>
          </a:ln>
          <a:effectLst>
            <a:outerShdw blurRad="200025" rotWithShape="0" algn="bl" dir="5400000" dist="19050">
              <a:schemeClr val="accent5">
                <a:alpha val="50000"/>
              </a:schemeClr>
            </a:outerShdw>
          </a:effectLst>
        </p:spPr>
      </p:pic>
      <p:pic>
        <p:nvPicPr>
          <p:cNvPr id="419" name="Google Shape;419;p59"/>
          <p:cNvPicPr preferRelativeResize="0"/>
          <p:nvPr/>
        </p:nvPicPr>
        <p:blipFill rotWithShape="1">
          <a:blip r:embed="rId5">
            <a:alphaModFix/>
          </a:blip>
          <a:srcRect b="0" l="0" r="0" t="0"/>
          <a:stretch/>
        </p:blipFill>
        <p:spPr>
          <a:xfrm>
            <a:off x="9782457" y="957366"/>
            <a:ext cx="805618" cy="445455"/>
          </a:xfrm>
          <a:prstGeom prst="rect">
            <a:avLst/>
          </a:prstGeom>
          <a:noFill/>
          <a:ln cap="flat" cmpd="sng" w="9525">
            <a:solidFill>
              <a:schemeClr val="lt1"/>
            </a:solidFill>
            <a:prstDash val="solid"/>
            <a:round/>
            <a:headEnd len="sm" w="sm" type="none"/>
            <a:tailEnd len="sm" w="sm" type="none"/>
          </a:ln>
          <a:effectLst>
            <a:outerShdw blurRad="200025" rotWithShape="0" algn="bl" dir="5400000" dist="19050">
              <a:schemeClr val="accent5">
                <a:alpha val="50000"/>
              </a:schemeClr>
            </a:outerShdw>
          </a:effectLst>
        </p:spPr>
      </p:pic>
      <p:sp>
        <p:nvSpPr>
          <p:cNvPr id="420" name="Google Shape;420;p59"/>
          <p:cNvSpPr/>
          <p:nvPr/>
        </p:nvSpPr>
        <p:spPr>
          <a:xfrm>
            <a:off x="9335266" y="4208120"/>
            <a:ext cx="482882" cy="481666"/>
          </a:xfrm>
          <a:custGeom>
            <a:rect b="b" l="l" r="r" t="t"/>
            <a:pathLst>
              <a:path extrusionOk="0" h="3211105" w="3219215">
                <a:moveTo>
                  <a:pt x="1802423" y="0"/>
                </a:moveTo>
                <a:cubicBezTo>
                  <a:pt x="1833724" y="5539"/>
                  <a:pt x="1865024" y="15299"/>
                  <a:pt x="1896413" y="15474"/>
                </a:cubicBezTo>
                <a:cubicBezTo>
                  <a:pt x="1938528" y="15738"/>
                  <a:pt x="1946881" y="34905"/>
                  <a:pt x="1944947" y="72273"/>
                </a:cubicBezTo>
                <a:cubicBezTo>
                  <a:pt x="1942133" y="126345"/>
                  <a:pt x="1945210" y="180682"/>
                  <a:pt x="1943803" y="234843"/>
                </a:cubicBezTo>
                <a:cubicBezTo>
                  <a:pt x="1943100" y="259813"/>
                  <a:pt x="1948463" y="275199"/>
                  <a:pt x="1975456" y="282761"/>
                </a:cubicBezTo>
                <a:cubicBezTo>
                  <a:pt x="2023198" y="296125"/>
                  <a:pt x="2075776" y="334196"/>
                  <a:pt x="2115254" y="322941"/>
                </a:cubicBezTo>
                <a:cubicBezTo>
                  <a:pt x="2154467" y="311687"/>
                  <a:pt x="2180844" y="253218"/>
                  <a:pt x="2211178" y="214181"/>
                </a:cubicBezTo>
                <a:cubicBezTo>
                  <a:pt x="2272636" y="135138"/>
                  <a:pt x="2272196" y="134786"/>
                  <a:pt x="2359943" y="178748"/>
                </a:cubicBezTo>
                <a:cubicBezTo>
                  <a:pt x="2438283" y="217961"/>
                  <a:pt x="2438459" y="218049"/>
                  <a:pt x="2413049" y="302983"/>
                </a:cubicBezTo>
                <a:cubicBezTo>
                  <a:pt x="2399597" y="347824"/>
                  <a:pt x="2384034" y="392137"/>
                  <a:pt x="2372516" y="437505"/>
                </a:cubicBezTo>
                <a:cubicBezTo>
                  <a:pt x="2369439" y="449551"/>
                  <a:pt x="2373484" y="469773"/>
                  <a:pt x="2382012" y="477246"/>
                </a:cubicBezTo>
                <a:cubicBezTo>
                  <a:pt x="2419555" y="509778"/>
                  <a:pt x="2460000" y="538968"/>
                  <a:pt x="2502291" y="571588"/>
                </a:cubicBezTo>
                <a:cubicBezTo>
                  <a:pt x="2572102" y="526044"/>
                  <a:pt x="2641737" y="480675"/>
                  <a:pt x="2705745" y="439000"/>
                </a:cubicBezTo>
                <a:cubicBezTo>
                  <a:pt x="2752080" y="481643"/>
                  <a:pt x="2796921" y="522966"/>
                  <a:pt x="2843520" y="565873"/>
                </a:cubicBezTo>
                <a:cubicBezTo>
                  <a:pt x="2791294" y="636739"/>
                  <a:pt x="2740299" y="706022"/>
                  <a:pt x="2689215" y="775306"/>
                </a:cubicBezTo>
                <a:cubicBezTo>
                  <a:pt x="2716823" y="818300"/>
                  <a:pt x="2741442" y="859976"/>
                  <a:pt x="2770017" y="898662"/>
                </a:cubicBezTo>
                <a:cubicBezTo>
                  <a:pt x="2777490" y="908861"/>
                  <a:pt x="2798768" y="916774"/>
                  <a:pt x="2811253" y="914136"/>
                </a:cubicBezTo>
                <a:cubicBezTo>
                  <a:pt x="2884229" y="898926"/>
                  <a:pt x="2956414" y="880198"/>
                  <a:pt x="3033962" y="861382"/>
                </a:cubicBezTo>
                <a:cubicBezTo>
                  <a:pt x="3059811" y="915367"/>
                  <a:pt x="3085485" y="968912"/>
                  <a:pt x="3112829" y="1026150"/>
                </a:cubicBezTo>
                <a:cubicBezTo>
                  <a:pt x="3053041" y="1067122"/>
                  <a:pt x="2995100" y="1109150"/>
                  <a:pt x="2934785" y="1147220"/>
                </a:cubicBezTo>
                <a:cubicBezTo>
                  <a:pt x="2904715" y="1166212"/>
                  <a:pt x="2889592" y="1184939"/>
                  <a:pt x="2906649" y="1220460"/>
                </a:cubicBezTo>
                <a:cubicBezTo>
                  <a:pt x="2912892" y="1233385"/>
                  <a:pt x="2914474" y="1248596"/>
                  <a:pt x="2917903" y="1262839"/>
                </a:cubicBezTo>
                <a:cubicBezTo>
                  <a:pt x="2937686" y="1345311"/>
                  <a:pt x="2937686" y="1344959"/>
                  <a:pt x="3022883" y="1352872"/>
                </a:cubicBezTo>
                <a:cubicBezTo>
                  <a:pt x="3080913" y="1358236"/>
                  <a:pt x="3138854" y="1364478"/>
                  <a:pt x="3199433" y="1370633"/>
                </a:cubicBezTo>
                <a:cubicBezTo>
                  <a:pt x="3206115" y="1430421"/>
                  <a:pt x="3212358" y="1486779"/>
                  <a:pt x="3219216" y="1547974"/>
                </a:cubicBezTo>
                <a:cubicBezTo>
                  <a:pt x="3145448" y="1570043"/>
                  <a:pt x="3073439" y="1593166"/>
                  <a:pt x="3000463" y="1612509"/>
                </a:cubicBezTo>
                <a:cubicBezTo>
                  <a:pt x="2968811" y="1620950"/>
                  <a:pt x="2953424" y="1634578"/>
                  <a:pt x="2953952" y="1668956"/>
                </a:cubicBezTo>
                <a:cubicBezTo>
                  <a:pt x="2954479" y="1709664"/>
                  <a:pt x="2934872" y="1759517"/>
                  <a:pt x="2952281" y="1788619"/>
                </a:cubicBezTo>
                <a:cubicBezTo>
                  <a:pt x="2969690" y="1817810"/>
                  <a:pt x="3021565" y="1826778"/>
                  <a:pt x="3058756" y="1843659"/>
                </a:cubicBezTo>
                <a:cubicBezTo>
                  <a:pt x="3099992" y="1862475"/>
                  <a:pt x="3141668" y="1880235"/>
                  <a:pt x="3187827" y="1900457"/>
                </a:cubicBezTo>
                <a:cubicBezTo>
                  <a:pt x="3174287" y="1954882"/>
                  <a:pt x="3162242" y="2008691"/>
                  <a:pt x="3146415" y="2061445"/>
                </a:cubicBezTo>
                <a:cubicBezTo>
                  <a:pt x="3144041" y="2069270"/>
                  <a:pt x="3123731" y="2076216"/>
                  <a:pt x="3111950" y="2075864"/>
                </a:cubicBezTo>
                <a:cubicBezTo>
                  <a:pt x="3044600" y="2073490"/>
                  <a:pt x="2977339" y="2069358"/>
                  <a:pt x="2910078" y="2064522"/>
                </a:cubicBezTo>
                <a:cubicBezTo>
                  <a:pt x="2886691" y="2062851"/>
                  <a:pt x="2872887" y="2068390"/>
                  <a:pt x="2863303" y="2092218"/>
                </a:cubicBezTo>
                <a:cubicBezTo>
                  <a:pt x="2846949" y="2132838"/>
                  <a:pt x="2826024" y="2171612"/>
                  <a:pt x="2804658" y="2215925"/>
                </a:cubicBezTo>
                <a:cubicBezTo>
                  <a:pt x="2869370" y="2276768"/>
                  <a:pt x="2935136" y="2338666"/>
                  <a:pt x="3003101" y="2402498"/>
                </a:cubicBezTo>
                <a:cubicBezTo>
                  <a:pt x="2969338" y="2454988"/>
                  <a:pt x="2937070" y="2505017"/>
                  <a:pt x="2902341" y="2559001"/>
                </a:cubicBezTo>
                <a:cubicBezTo>
                  <a:pt x="2832003" y="2528404"/>
                  <a:pt x="2762016" y="2499741"/>
                  <a:pt x="2693611" y="2467561"/>
                </a:cubicBezTo>
                <a:cubicBezTo>
                  <a:pt x="2665476" y="2454373"/>
                  <a:pt x="2646924" y="2455076"/>
                  <a:pt x="2626614" y="2480750"/>
                </a:cubicBezTo>
                <a:cubicBezTo>
                  <a:pt x="2600501" y="2513897"/>
                  <a:pt x="2551704" y="2541329"/>
                  <a:pt x="2546956" y="2575883"/>
                </a:cubicBezTo>
                <a:cubicBezTo>
                  <a:pt x="2542296" y="2610084"/>
                  <a:pt x="2579927" y="2650353"/>
                  <a:pt x="2599534" y="2687633"/>
                </a:cubicBezTo>
                <a:cubicBezTo>
                  <a:pt x="2621251" y="2728957"/>
                  <a:pt x="2643407" y="2770017"/>
                  <a:pt x="2667059" y="2814242"/>
                </a:cubicBezTo>
                <a:cubicBezTo>
                  <a:pt x="2619053" y="2851961"/>
                  <a:pt x="2572190" y="2888713"/>
                  <a:pt x="2521019" y="2928982"/>
                </a:cubicBezTo>
                <a:cubicBezTo>
                  <a:pt x="2463517" y="2877635"/>
                  <a:pt x="2404960" y="2827343"/>
                  <a:pt x="2349129" y="2774325"/>
                </a:cubicBezTo>
                <a:cubicBezTo>
                  <a:pt x="2327852" y="2754103"/>
                  <a:pt x="2311762" y="2746981"/>
                  <a:pt x="2285473" y="2765269"/>
                </a:cubicBezTo>
                <a:cubicBezTo>
                  <a:pt x="2249952" y="2790063"/>
                  <a:pt x="2195879" y="2803164"/>
                  <a:pt x="2179437" y="2836135"/>
                </a:cubicBezTo>
                <a:cubicBezTo>
                  <a:pt x="2163787" y="2867523"/>
                  <a:pt x="2185944" y="2917903"/>
                  <a:pt x="2192362" y="2959843"/>
                </a:cubicBezTo>
                <a:cubicBezTo>
                  <a:pt x="2198956" y="3003013"/>
                  <a:pt x="2206606" y="3046095"/>
                  <a:pt x="2213727" y="3088562"/>
                </a:cubicBezTo>
                <a:cubicBezTo>
                  <a:pt x="2208012" y="3092606"/>
                  <a:pt x="2204847" y="3095947"/>
                  <a:pt x="2200979" y="3097354"/>
                </a:cubicBezTo>
                <a:cubicBezTo>
                  <a:pt x="2149016" y="3116873"/>
                  <a:pt x="2096965" y="3136040"/>
                  <a:pt x="2039728" y="3157230"/>
                </a:cubicBezTo>
                <a:cubicBezTo>
                  <a:pt x="2002360" y="3090496"/>
                  <a:pt x="1963850" y="3025345"/>
                  <a:pt x="1929208" y="2958260"/>
                </a:cubicBezTo>
                <a:cubicBezTo>
                  <a:pt x="1915316" y="2931355"/>
                  <a:pt x="1899666" y="2924673"/>
                  <a:pt x="1870564" y="2928102"/>
                </a:cubicBezTo>
                <a:cubicBezTo>
                  <a:pt x="1732261" y="2953952"/>
                  <a:pt x="1748263" y="2941643"/>
                  <a:pt x="1725139" y="3060954"/>
                </a:cubicBezTo>
                <a:cubicBezTo>
                  <a:pt x="1715731" y="3109663"/>
                  <a:pt x="1705972" y="3158197"/>
                  <a:pt x="1695597" y="3210687"/>
                </a:cubicBezTo>
                <a:cubicBezTo>
                  <a:pt x="1639678" y="3210687"/>
                  <a:pt x="1585605" y="3212270"/>
                  <a:pt x="1531884" y="3209280"/>
                </a:cubicBezTo>
                <a:cubicBezTo>
                  <a:pt x="1522212" y="3208753"/>
                  <a:pt x="1508057" y="3190817"/>
                  <a:pt x="1505419" y="3178859"/>
                </a:cubicBezTo>
                <a:cubicBezTo>
                  <a:pt x="1490912" y="3114587"/>
                  <a:pt x="1479042" y="3049788"/>
                  <a:pt x="1467172" y="2984989"/>
                </a:cubicBezTo>
                <a:cubicBezTo>
                  <a:pt x="1462864" y="2961162"/>
                  <a:pt x="1455391" y="2945775"/>
                  <a:pt x="1426552" y="2943665"/>
                </a:cubicBezTo>
                <a:cubicBezTo>
                  <a:pt x="1384613" y="2940588"/>
                  <a:pt x="1335024" y="2915353"/>
                  <a:pt x="1303460" y="2930476"/>
                </a:cubicBezTo>
                <a:cubicBezTo>
                  <a:pt x="1271895" y="2945599"/>
                  <a:pt x="1258531" y="2998705"/>
                  <a:pt x="1237078" y="3035193"/>
                </a:cubicBezTo>
                <a:cubicBezTo>
                  <a:pt x="1214833" y="3072912"/>
                  <a:pt x="1200326" y="3129534"/>
                  <a:pt x="1167970" y="3142811"/>
                </a:cubicBezTo>
                <a:cubicBezTo>
                  <a:pt x="1136318" y="3155735"/>
                  <a:pt x="1086553" y="3124698"/>
                  <a:pt x="1044790" y="3112477"/>
                </a:cubicBezTo>
                <a:cubicBezTo>
                  <a:pt x="1028085" y="3107641"/>
                  <a:pt x="1011731" y="3101662"/>
                  <a:pt x="991948" y="3095156"/>
                </a:cubicBezTo>
                <a:cubicBezTo>
                  <a:pt x="1003114" y="3019630"/>
                  <a:pt x="1012874" y="2945775"/>
                  <a:pt x="1025447" y="2872447"/>
                </a:cubicBezTo>
                <a:cubicBezTo>
                  <a:pt x="1030019" y="2845806"/>
                  <a:pt x="1026854" y="2828661"/>
                  <a:pt x="1000037" y="2816352"/>
                </a:cubicBezTo>
                <a:cubicBezTo>
                  <a:pt x="961703" y="2798680"/>
                  <a:pt x="923808" y="2759818"/>
                  <a:pt x="888287" y="2762631"/>
                </a:cubicBezTo>
                <a:cubicBezTo>
                  <a:pt x="855404" y="2765181"/>
                  <a:pt x="825686" y="2810373"/>
                  <a:pt x="795088" y="2837366"/>
                </a:cubicBezTo>
                <a:cubicBezTo>
                  <a:pt x="762205" y="2866468"/>
                  <a:pt x="730025" y="2896274"/>
                  <a:pt x="694329" y="2928718"/>
                </a:cubicBezTo>
                <a:cubicBezTo>
                  <a:pt x="668919" y="2908759"/>
                  <a:pt x="643861" y="2889152"/>
                  <a:pt x="618891" y="2869546"/>
                </a:cubicBezTo>
                <a:cubicBezTo>
                  <a:pt x="594888" y="2850642"/>
                  <a:pt x="570885" y="2831739"/>
                  <a:pt x="546090" y="2812308"/>
                </a:cubicBezTo>
                <a:cubicBezTo>
                  <a:pt x="580908" y="2743376"/>
                  <a:pt x="613615" y="2676467"/>
                  <a:pt x="648609" y="2610876"/>
                </a:cubicBezTo>
                <a:cubicBezTo>
                  <a:pt x="660214" y="2589071"/>
                  <a:pt x="658544" y="2575003"/>
                  <a:pt x="640696" y="2557682"/>
                </a:cubicBezTo>
                <a:cubicBezTo>
                  <a:pt x="610274" y="2528140"/>
                  <a:pt x="582666" y="2495872"/>
                  <a:pt x="551278" y="2462022"/>
                </a:cubicBezTo>
                <a:cubicBezTo>
                  <a:pt x="474960" y="2494114"/>
                  <a:pt x="398467" y="2526206"/>
                  <a:pt x="316347" y="2560760"/>
                </a:cubicBezTo>
                <a:cubicBezTo>
                  <a:pt x="281266" y="2509940"/>
                  <a:pt x="245833" y="2458681"/>
                  <a:pt x="208905" y="2405224"/>
                </a:cubicBezTo>
                <a:cubicBezTo>
                  <a:pt x="263769" y="2353261"/>
                  <a:pt x="316259" y="2302354"/>
                  <a:pt x="370244" y="2253117"/>
                </a:cubicBezTo>
                <a:cubicBezTo>
                  <a:pt x="387829" y="2237027"/>
                  <a:pt x="391434" y="2224014"/>
                  <a:pt x="382553" y="2200451"/>
                </a:cubicBezTo>
                <a:cubicBezTo>
                  <a:pt x="325315" y="2048608"/>
                  <a:pt x="360485" y="2066192"/>
                  <a:pt x="208993" y="2085184"/>
                </a:cubicBezTo>
                <a:cubicBezTo>
                  <a:pt x="201696" y="2086063"/>
                  <a:pt x="194310" y="2085799"/>
                  <a:pt x="187012" y="2085887"/>
                </a:cubicBezTo>
                <a:cubicBezTo>
                  <a:pt x="150964" y="2086503"/>
                  <a:pt x="104453" y="2100922"/>
                  <a:pt x="81681" y="2083777"/>
                </a:cubicBezTo>
                <a:cubicBezTo>
                  <a:pt x="58205" y="2066192"/>
                  <a:pt x="57326" y="2017923"/>
                  <a:pt x="47478" y="1982929"/>
                </a:cubicBezTo>
                <a:cubicBezTo>
                  <a:pt x="41148" y="1960597"/>
                  <a:pt x="36488" y="1937825"/>
                  <a:pt x="30070" y="1911448"/>
                </a:cubicBezTo>
                <a:cubicBezTo>
                  <a:pt x="94869" y="1881290"/>
                  <a:pt x="157646" y="1850253"/>
                  <a:pt x="222006" y="1822997"/>
                </a:cubicBezTo>
                <a:cubicBezTo>
                  <a:pt x="248559" y="1811743"/>
                  <a:pt x="257527" y="1796620"/>
                  <a:pt x="252779" y="1769628"/>
                </a:cubicBezTo>
                <a:cubicBezTo>
                  <a:pt x="250053" y="1753802"/>
                  <a:pt x="248998" y="1737624"/>
                  <a:pt x="248471" y="1721446"/>
                </a:cubicBezTo>
                <a:cubicBezTo>
                  <a:pt x="246185" y="1644162"/>
                  <a:pt x="281881" y="1646184"/>
                  <a:pt x="165120" y="1619367"/>
                </a:cubicBezTo>
                <a:cubicBezTo>
                  <a:pt x="110168" y="1603717"/>
                  <a:pt x="55040" y="1588946"/>
                  <a:pt x="0" y="1573823"/>
                </a:cubicBezTo>
                <a:cubicBezTo>
                  <a:pt x="0" y="1556239"/>
                  <a:pt x="0" y="1538654"/>
                  <a:pt x="0" y="1521069"/>
                </a:cubicBezTo>
                <a:cubicBezTo>
                  <a:pt x="6418" y="1475525"/>
                  <a:pt x="12837" y="1429981"/>
                  <a:pt x="19431" y="1383382"/>
                </a:cubicBezTo>
                <a:cubicBezTo>
                  <a:pt x="55479" y="1379337"/>
                  <a:pt x="88714" y="1373710"/>
                  <a:pt x="122213" y="1372040"/>
                </a:cubicBezTo>
                <a:cubicBezTo>
                  <a:pt x="316523" y="1362808"/>
                  <a:pt x="263769" y="1389185"/>
                  <a:pt x="292432" y="1219933"/>
                </a:cubicBezTo>
                <a:cubicBezTo>
                  <a:pt x="296652" y="1194963"/>
                  <a:pt x="292168" y="1183533"/>
                  <a:pt x="271506" y="1170872"/>
                </a:cubicBezTo>
                <a:cubicBezTo>
                  <a:pt x="212950" y="1135175"/>
                  <a:pt x="155800" y="1097016"/>
                  <a:pt x="96100" y="1058594"/>
                </a:cubicBezTo>
                <a:cubicBezTo>
                  <a:pt x="120806" y="998015"/>
                  <a:pt x="144370" y="940337"/>
                  <a:pt x="168812" y="880462"/>
                </a:cubicBezTo>
                <a:cubicBezTo>
                  <a:pt x="241261" y="896991"/>
                  <a:pt x="309313" y="913609"/>
                  <a:pt x="377981" y="927325"/>
                </a:cubicBezTo>
                <a:cubicBezTo>
                  <a:pt x="390378" y="929787"/>
                  <a:pt x="411128" y="924863"/>
                  <a:pt x="417898" y="915807"/>
                </a:cubicBezTo>
                <a:cubicBezTo>
                  <a:pt x="447441" y="876241"/>
                  <a:pt x="473202" y="833862"/>
                  <a:pt x="501074" y="791484"/>
                </a:cubicBezTo>
                <a:cubicBezTo>
                  <a:pt x="451045" y="725629"/>
                  <a:pt x="402600" y="661885"/>
                  <a:pt x="352747" y="596294"/>
                </a:cubicBezTo>
                <a:cubicBezTo>
                  <a:pt x="395830" y="548025"/>
                  <a:pt x="437241" y="501601"/>
                  <a:pt x="478917" y="454826"/>
                </a:cubicBezTo>
                <a:cubicBezTo>
                  <a:pt x="511536" y="475400"/>
                  <a:pt x="539760" y="493688"/>
                  <a:pt x="568511" y="511185"/>
                </a:cubicBezTo>
                <a:cubicBezTo>
                  <a:pt x="607021" y="534660"/>
                  <a:pt x="647729" y="578006"/>
                  <a:pt x="684305" y="574929"/>
                </a:cubicBezTo>
                <a:cubicBezTo>
                  <a:pt x="723695" y="571588"/>
                  <a:pt x="758776" y="523582"/>
                  <a:pt x="797111" y="497029"/>
                </a:cubicBezTo>
                <a:cubicBezTo>
                  <a:pt x="818124" y="482522"/>
                  <a:pt x="819619" y="467663"/>
                  <a:pt x="811266" y="445067"/>
                </a:cubicBezTo>
                <a:cubicBezTo>
                  <a:pt x="790516" y="388796"/>
                  <a:pt x="771261" y="331910"/>
                  <a:pt x="754028" y="274496"/>
                </a:cubicBezTo>
                <a:cubicBezTo>
                  <a:pt x="750511" y="262802"/>
                  <a:pt x="753765" y="240382"/>
                  <a:pt x="761766" y="235194"/>
                </a:cubicBezTo>
                <a:cubicBezTo>
                  <a:pt x="809508" y="204597"/>
                  <a:pt x="859536" y="177605"/>
                  <a:pt x="911411" y="147975"/>
                </a:cubicBezTo>
                <a:cubicBezTo>
                  <a:pt x="955284" y="204157"/>
                  <a:pt x="998191" y="257790"/>
                  <a:pt x="1039515" y="312567"/>
                </a:cubicBezTo>
                <a:cubicBezTo>
                  <a:pt x="1053670" y="331294"/>
                  <a:pt x="1066155" y="339295"/>
                  <a:pt x="1090598" y="328744"/>
                </a:cubicBezTo>
                <a:cubicBezTo>
                  <a:pt x="1128141" y="312567"/>
                  <a:pt x="1168498" y="302807"/>
                  <a:pt x="1205777" y="286190"/>
                </a:cubicBezTo>
                <a:cubicBezTo>
                  <a:pt x="1217647" y="280826"/>
                  <a:pt x="1230484" y="262450"/>
                  <a:pt x="1231011" y="249526"/>
                </a:cubicBezTo>
                <a:cubicBezTo>
                  <a:pt x="1233649" y="188155"/>
                  <a:pt x="1233385" y="126521"/>
                  <a:pt x="1231627" y="65063"/>
                </a:cubicBezTo>
                <a:cubicBezTo>
                  <a:pt x="1230835" y="38686"/>
                  <a:pt x="1240595" y="29982"/>
                  <a:pt x="1265829" y="26201"/>
                </a:cubicBezTo>
                <a:cubicBezTo>
                  <a:pt x="1307328" y="19783"/>
                  <a:pt x="1348125" y="8968"/>
                  <a:pt x="1389185" y="0"/>
                </a:cubicBezTo>
                <a:cubicBezTo>
                  <a:pt x="1397977" y="0"/>
                  <a:pt x="1406769" y="0"/>
                  <a:pt x="1415562" y="0"/>
                </a:cubicBezTo>
                <a:cubicBezTo>
                  <a:pt x="1440004" y="67085"/>
                  <a:pt x="1463392" y="134522"/>
                  <a:pt x="1490032" y="200728"/>
                </a:cubicBezTo>
                <a:cubicBezTo>
                  <a:pt x="1494956" y="212950"/>
                  <a:pt x="1512717" y="226842"/>
                  <a:pt x="1525465" y="227809"/>
                </a:cubicBezTo>
                <a:cubicBezTo>
                  <a:pt x="1568987" y="231150"/>
                  <a:pt x="1612949" y="230534"/>
                  <a:pt x="1656559" y="228072"/>
                </a:cubicBezTo>
                <a:cubicBezTo>
                  <a:pt x="1667373" y="227457"/>
                  <a:pt x="1683199" y="216379"/>
                  <a:pt x="1686892" y="206355"/>
                </a:cubicBezTo>
                <a:cubicBezTo>
                  <a:pt x="1712214" y="138127"/>
                  <a:pt x="1734898" y="68932"/>
                  <a:pt x="1758462" y="0"/>
                </a:cubicBezTo>
                <a:cubicBezTo>
                  <a:pt x="1773145" y="0"/>
                  <a:pt x="1787740" y="0"/>
                  <a:pt x="1802423" y="0"/>
                </a:cubicBezTo>
                <a:close/>
                <a:moveTo>
                  <a:pt x="1609520" y="1345135"/>
                </a:moveTo>
                <a:cubicBezTo>
                  <a:pt x="1464711" y="1344959"/>
                  <a:pt x="1349531" y="1460402"/>
                  <a:pt x="1350499" y="1604684"/>
                </a:cubicBezTo>
                <a:cubicBezTo>
                  <a:pt x="1351466" y="1752835"/>
                  <a:pt x="1466381" y="1871531"/>
                  <a:pt x="1609256" y="1871794"/>
                </a:cubicBezTo>
                <a:cubicBezTo>
                  <a:pt x="1751692" y="1872058"/>
                  <a:pt x="1870739" y="1751604"/>
                  <a:pt x="1871003" y="1606970"/>
                </a:cubicBezTo>
                <a:cubicBezTo>
                  <a:pt x="1871267" y="1458908"/>
                  <a:pt x="1757846" y="1345311"/>
                  <a:pt x="1609520" y="1345135"/>
                </a:cubicBezTo>
                <a:close/>
                <a:moveTo>
                  <a:pt x="878615" y="2153764"/>
                </a:moveTo>
                <a:cubicBezTo>
                  <a:pt x="1037668" y="2355635"/>
                  <a:pt x="1235495" y="2481365"/>
                  <a:pt x="1493374" y="2515040"/>
                </a:cubicBezTo>
                <a:cubicBezTo>
                  <a:pt x="1493374" y="2386057"/>
                  <a:pt x="1493901" y="2263228"/>
                  <a:pt x="1492494" y="2140400"/>
                </a:cubicBezTo>
                <a:cubicBezTo>
                  <a:pt x="1492318" y="2128706"/>
                  <a:pt x="1482647" y="2112528"/>
                  <a:pt x="1472536" y="2106285"/>
                </a:cubicBezTo>
                <a:cubicBezTo>
                  <a:pt x="1395339" y="2058631"/>
                  <a:pt x="1317352" y="2012295"/>
                  <a:pt x="1238485" y="1967455"/>
                </a:cubicBezTo>
                <a:cubicBezTo>
                  <a:pt x="1228549" y="1961828"/>
                  <a:pt x="1209558" y="1962707"/>
                  <a:pt x="1199271" y="1968598"/>
                </a:cubicBezTo>
                <a:cubicBezTo>
                  <a:pt x="1093499" y="2028298"/>
                  <a:pt x="988871" y="2089756"/>
                  <a:pt x="878615" y="2153764"/>
                </a:cubicBezTo>
                <a:close/>
                <a:moveTo>
                  <a:pt x="1731118" y="2518645"/>
                </a:moveTo>
                <a:cubicBezTo>
                  <a:pt x="1986710" y="2477233"/>
                  <a:pt x="2187614" y="2357130"/>
                  <a:pt x="2344996" y="2153500"/>
                </a:cubicBezTo>
                <a:cubicBezTo>
                  <a:pt x="2232983" y="2088437"/>
                  <a:pt x="2124661" y="2025220"/>
                  <a:pt x="2015725" y="1963234"/>
                </a:cubicBezTo>
                <a:cubicBezTo>
                  <a:pt x="2008867" y="1959278"/>
                  <a:pt x="1995063" y="1961300"/>
                  <a:pt x="1987501" y="1965696"/>
                </a:cubicBezTo>
                <a:cubicBezTo>
                  <a:pt x="1907755" y="2012032"/>
                  <a:pt x="1828360" y="2058983"/>
                  <a:pt x="1749845" y="2107252"/>
                </a:cubicBezTo>
                <a:cubicBezTo>
                  <a:pt x="1740701" y="2112880"/>
                  <a:pt x="1732085" y="2127563"/>
                  <a:pt x="1731909" y="2138201"/>
                </a:cubicBezTo>
                <a:cubicBezTo>
                  <a:pt x="1730678" y="2262349"/>
                  <a:pt x="1731118" y="2386672"/>
                  <a:pt x="1731118" y="2518645"/>
                </a:cubicBezTo>
                <a:close/>
                <a:moveTo>
                  <a:pt x="768887" y="1948376"/>
                </a:moveTo>
                <a:cubicBezTo>
                  <a:pt x="843710" y="1904678"/>
                  <a:pt x="917038" y="1862299"/>
                  <a:pt x="989926" y="1819216"/>
                </a:cubicBezTo>
                <a:cubicBezTo>
                  <a:pt x="1031338" y="1794686"/>
                  <a:pt x="1087872" y="1778068"/>
                  <a:pt x="1108710" y="1741405"/>
                </a:cubicBezTo>
                <a:cubicBezTo>
                  <a:pt x="1129636" y="1704653"/>
                  <a:pt x="1115392" y="1647503"/>
                  <a:pt x="1115392" y="1599321"/>
                </a:cubicBezTo>
                <a:cubicBezTo>
                  <a:pt x="1115392" y="1546743"/>
                  <a:pt x="1131570" y="1483702"/>
                  <a:pt x="1108270" y="1444488"/>
                </a:cubicBezTo>
                <a:cubicBezTo>
                  <a:pt x="1084004" y="1403604"/>
                  <a:pt x="1021315" y="1385228"/>
                  <a:pt x="974803" y="1358060"/>
                </a:cubicBezTo>
                <a:cubicBezTo>
                  <a:pt x="908245" y="1319198"/>
                  <a:pt x="841072" y="1281303"/>
                  <a:pt x="774075" y="1242881"/>
                </a:cubicBezTo>
                <a:cubicBezTo>
                  <a:pt x="677799" y="1425321"/>
                  <a:pt x="675161" y="1751164"/>
                  <a:pt x="768887" y="1948376"/>
                </a:cubicBezTo>
                <a:close/>
                <a:moveTo>
                  <a:pt x="2456835" y="1949870"/>
                </a:moveTo>
                <a:cubicBezTo>
                  <a:pt x="2547923" y="1708257"/>
                  <a:pt x="2547835" y="1476404"/>
                  <a:pt x="2446548" y="1241298"/>
                </a:cubicBezTo>
                <a:cubicBezTo>
                  <a:pt x="2336732" y="1305042"/>
                  <a:pt x="2231576" y="1365357"/>
                  <a:pt x="2127826" y="1427783"/>
                </a:cubicBezTo>
                <a:cubicBezTo>
                  <a:pt x="2117452" y="1434026"/>
                  <a:pt x="2109978" y="1453544"/>
                  <a:pt x="2109714" y="1467085"/>
                </a:cubicBezTo>
                <a:cubicBezTo>
                  <a:pt x="2108044" y="1550436"/>
                  <a:pt x="2108308" y="1633875"/>
                  <a:pt x="2109538" y="1717314"/>
                </a:cubicBezTo>
                <a:cubicBezTo>
                  <a:pt x="2109714" y="1730062"/>
                  <a:pt x="2114814" y="1748878"/>
                  <a:pt x="2123958" y="1754417"/>
                </a:cubicBezTo>
                <a:cubicBezTo>
                  <a:pt x="2232631" y="1819744"/>
                  <a:pt x="2342623" y="1883224"/>
                  <a:pt x="2456835" y="1949870"/>
                </a:cubicBezTo>
                <a:close/>
                <a:moveTo>
                  <a:pt x="1731205" y="703912"/>
                </a:moveTo>
                <a:cubicBezTo>
                  <a:pt x="1731205" y="830785"/>
                  <a:pt x="1730678" y="957834"/>
                  <a:pt x="1732173" y="1084795"/>
                </a:cubicBezTo>
                <a:cubicBezTo>
                  <a:pt x="1732261" y="1094467"/>
                  <a:pt x="1744394" y="1107303"/>
                  <a:pt x="1754241" y="1113018"/>
                </a:cubicBezTo>
                <a:cubicBezTo>
                  <a:pt x="1823788" y="1153463"/>
                  <a:pt x="1893863" y="1192940"/>
                  <a:pt x="1964553" y="1231187"/>
                </a:cubicBezTo>
                <a:cubicBezTo>
                  <a:pt x="1974137" y="1236374"/>
                  <a:pt x="1991018" y="1238309"/>
                  <a:pt x="1999810" y="1233297"/>
                </a:cubicBezTo>
                <a:cubicBezTo>
                  <a:pt x="2110242" y="1170960"/>
                  <a:pt x="2219794" y="1107040"/>
                  <a:pt x="2329786" y="1043471"/>
                </a:cubicBezTo>
                <a:cubicBezTo>
                  <a:pt x="2201066" y="861822"/>
                  <a:pt x="1923230" y="703736"/>
                  <a:pt x="1731205" y="703912"/>
                </a:cubicBezTo>
                <a:close/>
                <a:moveTo>
                  <a:pt x="1493286" y="715870"/>
                </a:moveTo>
                <a:cubicBezTo>
                  <a:pt x="1324561" y="689581"/>
                  <a:pt x="1002939" y="870351"/>
                  <a:pt x="903234" y="1047516"/>
                </a:cubicBezTo>
                <a:cubicBezTo>
                  <a:pt x="1011379" y="1110644"/>
                  <a:pt x="1119525" y="1174125"/>
                  <a:pt x="1228461" y="1236199"/>
                </a:cubicBezTo>
                <a:cubicBezTo>
                  <a:pt x="1235759" y="1240331"/>
                  <a:pt x="1251057" y="1236023"/>
                  <a:pt x="1260026" y="1231011"/>
                </a:cubicBezTo>
                <a:cubicBezTo>
                  <a:pt x="1330188" y="1191709"/>
                  <a:pt x="1400087" y="1151968"/>
                  <a:pt x="1469107" y="1110644"/>
                </a:cubicBezTo>
                <a:cubicBezTo>
                  <a:pt x="1479745" y="1104314"/>
                  <a:pt x="1492055" y="1089631"/>
                  <a:pt x="1492231" y="1078640"/>
                </a:cubicBezTo>
                <a:cubicBezTo>
                  <a:pt x="1493901" y="957482"/>
                  <a:pt x="1493286" y="836324"/>
                  <a:pt x="1493286" y="7158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59"/>
          <p:cNvSpPr/>
          <p:nvPr/>
        </p:nvSpPr>
        <p:spPr>
          <a:xfrm>
            <a:off x="8933163" y="4516618"/>
            <a:ext cx="482144" cy="482236"/>
          </a:xfrm>
          <a:custGeom>
            <a:rect b="b" l="l" r="r" t="t"/>
            <a:pathLst>
              <a:path extrusionOk="0" h="3214907" w="3214291">
                <a:moveTo>
                  <a:pt x="1779651" y="0"/>
                </a:moveTo>
                <a:cubicBezTo>
                  <a:pt x="1830998" y="9584"/>
                  <a:pt x="1882345" y="19167"/>
                  <a:pt x="1939935" y="29982"/>
                </a:cubicBezTo>
                <a:cubicBezTo>
                  <a:pt x="1939935" y="98122"/>
                  <a:pt x="1941254" y="168021"/>
                  <a:pt x="1939319" y="237920"/>
                </a:cubicBezTo>
                <a:cubicBezTo>
                  <a:pt x="1938528" y="265791"/>
                  <a:pt x="1945562" y="281354"/>
                  <a:pt x="1974576" y="287157"/>
                </a:cubicBezTo>
                <a:cubicBezTo>
                  <a:pt x="1997349" y="291641"/>
                  <a:pt x="2019242" y="300961"/>
                  <a:pt x="2041310" y="308786"/>
                </a:cubicBezTo>
                <a:cubicBezTo>
                  <a:pt x="2116396" y="335251"/>
                  <a:pt x="2116221" y="335339"/>
                  <a:pt x="2166161" y="270803"/>
                </a:cubicBezTo>
                <a:cubicBezTo>
                  <a:pt x="2200099" y="227017"/>
                  <a:pt x="2234389" y="183408"/>
                  <a:pt x="2270174" y="137600"/>
                </a:cubicBezTo>
                <a:cubicBezTo>
                  <a:pt x="2326181" y="165120"/>
                  <a:pt x="2379638" y="191409"/>
                  <a:pt x="2436612" y="219368"/>
                </a:cubicBezTo>
                <a:cubicBezTo>
                  <a:pt x="2414368" y="289882"/>
                  <a:pt x="2394585" y="358462"/>
                  <a:pt x="2370758" y="425636"/>
                </a:cubicBezTo>
                <a:cubicBezTo>
                  <a:pt x="2360120" y="455705"/>
                  <a:pt x="2366362" y="473554"/>
                  <a:pt x="2391684" y="491226"/>
                </a:cubicBezTo>
                <a:cubicBezTo>
                  <a:pt x="2427556" y="516284"/>
                  <a:pt x="2460704" y="564994"/>
                  <a:pt x="2495960" y="565961"/>
                </a:cubicBezTo>
                <a:cubicBezTo>
                  <a:pt x="2533768" y="567016"/>
                  <a:pt x="2572893" y="524461"/>
                  <a:pt x="2611316" y="500810"/>
                </a:cubicBezTo>
                <a:cubicBezTo>
                  <a:pt x="2644814" y="480236"/>
                  <a:pt x="2679896" y="441110"/>
                  <a:pt x="2711284" y="443924"/>
                </a:cubicBezTo>
                <a:cubicBezTo>
                  <a:pt x="2742321" y="446737"/>
                  <a:pt x="2769841" y="491402"/>
                  <a:pt x="2798416" y="518219"/>
                </a:cubicBezTo>
                <a:cubicBezTo>
                  <a:pt x="2813187" y="532198"/>
                  <a:pt x="2826727" y="547409"/>
                  <a:pt x="2843169" y="564466"/>
                </a:cubicBezTo>
                <a:cubicBezTo>
                  <a:pt x="2790767" y="634277"/>
                  <a:pt x="2738277" y="704264"/>
                  <a:pt x="2684116" y="776361"/>
                </a:cubicBezTo>
                <a:cubicBezTo>
                  <a:pt x="2711108" y="819619"/>
                  <a:pt x="2736694" y="863668"/>
                  <a:pt x="2765972" y="905168"/>
                </a:cubicBezTo>
                <a:cubicBezTo>
                  <a:pt x="2772303" y="914136"/>
                  <a:pt x="2793229" y="919148"/>
                  <a:pt x="2805538" y="916686"/>
                </a:cubicBezTo>
                <a:cubicBezTo>
                  <a:pt x="2868666" y="903937"/>
                  <a:pt x="2931355" y="889078"/>
                  <a:pt x="2993693" y="872900"/>
                </a:cubicBezTo>
                <a:cubicBezTo>
                  <a:pt x="3020686" y="865867"/>
                  <a:pt x="3036160" y="869647"/>
                  <a:pt x="3047326" y="898310"/>
                </a:cubicBezTo>
                <a:cubicBezTo>
                  <a:pt x="3064647" y="942975"/>
                  <a:pt x="3086891" y="985794"/>
                  <a:pt x="3108169" y="1031777"/>
                </a:cubicBezTo>
                <a:cubicBezTo>
                  <a:pt x="3044600" y="1074860"/>
                  <a:pt x="2983582" y="1117854"/>
                  <a:pt x="2920893" y="1157947"/>
                </a:cubicBezTo>
                <a:cubicBezTo>
                  <a:pt x="2898648" y="1172191"/>
                  <a:pt x="2891351" y="1186522"/>
                  <a:pt x="2898648" y="1211756"/>
                </a:cubicBezTo>
                <a:cubicBezTo>
                  <a:pt x="2909287" y="1248244"/>
                  <a:pt x="2918519" y="1285260"/>
                  <a:pt x="2926080" y="1322539"/>
                </a:cubicBezTo>
                <a:cubicBezTo>
                  <a:pt x="2931092" y="1347245"/>
                  <a:pt x="2943665" y="1354015"/>
                  <a:pt x="2968195" y="1355334"/>
                </a:cubicBezTo>
                <a:cubicBezTo>
                  <a:pt x="3042578" y="1359379"/>
                  <a:pt x="3116697" y="1366764"/>
                  <a:pt x="3195916" y="1373271"/>
                </a:cubicBezTo>
                <a:cubicBezTo>
                  <a:pt x="3202071" y="1433410"/>
                  <a:pt x="3207962" y="1491000"/>
                  <a:pt x="3214292" y="1553073"/>
                </a:cubicBezTo>
                <a:cubicBezTo>
                  <a:pt x="3138590" y="1574351"/>
                  <a:pt x="3066142" y="1596419"/>
                  <a:pt x="2992814" y="1614532"/>
                </a:cubicBezTo>
                <a:cubicBezTo>
                  <a:pt x="2962305" y="1622005"/>
                  <a:pt x="2949995" y="1633962"/>
                  <a:pt x="2949028" y="1667022"/>
                </a:cubicBezTo>
                <a:cubicBezTo>
                  <a:pt x="2944983" y="1801720"/>
                  <a:pt x="2943753" y="1801632"/>
                  <a:pt x="3067812" y="1857463"/>
                </a:cubicBezTo>
                <a:cubicBezTo>
                  <a:pt x="3107641" y="1875399"/>
                  <a:pt x="3147295" y="1893424"/>
                  <a:pt x="3190201" y="1912855"/>
                </a:cubicBezTo>
                <a:cubicBezTo>
                  <a:pt x="3176222" y="1966224"/>
                  <a:pt x="3164528" y="2017395"/>
                  <a:pt x="3148262" y="2067160"/>
                </a:cubicBezTo>
                <a:cubicBezTo>
                  <a:pt x="3145272" y="2076303"/>
                  <a:pt x="3123555" y="2084656"/>
                  <a:pt x="3110631" y="2084393"/>
                </a:cubicBezTo>
                <a:cubicBezTo>
                  <a:pt x="3044776" y="2083161"/>
                  <a:pt x="2978834" y="2080084"/>
                  <a:pt x="2913067" y="2075248"/>
                </a:cubicBezTo>
                <a:cubicBezTo>
                  <a:pt x="2887130" y="2073314"/>
                  <a:pt x="2873854" y="2082106"/>
                  <a:pt x="2862248" y="2104967"/>
                </a:cubicBezTo>
                <a:cubicBezTo>
                  <a:pt x="2801933" y="2223838"/>
                  <a:pt x="2801405" y="2223487"/>
                  <a:pt x="2900231" y="2313872"/>
                </a:cubicBezTo>
                <a:cubicBezTo>
                  <a:pt x="2933642" y="2344469"/>
                  <a:pt x="2966789" y="2375330"/>
                  <a:pt x="3003013" y="2408741"/>
                </a:cubicBezTo>
                <a:cubicBezTo>
                  <a:pt x="2970042" y="2461846"/>
                  <a:pt x="2937950" y="2513545"/>
                  <a:pt x="2904539" y="2567442"/>
                </a:cubicBezTo>
                <a:cubicBezTo>
                  <a:pt x="2830156" y="2537108"/>
                  <a:pt x="2758147" y="2509061"/>
                  <a:pt x="2687281" y="2478288"/>
                </a:cubicBezTo>
                <a:cubicBezTo>
                  <a:pt x="2661784" y="2467209"/>
                  <a:pt x="2644814" y="2469056"/>
                  <a:pt x="2626438" y="2490773"/>
                </a:cubicBezTo>
                <a:cubicBezTo>
                  <a:pt x="2599094" y="2523041"/>
                  <a:pt x="2568673" y="2552759"/>
                  <a:pt x="2536669" y="2586609"/>
                </a:cubicBezTo>
                <a:cubicBezTo>
                  <a:pt x="2580015" y="2666092"/>
                  <a:pt x="2623185" y="2745310"/>
                  <a:pt x="2667410" y="2826288"/>
                </a:cubicBezTo>
                <a:cubicBezTo>
                  <a:pt x="2617646" y="2864710"/>
                  <a:pt x="2569288" y="2902077"/>
                  <a:pt x="2518821" y="2941027"/>
                </a:cubicBezTo>
                <a:cubicBezTo>
                  <a:pt x="2459560" y="2888361"/>
                  <a:pt x="2400828" y="2837805"/>
                  <a:pt x="2344293" y="2785052"/>
                </a:cubicBezTo>
                <a:cubicBezTo>
                  <a:pt x="2325038" y="2767115"/>
                  <a:pt x="2309827" y="2763774"/>
                  <a:pt x="2287231" y="2777666"/>
                </a:cubicBezTo>
                <a:cubicBezTo>
                  <a:pt x="2252414" y="2799031"/>
                  <a:pt x="2200715" y="2809406"/>
                  <a:pt x="2184273" y="2839740"/>
                </a:cubicBezTo>
                <a:cubicBezTo>
                  <a:pt x="2168271" y="2869194"/>
                  <a:pt x="2187614" y="2917815"/>
                  <a:pt x="2191483" y="2957996"/>
                </a:cubicBezTo>
                <a:cubicBezTo>
                  <a:pt x="2192186" y="2965294"/>
                  <a:pt x="2193241" y="2972503"/>
                  <a:pt x="2193945" y="2979801"/>
                </a:cubicBezTo>
                <a:cubicBezTo>
                  <a:pt x="2198165" y="3021565"/>
                  <a:pt x="2202297" y="3063328"/>
                  <a:pt x="2206430" y="3105004"/>
                </a:cubicBezTo>
                <a:cubicBezTo>
                  <a:pt x="2156138" y="3124698"/>
                  <a:pt x="2106286" y="3145800"/>
                  <a:pt x="2055026" y="3162593"/>
                </a:cubicBezTo>
                <a:cubicBezTo>
                  <a:pt x="2046849" y="3165231"/>
                  <a:pt x="2027682" y="3150987"/>
                  <a:pt x="2021352" y="3140085"/>
                </a:cubicBezTo>
                <a:cubicBezTo>
                  <a:pt x="1987501" y="3081880"/>
                  <a:pt x="1955146" y="3022795"/>
                  <a:pt x="1924460" y="2962832"/>
                </a:cubicBezTo>
                <a:cubicBezTo>
                  <a:pt x="1913206" y="2940851"/>
                  <a:pt x="1900194" y="2933114"/>
                  <a:pt x="1876190" y="2937774"/>
                </a:cubicBezTo>
                <a:cubicBezTo>
                  <a:pt x="1843131" y="2944280"/>
                  <a:pt x="1809809" y="2950083"/>
                  <a:pt x="1776310" y="2952809"/>
                </a:cubicBezTo>
                <a:cubicBezTo>
                  <a:pt x="1746768" y="2955271"/>
                  <a:pt x="1738239" y="2970130"/>
                  <a:pt x="1734283" y="2997562"/>
                </a:cubicBezTo>
                <a:cubicBezTo>
                  <a:pt x="1724348" y="3067109"/>
                  <a:pt x="1710895" y="3136128"/>
                  <a:pt x="1698674" y="3205324"/>
                </a:cubicBezTo>
                <a:cubicBezTo>
                  <a:pt x="1698234" y="3207961"/>
                  <a:pt x="1695948" y="3210247"/>
                  <a:pt x="1693223" y="3214907"/>
                </a:cubicBezTo>
                <a:cubicBezTo>
                  <a:pt x="1634842" y="3214907"/>
                  <a:pt x="1575230" y="3214907"/>
                  <a:pt x="1509727" y="3214907"/>
                </a:cubicBezTo>
                <a:cubicBezTo>
                  <a:pt x="1494956" y="3143602"/>
                  <a:pt x="1478251" y="3071417"/>
                  <a:pt x="1465766" y="2998441"/>
                </a:cubicBezTo>
                <a:cubicBezTo>
                  <a:pt x="1460930" y="2970218"/>
                  <a:pt x="1448269" y="2959843"/>
                  <a:pt x="1421892" y="2954040"/>
                </a:cubicBezTo>
                <a:cubicBezTo>
                  <a:pt x="1298008" y="2926696"/>
                  <a:pt x="1298096" y="2925992"/>
                  <a:pt x="1239540" y="3036072"/>
                </a:cubicBezTo>
                <a:cubicBezTo>
                  <a:pt x="1217647" y="3077308"/>
                  <a:pt x="1195754" y="3118544"/>
                  <a:pt x="1172366" y="3162681"/>
                </a:cubicBezTo>
                <a:cubicBezTo>
                  <a:pt x="1141505" y="3153097"/>
                  <a:pt x="1112403" y="3144481"/>
                  <a:pt x="1083564" y="3134985"/>
                </a:cubicBezTo>
                <a:cubicBezTo>
                  <a:pt x="1054550" y="3125402"/>
                  <a:pt x="1025887" y="3114851"/>
                  <a:pt x="993091" y="3103421"/>
                </a:cubicBezTo>
                <a:cubicBezTo>
                  <a:pt x="1003994" y="3026488"/>
                  <a:pt x="1012874" y="2951050"/>
                  <a:pt x="1026326" y="2876404"/>
                </a:cubicBezTo>
                <a:cubicBezTo>
                  <a:pt x="1031338" y="2848796"/>
                  <a:pt x="1022282" y="2837542"/>
                  <a:pt x="1000301" y="2825232"/>
                </a:cubicBezTo>
                <a:cubicBezTo>
                  <a:pt x="888551" y="2762631"/>
                  <a:pt x="888814" y="2762104"/>
                  <a:pt x="792979" y="2848444"/>
                </a:cubicBezTo>
                <a:cubicBezTo>
                  <a:pt x="760359" y="2877810"/>
                  <a:pt x="728091" y="2907528"/>
                  <a:pt x="692834" y="2939708"/>
                </a:cubicBezTo>
                <a:cubicBezTo>
                  <a:pt x="641663" y="2899879"/>
                  <a:pt x="591283" y="2860577"/>
                  <a:pt x="539320" y="2820133"/>
                </a:cubicBezTo>
                <a:cubicBezTo>
                  <a:pt x="580644" y="2743200"/>
                  <a:pt x="620649" y="2668729"/>
                  <a:pt x="661709" y="2592236"/>
                </a:cubicBezTo>
                <a:cubicBezTo>
                  <a:pt x="627507" y="2555309"/>
                  <a:pt x="595064" y="2517677"/>
                  <a:pt x="559279" y="2483563"/>
                </a:cubicBezTo>
                <a:cubicBezTo>
                  <a:pt x="551542" y="2476178"/>
                  <a:pt x="529824" y="2476793"/>
                  <a:pt x="517867" y="2481717"/>
                </a:cubicBezTo>
                <a:cubicBezTo>
                  <a:pt x="450342" y="2509501"/>
                  <a:pt x="383872" y="2539746"/>
                  <a:pt x="313182" y="2570871"/>
                </a:cubicBezTo>
                <a:cubicBezTo>
                  <a:pt x="277837" y="2517414"/>
                  <a:pt x="243459" y="2465451"/>
                  <a:pt x="206971" y="2410411"/>
                </a:cubicBezTo>
                <a:cubicBezTo>
                  <a:pt x="261132" y="2360031"/>
                  <a:pt x="314061" y="2309563"/>
                  <a:pt x="368661" y="2261030"/>
                </a:cubicBezTo>
                <a:cubicBezTo>
                  <a:pt x="387917" y="2243885"/>
                  <a:pt x="395302" y="2229554"/>
                  <a:pt x="380355" y="2205551"/>
                </a:cubicBezTo>
                <a:cubicBezTo>
                  <a:pt x="368046" y="2185856"/>
                  <a:pt x="360045" y="2163435"/>
                  <a:pt x="350286" y="2142158"/>
                </a:cubicBezTo>
                <a:cubicBezTo>
                  <a:pt x="322238" y="2080700"/>
                  <a:pt x="322326" y="2081315"/>
                  <a:pt x="252867" y="2088261"/>
                </a:cubicBezTo>
                <a:cubicBezTo>
                  <a:pt x="194750" y="2094064"/>
                  <a:pt x="136457" y="2098109"/>
                  <a:pt x="74383" y="2103208"/>
                </a:cubicBezTo>
                <a:cubicBezTo>
                  <a:pt x="58821" y="2045882"/>
                  <a:pt x="42643" y="1991458"/>
                  <a:pt x="30509" y="1936066"/>
                </a:cubicBezTo>
                <a:cubicBezTo>
                  <a:pt x="28487" y="1926922"/>
                  <a:pt x="42115" y="1908722"/>
                  <a:pt x="52754" y="1903535"/>
                </a:cubicBezTo>
                <a:cubicBezTo>
                  <a:pt x="107882" y="1876366"/>
                  <a:pt x="164065" y="1851308"/>
                  <a:pt x="220687" y="1827218"/>
                </a:cubicBezTo>
                <a:cubicBezTo>
                  <a:pt x="242756" y="1817810"/>
                  <a:pt x="252955" y="1805412"/>
                  <a:pt x="248646" y="1780706"/>
                </a:cubicBezTo>
                <a:cubicBezTo>
                  <a:pt x="245130" y="1760572"/>
                  <a:pt x="244514" y="1739910"/>
                  <a:pt x="243371" y="1719424"/>
                </a:cubicBezTo>
                <a:cubicBezTo>
                  <a:pt x="239239" y="1644953"/>
                  <a:pt x="239327" y="1645041"/>
                  <a:pt x="164944" y="1624906"/>
                </a:cubicBezTo>
                <a:cubicBezTo>
                  <a:pt x="111399" y="1610487"/>
                  <a:pt x="57854" y="1595892"/>
                  <a:pt x="0" y="1580241"/>
                </a:cubicBezTo>
                <a:cubicBezTo>
                  <a:pt x="3781" y="1523795"/>
                  <a:pt x="6242" y="1468491"/>
                  <a:pt x="12485" y="1413627"/>
                </a:cubicBezTo>
                <a:cubicBezTo>
                  <a:pt x="13540" y="1404659"/>
                  <a:pt x="29982" y="1392086"/>
                  <a:pt x="40796" y="1390328"/>
                </a:cubicBezTo>
                <a:cubicBezTo>
                  <a:pt x="102958" y="1380392"/>
                  <a:pt x="165383" y="1371512"/>
                  <a:pt x="228072" y="1366061"/>
                </a:cubicBezTo>
                <a:cubicBezTo>
                  <a:pt x="253922" y="1363775"/>
                  <a:pt x="263417" y="1352960"/>
                  <a:pt x="267462" y="1329661"/>
                </a:cubicBezTo>
                <a:cubicBezTo>
                  <a:pt x="275287" y="1285172"/>
                  <a:pt x="302016" y="1234528"/>
                  <a:pt x="288476" y="1198568"/>
                </a:cubicBezTo>
                <a:cubicBezTo>
                  <a:pt x="275903" y="1165069"/>
                  <a:pt x="221303" y="1147308"/>
                  <a:pt x="185078" y="1122866"/>
                </a:cubicBezTo>
                <a:cubicBezTo>
                  <a:pt x="155975" y="1103259"/>
                  <a:pt x="126521" y="1084180"/>
                  <a:pt x="93023" y="1062111"/>
                </a:cubicBezTo>
                <a:cubicBezTo>
                  <a:pt x="116674" y="1004257"/>
                  <a:pt x="140149" y="946844"/>
                  <a:pt x="164768" y="886880"/>
                </a:cubicBezTo>
                <a:cubicBezTo>
                  <a:pt x="235106" y="902091"/>
                  <a:pt x="302280" y="915807"/>
                  <a:pt x="369013" y="931545"/>
                </a:cubicBezTo>
                <a:cubicBezTo>
                  <a:pt x="393280" y="937260"/>
                  <a:pt x="409106" y="934710"/>
                  <a:pt x="422646" y="910531"/>
                </a:cubicBezTo>
                <a:cubicBezTo>
                  <a:pt x="444803" y="871054"/>
                  <a:pt x="471092" y="833862"/>
                  <a:pt x="497557" y="792627"/>
                </a:cubicBezTo>
                <a:cubicBezTo>
                  <a:pt x="448759" y="728970"/>
                  <a:pt x="400050" y="665402"/>
                  <a:pt x="349758" y="599811"/>
                </a:cubicBezTo>
                <a:cubicBezTo>
                  <a:pt x="392049" y="552684"/>
                  <a:pt x="433725" y="506349"/>
                  <a:pt x="477071" y="458079"/>
                </a:cubicBezTo>
                <a:cubicBezTo>
                  <a:pt x="534045" y="493864"/>
                  <a:pt x="590140" y="525692"/>
                  <a:pt x="642278" y="563059"/>
                </a:cubicBezTo>
                <a:cubicBezTo>
                  <a:pt x="672348" y="584601"/>
                  <a:pt x="693362" y="583018"/>
                  <a:pt x="717276" y="557432"/>
                </a:cubicBezTo>
                <a:cubicBezTo>
                  <a:pt x="728179" y="545827"/>
                  <a:pt x="742159" y="537034"/>
                  <a:pt x="754820" y="527099"/>
                </a:cubicBezTo>
                <a:cubicBezTo>
                  <a:pt x="817948" y="477686"/>
                  <a:pt x="817948" y="477686"/>
                  <a:pt x="793682" y="399347"/>
                </a:cubicBezTo>
                <a:cubicBezTo>
                  <a:pt x="781109" y="358814"/>
                  <a:pt x="769679" y="317842"/>
                  <a:pt x="755347" y="277925"/>
                </a:cubicBezTo>
                <a:cubicBezTo>
                  <a:pt x="746555" y="253306"/>
                  <a:pt x="748753" y="238096"/>
                  <a:pt x="774251" y="224995"/>
                </a:cubicBezTo>
                <a:cubicBezTo>
                  <a:pt x="815926" y="203718"/>
                  <a:pt x="855580" y="178572"/>
                  <a:pt x="896200" y="155096"/>
                </a:cubicBezTo>
                <a:cubicBezTo>
                  <a:pt x="898662" y="153690"/>
                  <a:pt x="901563" y="152898"/>
                  <a:pt x="907191" y="150700"/>
                </a:cubicBezTo>
                <a:cubicBezTo>
                  <a:pt x="949570" y="203366"/>
                  <a:pt x="993531" y="256120"/>
                  <a:pt x="1035119" y="310544"/>
                </a:cubicBezTo>
                <a:cubicBezTo>
                  <a:pt x="1052791" y="333668"/>
                  <a:pt x="1068969" y="341933"/>
                  <a:pt x="1097632" y="328920"/>
                </a:cubicBezTo>
                <a:cubicBezTo>
                  <a:pt x="1138692" y="310193"/>
                  <a:pt x="1196457" y="306852"/>
                  <a:pt x="1219669" y="276166"/>
                </a:cubicBezTo>
                <a:cubicBezTo>
                  <a:pt x="1241122" y="247679"/>
                  <a:pt x="1226967" y="192024"/>
                  <a:pt x="1227758" y="148326"/>
                </a:cubicBezTo>
                <a:cubicBezTo>
                  <a:pt x="1228373" y="112014"/>
                  <a:pt x="1227846" y="75614"/>
                  <a:pt x="1227846" y="37631"/>
                </a:cubicBezTo>
                <a:cubicBezTo>
                  <a:pt x="1282534" y="28223"/>
                  <a:pt x="1332826" y="19431"/>
                  <a:pt x="1383294" y="11078"/>
                </a:cubicBezTo>
                <a:cubicBezTo>
                  <a:pt x="1393141" y="9408"/>
                  <a:pt x="1403428" y="9672"/>
                  <a:pt x="1415737" y="8968"/>
                </a:cubicBezTo>
                <a:cubicBezTo>
                  <a:pt x="1439301" y="72888"/>
                  <a:pt x="1463480" y="135402"/>
                  <a:pt x="1485109" y="198794"/>
                </a:cubicBezTo>
                <a:cubicBezTo>
                  <a:pt x="1493022" y="222006"/>
                  <a:pt x="1504540" y="231062"/>
                  <a:pt x="1529334" y="229831"/>
                </a:cubicBezTo>
                <a:cubicBezTo>
                  <a:pt x="1576109" y="227545"/>
                  <a:pt x="1633875" y="244866"/>
                  <a:pt x="1666758" y="223237"/>
                </a:cubicBezTo>
                <a:cubicBezTo>
                  <a:pt x="1698410" y="202311"/>
                  <a:pt x="1705181" y="142787"/>
                  <a:pt x="1721182" y="99617"/>
                </a:cubicBezTo>
                <a:cubicBezTo>
                  <a:pt x="1733315" y="66997"/>
                  <a:pt x="1742723" y="33411"/>
                  <a:pt x="1753362" y="264"/>
                </a:cubicBezTo>
                <a:cubicBezTo>
                  <a:pt x="1762067" y="0"/>
                  <a:pt x="1770859" y="0"/>
                  <a:pt x="1779651" y="0"/>
                </a:cubicBezTo>
                <a:close/>
                <a:moveTo>
                  <a:pt x="1603893" y="1891929"/>
                </a:moveTo>
                <a:cubicBezTo>
                  <a:pt x="1761978" y="1892193"/>
                  <a:pt x="1892808" y="1761715"/>
                  <a:pt x="1892281" y="1604420"/>
                </a:cubicBezTo>
                <a:cubicBezTo>
                  <a:pt x="1891841" y="1457325"/>
                  <a:pt x="1758374" y="1326935"/>
                  <a:pt x="1607762" y="1326408"/>
                </a:cubicBezTo>
                <a:cubicBezTo>
                  <a:pt x="1458028" y="1325880"/>
                  <a:pt x="1324649" y="1456094"/>
                  <a:pt x="1323243" y="1604069"/>
                </a:cubicBezTo>
                <a:cubicBezTo>
                  <a:pt x="1321748" y="1763122"/>
                  <a:pt x="1447038" y="1891665"/>
                  <a:pt x="1603893" y="1891929"/>
                </a:cubicBezTo>
                <a:close/>
                <a:moveTo>
                  <a:pt x="1579099" y="2795602"/>
                </a:moveTo>
                <a:cubicBezTo>
                  <a:pt x="1639502" y="2785667"/>
                  <a:pt x="1694014" y="2781886"/>
                  <a:pt x="1745449" y="2767203"/>
                </a:cubicBezTo>
                <a:cubicBezTo>
                  <a:pt x="1840846" y="2740035"/>
                  <a:pt x="1881114" y="2669433"/>
                  <a:pt x="1862386" y="2571838"/>
                </a:cubicBezTo>
                <a:cubicBezTo>
                  <a:pt x="1843307" y="2472133"/>
                  <a:pt x="1796620" y="2384562"/>
                  <a:pt x="1735338" y="2305167"/>
                </a:cubicBezTo>
                <a:cubicBezTo>
                  <a:pt x="1654449" y="2200187"/>
                  <a:pt x="1529774" y="2194472"/>
                  <a:pt x="1441763" y="2294089"/>
                </a:cubicBezTo>
                <a:cubicBezTo>
                  <a:pt x="1368875" y="2376561"/>
                  <a:pt x="1321220" y="2473364"/>
                  <a:pt x="1308120" y="2584323"/>
                </a:cubicBezTo>
                <a:cubicBezTo>
                  <a:pt x="1298360" y="2667322"/>
                  <a:pt x="1334848" y="2733617"/>
                  <a:pt x="1413803" y="2760785"/>
                </a:cubicBezTo>
                <a:cubicBezTo>
                  <a:pt x="1468316" y="2779424"/>
                  <a:pt x="1527136" y="2785139"/>
                  <a:pt x="1579099" y="2795602"/>
                </a:cubicBezTo>
                <a:close/>
                <a:moveTo>
                  <a:pt x="949833" y="1372567"/>
                </a:moveTo>
                <a:cubicBezTo>
                  <a:pt x="1067562" y="1353664"/>
                  <a:pt x="1128932" y="1267763"/>
                  <a:pt x="1103698" y="1151265"/>
                </a:cubicBezTo>
                <a:cubicBezTo>
                  <a:pt x="1078465" y="1034855"/>
                  <a:pt x="1010412" y="943766"/>
                  <a:pt x="917565" y="872021"/>
                </a:cubicBezTo>
                <a:cubicBezTo>
                  <a:pt x="835973" y="808980"/>
                  <a:pt x="753677" y="811970"/>
                  <a:pt x="687734" y="891276"/>
                </a:cubicBezTo>
                <a:cubicBezTo>
                  <a:pt x="631288" y="959153"/>
                  <a:pt x="580820" y="1035206"/>
                  <a:pt x="543628" y="1115128"/>
                </a:cubicBezTo>
                <a:cubicBezTo>
                  <a:pt x="493073" y="1223889"/>
                  <a:pt x="553476" y="1334497"/>
                  <a:pt x="670677" y="1362720"/>
                </a:cubicBezTo>
                <a:cubicBezTo>
                  <a:pt x="724398" y="1375557"/>
                  <a:pt x="912378" y="1378546"/>
                  <a:pt x="949833" y="1372567"/>
                </a:cubicBezTo>
                <a:close/>
                <a:moveTo>
                  <a:pt x="515405" y="1994183"/>
                </a:moveTo>
                <a:cubicBezTo>
                  <a:pt x="523230" y="2026627"/>
                  <a:pt x="526132" y="2061357"/>
                  <a:pt x="539936" y="2091075"/>
                </a:cubicBezTo>
                <a:cubicBezTo>
                  <a:pt x="569302" y="2154555"/>
                  <a:pt x="599723" y="2218475"/>
                  <a:pt x="638058" y="2276768"/>
                </a:cubicBezTo>
                <a:cubicBezTo>
                  <a:pt x="704000" y="2377001"/>
                  <a:pt x="832280" y="2392299"/>
                  <a:pt x="918708" y="2308596"/>
                </a:cubicBezTo>
                <a:cubicBezTo>
                  <a:pt x="1000828" y="2229026"/>
                  <a:pt x="1057539" y="2130904"/>
                  <a:pt x="1081894" y="2018186"/>
                </a:cubicBezTo>
                <a:cubicBezTo>
                  <a:pt x="1101412" y="1927714"/>
                  <a:pt x="1059649" y="1851836"/>
                  <a:pt x="973133" y="1822909"/>
                </a:cubicBezTo>
                <a:cubicBezTo>
                  <a:pt x="853821" y="1782992"/>
                  <a:pt x="733278" y="1787300"/>
                  <a:pt x="618099" y="1839790"/>
                </a:cubicBezTo>
                <a:cubicBezTo>
                  <a:pt x="554883" y="1868453"/>
                  <a:pt x="519186" y="1920504"/>
                  <a:pt x="515405" y="1994183"/>
                </a:cubicBezTo>
                <a:close/>
                <a:moveTo>
                  <a:pt x="2380781" y="1836186"/>
                </a:moveTo>
                <a:cubicBezTo>
                  <a:pt x="2333303" y="1841285"/>
                  <a:pt x="2295056" y="1843044"/>
                  <a:pt x="2257777" y="1849902"/>
                </a:cubicBezTo>
                <a:cubicBezTo>
                  <a:pt x="2139344" y="1871882"/>
                  <a:pt x="2077798" y="1967543"/>
                  <a:pt x="2111033" y="2083425"/>
                </a:cubicBezTo>
                <a:cubicBezTo>
                  <a:pt x="2143477" y="2196406"/>
                  <a:pt x="2208716" y="2289077"/>
                  <a:pt x="2305256" y="2357042"/>
                </a:cubicBezTo>
                <a:cubicBezTo>
                  <a:pt x="2384738" y="2413049"/>
                  <a:pt x="2463253" y="2409180"/>
                  <a:pt x="2524184" y="2334270"/>
                </a:cubicBezTo>
                <a:cubicBezTo>
                  <a:pt x="2579751" y="2265954"/>
                  <a:pt x="2628900" y="2189461"/>
                  <a:pt x="2666004" y="2109626"/>
                </a:cubicBezTo>
                <a:cubicBezTo>
                  <a:pt x="2715768" y="2002712"/>
                  <a:pt x="2659233" y="1894479"/>
                  <a:pt x="2544230" y="1863002"/>
                </a:cubicBezTo>
                <a:cubicBezTo>
                  <a:pt x="2488399" y="1847703"/>
                  <a:pt x="2429403" y="1843835"/>
                  <a:pt x="2380781" y="1836186"/>
                </a:cubicBezTo>
                <a:close/>
                <a:moveTo>
                  <a:pt x="1901249" y="614494"/>
                </a:moveTo>
                <a:cubicBezTo>
                  <a:pt x="1902304" y="527011"/>
                  <a:pt x="1862123" y="471707"/>
                  <a:pt x="1780443" y="450957"/>
                </a:cubicBezTo>
                <a:cubicBezTo>
                  <a:pt x="1685573" y="426867"/>
                  <a:pt x="1589297" y="424405"/>
                  <a:pt x="1493462" y="444803"/>
                </a:cubicBezTo>
                <a:cubicBezTo>
                  <a:pt x="1362896" y="472587"/>
                  <a:pt x="1311285" y="562796"/>
                  <a:pt x="1363336" y="686415"/>
                </a:cubicBezTo>
                <a:cubicBezTo>
                  <a:pt x="1397625" y="767832"/>
                  <a:pt x="1441939" y="846348"/>
                  <a:pt x="1491176" y="919939"/>
                </a:cubicBezTo>
                <a:cubicBezTo>
                  <a:pt x="1558612" y="1020787"/>
                  <a:pt x="1653745" y="1028788"/>
                  <a:pt x="1744833" y="947899"/>
                </a:cubicBezTo>
                <a:cubicBezTo>
                  <a:pt x="1845329" y="858657"/>
                  <a:pt x="1893863" y="744357"/>
                  <a:pt x="1901249" y="614494"/>
                </a:cubicBezTo>
                <a:close/>
                <a:moveTo>
                  <a:pt x="2588720" y="1382239"/>
                </a:moveTo>
                <a:cubicBezTo>
                  <a:pt x="2673829" y="1349268"/>
                  <a:pt x="2708734" y="1275676"/>
                  <a:pt x="2688863" y="1186610"/>
                </a:cubicBezTo>
                <a:cubicBezTo>
                  <a:pt x="2666883" y="1088048"/>
                  <a:pt x="2619493" y="1000037"/>
                  <a:pt x="2557331" y="921961"/>
                </a:cubicBezTo>
                <a:cubicBezTo>
                  <a:pt x="2494026" y="842391"/>
                  <a:pt x="2385969" y="833071"/>
                  <a:pt x="2307893" y="903585"/>
                </a:cubicBezTo>
                <a:cubicBezTo>
                  <a:pt x="2213815" y="988519"/>
                  <a:pt x="2151038" y="1095961"/>
                  <a:pt x="2129057" y="1222482"/>
                </a:cubicBezTo>
                <a:cubicBezTo>
                  <a:pt x="2116045" y="1297745"/>
                  <a:pt x="2150159" y="1361225"/>
                  <a:pt x="2221816" y="1388130"/>
                </a:cubicBezTo>
                <a:cubicBezTo>
                  <a:pt x="2276768" y="1408704"/>
                  <a:pt x="2528492" y="1405538"/>
                  <a:pt x="2588720" y="138223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59"/>
          <p:cNvSpPr/>
          <p:nvPr/>
        </p:nvSpPr>
        <p:spPr>
          <a:xfrm>
            <a:off x="9479579" y="4777538"/>
            <a:ext cx="460521" cy="460705"/>
          </a:xfrm>
          <a:custGeom>
            <a:rect b="b" l="l" r="r" t="t"/>
            <a:pathLst>
              <a:path extrusionOk="0" h="1462555" w="1461971">
                <a:moveTo>
                  <a:pt x="725308" y="567939"/>
                </a:moveTo>
                <a:cubicBezTo>
                  <a:pt x="637188" y="568259"/>
                  <a:pt x="564181" y="643704"/>
                  <a:pt x="563582" y="735062"/>
                </a:cubicBezTo>
                <a:cubicBezTo>
                  <a:pt x="562982" y="823022"/>
                  <a:pt x="637628" y="895869"/>
                  <a:pt x="728267" y="895749"/>
                </a:cubicBezTo>
                <a:cubicBezTo>
                  <a:pt x="820104" y="895629"/>
                  <a:pt x="890552" y="825301"/>
                  <a:pt x="890392" y="733903"/>
                </a:cubicBezTo>
                <a:cubicBezTo>
                  <a:pt x="890272" y="638986"/>
                  <a:pt x="819265" y="567579"/>
                  <a:pt x="725308" y="567939"/>
                </a:cubicBezTo>
                <a:close/>
                <a:moveTo>
                  <a:pt x="730186" y="364552"/>
                </a:moveTo>
                <a:cubicBezTo>
                  <a:pt x="929855" y="364712"/>
                  <a:pt x="1097258" y="530756"/>
                  <a:pt x="1097457" y="728905"/>
                </a:cubicBezTo>
                <a:cubicBezTo>
                  <a:pt x="1097697" y="929253"/>
                  <a:pt x="931494" y="1095218"/>
                  <a:pt x="730586" y="1095297"/>
                </a:cubicBezTo>
                <a:cubicBezTo>
                  <a:pt x="529078" y="1095377"/>
                  <a:pt x="367552" y="932772"/>
                  <a:pt x="367152" y="729385"/>
                </a:cubicBezTo>
                <a:cubicBezTo>
                  <a:pt x="366752" y="529557"/>
                  <a:pt x="531117" y="364392"/>
                  <a:pt x="730186" y="364552"/>
                </a:cubicBezTo>
                <a:close/>
                <a:moveTo>
                  <a:pt x="736343" y="314776"/>
                </a:moveTo>
                <a:cubicBezTo>
                  <a:pt x="506369" y="312017"/>
                  <a:pt x="318574" y="494934"/>
                  <a:pt x="315296" y="724828"/>
                </a:cubicBezTo>
                <a:cubicBezTo>
                  <a:pt x="311978" y="957122"/>
                  <a:pt x="495574" y="1148074"/>
                  <a:pt x="725068" y="1150953"/>
                </a:cubicBezTo>
                <a:cubicBezTo>
                  <a:pt x="955643" y="1153872"/>
                  <a:pt x="1145596" y="965198"/>
                  <a:pt x="1148475" y="730426"/>
                </a:cubicBezTo>
                <a:cubicBezTo>
                  <a:pt x="1151233" y="506848"/>
                  <a:pt x="963480" y="317495"/>
                  <a:pt x="736343" y="314776"/>
                </a:cubicBezTo>
                <a:close/>
                <a:moveTo>
                  <a:pt x="638348" y="0"/>
                </a:moveTo>
                <a:cubicBezTo>
                  <a:pt x="639667" y="0"/>
                  <a:pt x="641027" y="0"/>
                  <a:pt x="642346" y="0"/>
                </a:cubicBezTo>
                <a:cubicBezTo>
                  <a:pt x="647904" y="14913"/>
                  <a:pt x="653181" y="29906"/>
                  <a:pt x="659019" y="44700"/>
                </a:cubicBezTo>
                <a:cubicBezTo>
                  <a:pt x="666735" y="64330"/>
                  <a:pt x="669734" y="91278"/>
                  <a:pt x="684287" y="101274"/>
                </a:cubicBezTo>
                <a:cubicBezTo>
                  <a:pt x="698920" y="111309"/>
                  <a:pt x="725228" y="103513"/>
                  <a:pt x="746299" y="105272"/>
                </a:cubicBezTo>
                <a:cubicBezTo>
                  <a:pt x="760652" y="106471"/>
                  <a:pt x="765810" y="99954"/>
                  <a:pt x="770008" y="87640"/>
                </a:cubicBezTo>
                <a:cubicBezTo>
                  <a:pt x="780044" y="58173"/>
                  <a:pt x="791438" y="29187"/>
                  <a:pt x="802313" y="0"/>
                </a:cubicBezTo>
                <a:cubicBezTo>
                  <a:pt x="804992" y="0"/>
                  <a:pt x="807631" y="0"/>
                  <a:pt x="810309" y="0"/>
                </a:cubicBezTo>
                <a:cubicBezTo>
                  <a:pt x="834219" y="4278"/>
                  <a:pt x="858128" y="8516"/>
                  <a:pt x="883676" y="13074"/>
                </a:cubicBezTo>
                <a:cubicBezTo>
                  <a:pt x="883676" y="45659"/>
                  <a:pt x="884076" y="77525"/>
                  <a:pt x="883436" y="109350"/>
                </a:cubicBezTo>
                <a:cubicBezTo>
                  <a:pt x="883236" y="120265"/>
                  <a:pt x="886075" y="126542"/>
                  <a:pt x="897110" y="129861"/>
                </a:cubicBezTo>
                <a:cubicBezTo>
                  <a:pt x="915581" y="135418"/>
                  <a:pt x="933413" y="143095"/>
                  <a:pt x="952044" y="147932"/>
                </a:cubicBezTo>
                <a:cubicBezTo>
                  <a:pt x="957602" y="149412"/>
                  <a:pt x="967318" y="146373"/>
                  <a:pt x="970996" y="141935"/>
                </a:cubicBezTo>
                <a:cubicBezTo>
                  <a:pt x="989747" y="119465"/>
                  <a:pt x="1006860" y="95636"/>
                  <a:pt x="1025291" y="72887"/>
                </a:cubicBezTo>
                <a:cubicBezTo>
                  <a:pt x="1028650" y="68769"/>
                  <a:pt x="1037165" y="63891"/>
                  <a:pt x="1040484" y="65450"/>
                </a:cubicBezTo>
                <a:cubicBezTo>
                  <a:pt x="1063154" y="75965"/>
                  <a:pt x="1085064" y="88119"/>
                  <a:pt x="1107894" y="100114"/>
                </a:cubicBezTo>
                <a:cubicBezTo>
                  <a:pt x="1097218" y="134259"/>
                  <a:pt x="1086863" y="165804"/>
                  <a:pt x="1077867" y="197750"/>
                </a:cubicBezTo>
                <a:cubicBezTo>
                  <a:pt x="1076148" y="203827"/>
                  <a:pt x="1077268" y="214182"/>
                  <a:pt x="1081346" y="217780"/>
                </a:cubicBezTo>
                <a:cubicBezTo>
                  <a:pt x="1098258" y="232653"/>
                  <a:pt x="1116770" y="245727"/>
                  <a:pt x="1135321" y="259921"/>
                </a:cubicBezTo>
                <a:cubicBezTo>
                  <a:pt x="1168186" y="238771"/>
                  <a:pt x="1200371" y="218020"/>
                  <a:pt x="1225999" y="201548"/>
                </a:cubicBezTo>
                <a:cubicBezTo>
                  <a:pt x="1249349" y="221858"/>
                  <a:pt x="1270259" y="240050"/>
                  <a:pt x="1292009" y="259002"/>
                </a:cubicBezTo>
                <a:cubicBezTo>
                  <a:pt x="1270699" y="286869"/>
                  <a:pt x="1250468" y="314096"/>
                  <a:pt x="1229358" y="340604"/>
                </a:cubicBezTo>
                <a:cubicBezTo>
                  <a:pt x="1222641" y="349041"/>
                  <a:pt x="1220522" y="355277"/>
                  <a:pt x="1227839" y="364793"/>
                </a:cubicBezTo>
                <a:cubicBezTo>
                  <a:pt x="1237954" y="377947"/>
                  <a:pt x="1246990" y="392061"/>
                  <a:pt x="1255146" y="406534"/>
                </a:cubicBezTo>
                <a:cubicBezTo>
                  <a:pt x="1261543" y="417889"/>
                  <a:pt x="1268820" y="419568"/>
                  <a:pt x="1281094" y="416329"/>
                </a:cubicBezTo>
                <a:cubicBezTo>
                  <a:pt x="1314239" y="407534"/>
                  <a:pt x="1347823" y="400417"/>
                  <a:pt x="1381808" y="392460"/>
                </a:cubicBezTo>
                <a:cubicBezTo>
                  <a:pt x="1393403" y="419008"/>
                  <a:pt x="1403958" y="443197"/>
                  <a:pt x="1414913" y="468386"/>
                </a:cubicBezTo>
                <a:cubicBezTo>
                  <a:pt x="1398241" y="480100"/>
                  <a:pt x="1382648" y="491295"/>
                  <a:pt x="1366775" y="502130"/>
                </a:cubicBezTo>
                <a:cubicBezTo>
                  <a:pt x="1315518" y="537074"/>
                  <a:pt x="1315718" y="536954"/>
                  <a:pt x="1331111" y="597566"/>
                </a:cubicBezTo>
                <a:cubicBezTo>
                  <a:pt x="1334150" y="609521"/>
                  <a:pt x="1338948" y="615159"/>
                  <a:pt x="1352182" y="615838"/>
                </a:cubicBezTo>
                <a:cubicBezTo>
                  <a:pt x="1382048" y="617357"/>
                  <a:pt x="1411794" y="621475"/>
                  <a:pt x="1441701" y="623195"/>
                </a:cubicBezTo>
                <a:cubicBezTo>
                  <a:pt x="1454135" y="623915"/>
                  <a:pt x="1457254" y="629072"/>
                  <a:pt x="1457613" y="640347"/>
                </a:cubicBezTo>
                <a:cubicBezTo>
                  <a:pt x="1458013" y="653501"/>
                  <a:pt x="1460412" y="666615"/>
                  <a:pt x="1461971" y="679729"/>
                </a:cubicBezTo>
                <a:cubicBezTo>
                  <a:pt x="1461971" y="689044"/>
                  <a:pt x="1461971" y="698400"/>
                  <a:pt x="1461971" y="707716"/>
                </a:cubicBezTo>
                <a:cubicBezTo>
                  <a:pt x="1429346" y="716952"/>
                  <a:pt x="1396881" y="726827"/>
                  <a:pt x="1364016" y="735104"/>
                </a:cubicBezTo>
                <a:cubicBezTo>
                  <a:pt x="1350862" y="738422"/>
                  <a:pt x="1344665" y="744219"/>
                  <a:pt x="1344905" y="757973"/>
                </a:cubicBezTo>
                <a:cubicBezTo>
                  <a:pt x="1345065" y="765850"/>
                  <a:pt x="1342786" y="773766"/>
                  <a:pt x="1341826" y="781682"/>
                </a:cubicBezTo>
                <a:cubicBezTo>
                  <a:pt x="1337189" y="819705"/>
                  <a:pt x="1337269" y="819625"/>
                  <a:pt x="1373172" y="835338"/>
                </a:cubicBezTo>
                <a:cubicBezTo>
                  <a:pt x="1398120" y="846253"/>
                  <a:pt x="1422989" y="857367"/>
                  <a:pt x="1449377" y="869042"/>
                </a:cubicBezTo>
                <a:cubicBezTo>
                  <a:pt x="1442620" y="896350"/>
                  <a:pt x="1436103" y="922618"/>
                  <a:pt x="1429067" y="951125"/>
                </a:cubicBezTo>
                <a:cubicBezTo>
                  <a:pt x="1395841" y="948646"/>
                  <a:pt x="1362777" y="947127"/>
                  <a:pt x="1329992" y="943288"/>
                </a:cubicBezTo>
                <a:cubicBezTo>
                  <a:pt x="1312720" y="941249"/>
                  <a:pt x="1304164" y="946047"/>
                  <a:pt x="1297087" y="962479"/>
                </a:cubicBezTo>
                <a:cubicBezTo>
                  <a:pt x="1275737" y="1012057"/>
                  <a:pt x="1275057" y="1011537"/>
                  <a:pt x="1314159" y="1049040"/>
                </a:cubicBezTo>
                <a:cubicBezTo>
                  <a:pt x="1330871" y="1065073"/>
                  <a:pt x="1346864" y="1081865"/>
                  <a:pt x="1364136" y="1099297"/>
                </a:cubicBezTo>
                <a:cubicBezTo>
                  <a:pt x="1349583" y="1121887"/>
                  <a:pt x="1335269" y="1144076"/>
                  <a:pt x="1320356" y="1167146"/>
                </a:cubicBezTo>
                <a:cubicBezTo>
                  <a:pt x="1286692" y="1153272"/>
                  <a:pt x="1254466" y="1140678"/>
                  <a:pt x="1222921" y="1126604"/>
                </a:cubicBezTo>
                <a:cubicBezTo>
                  <a:pt x="1211406" y="1121487"/>
                  <a:pt x="1203889" y="1121607"/>
                  <a:pt x="1195453" y="1131602"/>
                </a:cubicBezTo>
                <a:cubicBezTo>
                  <a:pt x="1182579" y="1146795"/>
                  <a:pt x="1159150" y="1159709"/>
                  <a:pt x="1157231" y="1175662"/>
                </a:cubicBezTo>
                <a:cubicBezTo>
                  <a:pt x="1155192" y="1192654"/>
                  <a:pt x="1172584" y="1212205"/>
                  <a:pt x="1182139" y="1230317"/>
                </a:cubicBezTo>
                <a:cubicBezTo>
                  <a:pt x="1191375" y="1247869"/>
                  <a:pt x="1201450" y="1264981"/>
                  <a:pt x="1211806" y="1283493"/>
                </a:cubicBezTo>
                <a:cubicBezTo>
                  <a:pt x="1189576" y="1301844"/>
                  <a:pt x="1168186" y="1319436"/>
                  <a:pt x="1145596" y="1338068"/>
                </a:cubicBezTo>
                <a:cubicBezTo>
                  <a:pt x="1114330" y="1310280"/>
                  <a:pt x="1084104" y="1283373"/>
                  <a:pt x="1052399" y="1255145"/>
                </a:cubicBezTo>
                <a:cubicBezTo>
                  <a:pt x="1033007" y="1265261"/>
                  <a:pt x="1012777" y="1275096"/>
                  <a:pt x="993545" y="1286531"/>
                </a:cubicBezTo>
                <a:cubicBezTo>
                  <a:pt x="989747" y="1288810"/>
                  <a:pt x="987708" y="1297686"/>
                  <a:pt x="988388" y="1303084"/>
                </a:cubicBezTo>
                <a:cubicBezTo>
                  <a:pt x="992226" y="1332790"/>
                  <a:pt x="996544" y="1362497"/>
                  <a:pt x="1001982" y="1391923"/>
                </a:cubicBezTo>
                <a:cubicBezTo>
                  <a:pt x="1004741" y="1406796"/>
                  <a:pt x="1001942" y="1414912"/>
                  <a:pt x="985870" y="1419111"/>
                </a:cubicBezTo>
                <a:cubicBezTo>
                  <a:pt x="965479" y="1424468"/>
                  <a:pt x="945847" y="1432704"/>
                  <a:pt x="924577" y="1440181"/>
                </a:cubicBezTo>
                <a:cubicBezTo>
                  <a:pt x="907065" y="1408116"/>
                  <a:pt x="889953" y="1377370"/>
                  <a:pt x="873560" y="1346224"/>
                </a:cubicBezTo>
                <a:cubicBezTo>
                  <a:pt x="868283" y="1336188"/>
                  <a:pt x="863125" y="1332230"/>
                  <a:pt x="850451" y="1334229"/>
                </a:cubicBezTo>
                <a:cubicBezTo>
                  <a:pt x="791878" y="1343425"/>
                  <a:pt x="791798" y="1342826"/>
                  <a:pt x="782122" y="1400039"/>
                </a:cubicBezTo>
                <a:cubicBezTo>
                  <a:pt x="779364" y="1416472"/>
                  <a:pt x="777564" y="1433144"/>
                  <a:pt x="773126" y="1449097"/>
                </a:cubicBezTo>
                <a:cubicBezTo>
                  <a:pt x="771647" y="1454494"/>
                  <a:pt x="763571" y="1461291"/>
                  <a:pt x="758054" y="1461731"/>
                </a:cubicBezTo>
                <a:cubicBezTo>
                  <a:pt x="738182" y="1463250"/>
                  <a:pt x="718111" y="1461811"/>
                  <a:pt x="698160" y="1462531"/>
                </a:cubicBezTo>
                <a:cubicBezTo>
                  <a:pt x="687086" y="1462931"/>
                  <a:pt x="683327" y="1458492"/>
                  <a:pt x="681648" y="1447937"/>
                </a:cubicBezTo>
                <a:cubicBezTo>
                  <a:pt x="677130" y="1419670"/>
                  <a:pt x="670853" y="1391683"/>
                  <a:pt x="666255" y="1363456"/>
                </a:cubicBezTo>
                <a:cubicBezTo>
                  <a:pt x="664216" y="1350822"/>
                  <a:pt x="660418" y="1343185"/>
                  <a:pt x="645585" y="1342505"/>
                </a:cubicBezTo>
                <a:cubicBezTo>
                  <a:pt x="627074" y="1341706"/>
                  <a:pt x="604763" y="1330711"/>
                  <a:pt x="591330" y="1337828"/>
                </a:cubicBezTo>
                <a:cubicBezTo>
                  <a:pt x="577016" y="1345424"/>
                  <a:pt x="570899" y="1368853"/>
                  <a:pt x="561703" y="1385606"/>
                </a:cubicBezTo>
                <a:cubicBezTo>
                  <a:pt x="552148" y="1403038"/>
                  <a:pt x="543112" y="1420790"/>
                  <a:pt x="533037" y="1439901"/>
                </a:cubicBezTo>
                <a:cubicBezTo>
                  <a:pt x="505609" y="1430585"/>
                  <a:pt x="478861" y="1421509"/>
                  <a:pt x="451393" y="1412194"/>
                </a:cubicBezTo>
                <a:cubicBezTo>
                  <a:pt x="456391" y="1376850"/>
                  <a:pt x="460630" y="1343225"/>
                  <a:pt x="466107" y="1309800"/>
                </a:cubicBezTo>
                <a:cubicBezTo>
                  <a:pt x="468266" y="1296607"/>
                  <a:pt x="465347" y="1288770"/>
                  <a:pt x="452433" y="1283333"/>
                </a:cubicBezTo>
                <a:cubicBezTo>
                  <a:pt x="435401" y="1276136"/>
                  <a:pt x="418169" y="1259064"/>
                  <a:pt x="402816" y="1260943"/>
                </a:cubicBezTo>
                <a:cubicBezTo>
                  <a:pt x="387543" y="1262822"/>
                  <a:pt x="374349" y="1282693"/>
                  <a:pt x="360555" y="1295047"/>
                </a:cubicBezTo>
                <a:cubicBezTo>
                  <a:pt x="345762" y="1308321"/>
                  <a:pt x="331289" y="1322035"/>
                  <a:pt x="316375" y="1335869"/>
                </a:cubicBezTo>
                <a:cubicBezTo>
                  <a:pt x="311658" y="1332710"/>
                  <a:pt x="307779" y="1330231"/>
                  <a:pt x="304061" y="1327512"/>
                </a:cubicBezTo>
                <a:cubicBezTo>
                  <a:pt x="285310" y="1313719"/>
                  <a:pt x="266598" y="1299885"/>
                  <a:pt x="245928" y="1284572"/>
                </a:cubicBezTo>
                <a:cubicBezTo>
                  <a:pt x="262080" y="1254426"/>
                  <a:pt x="277633" y="1224600"/>
                  <a:pt x="294066" y="1195253"/>
                </a:cubicBezTo>
                <a:cubicBezTo>
                  <a:pt x="299703" y="1185178"/>
                  <a:pt x="300822" y="1178061"/>
                  <a:pt x="291227" y="1169465"/>
                </a:cubicBezTo>
                <a:cubicBezTo>
                  <a:pt x="276474" y="1156231"/>
                  <a:pt x="264999" y="1133601"/>
                  <a:pt x="248567" y="1129603"/>
                </a:cubicBezTo>
                <a:cubicBezTo>
                  <a:pt x="233333" y="1125885"/>
                  <a:pt x="213422" y="1141478"/>
                  <a:pt x="195511" y="1148315"/>
                </a:cubicBezTo>
                <a:cubicBezTo>
                  <a:pt x="178199" y="1154911"/>
                  <a:pt x="158328" y="1169505"/>
                  <a:pt x="144094" y="1165307"/>
                </a:cubicBezTo>
                <a:cubicBezTo>
                  <a:pt x="129981" y="1161149"/>
                  <a:pt x="121465" y="1137959"/>
                  <a:pt x="110670" y="1122966"/>
                </a:cubicBezTo>
                <a:cubicBezTo>
                  <a:pt x="105272" y="1115449"/>
                  <a:pt x="100274" y="1107693"/>
                  <a:pt x="93917" y="1098257"/>
                </a:cubicBezTo>
                <a:cubicBezTo>
                  <a:pt x="118626" y="1075348"/>
                  <a:pt x="142615" y="1052518"/>
                  <a:pt x="167324" y="1030409"/>
                </a:cubicBezTo>
                <a:cubicBezTo>
                  <a:pt x="175600" y="1022972"/>
                  <a:pt x="180198" y="1017174"/>
                  <a:pt x="173681" y="1005500"/>
                </a:cubicBezTo>
                <a:cubicBezTo>
                  <a:pt x="163725" y="987628"/>
                  <a:pt x="160287" y="960880"/>
                  <a:pt x="145654" y="952284"/>
                </a:cubicBezTo>
                <a:cubicBezTo>
                  <a:pt x="130980" y="943688"/>
                  <a:pt x="105912" y="952284"/>
                  <a:pt x="85481" y="954163"/>
                </a:cubicBezTo>
                <a:cubicBezTo>
                  <a:pt x="33905" y="958881"/>
                  <a:pt x="33905" y="959041"/>
                  <a:pt x="21550" y="909144"/>
                </a:cubicBezTo>
                <a:cubicBezTo>
                  <a:pt x="12754" y="873600"/>
                  <a:pt x="12754" y="873600"/>
                  <a:pt x="44740" y="857848"/>
                </a:cubicBezTo>
                <a:cubicBezTo>
                  <a:pt x="62651" y="849012"/>
                  <a:pt x="80244" y="839416"/>
                  <a:pt x="98595" y="831619"/>
                </a:cubicBezTo>
                <a:cubicBezTo>
                  <a:pt x="110910" y="826382"/>
                  <a:pt x="115027" y="819545"/>
                  <a:pt x="113708" y="805831"/>
                </a:cubicBezTo>
                <a:cubicBezTo>
                  <a:pt x="108031" y="747778"/>
                  <a:pt x="108510" y="747698"/>
                  <a:pt x="51377" y="732585"/>
                </a:cubicBezTo>
                <a:cubicBezTo>
                  <a:pt x="34704" y="728147"/>
                  <a:pt x="18032" y="723749"/>
                  <a:pt x="0" y="718991"/>
                </a:cubicBezTo>
                <a:cubicBezTo>
                  <a:pt x="1640" y="693563"/>
                  <a:pt x="2479" y="669054"/>
                  <a:pt x="5317" y="644745"/>
                </a:cubicBezTo>
                <a:cubicBezTo>
                  <a:pt x="5877" y="639987"/>
                  <a:pt x="13474" y="633030"/>
                  <a:pt x="18632" y="632231"/>
                </a:cubicBezTo>
                <a:cubicBezTo>
                  <a:pt x="46259" y="627953"/>
                  <a:pt x="74086" y="624874"/>
                  <a:pt x="101914" y="622195"/>
                </a:cubicBezTo>
                <a:cubicBezTo>
                  <a:pt x="112789" y="621156"/>
                  <a:pt x="119106" y="617437"/>
                  <a:pt x="119905" y="605723"/>
                </a:cubicBezTo>
                <a:cubicBezTo>
                  <a:pt x="120345" y="599166"/>
                  <a:pt x="122464" y="592689"/>
                  <a:pt x="123984" y="586212"/>
                </a:cubicBezTo>
                <a:cubicBezTo>
                  <a:pt x="133899" y="543391"/>
                  <a:pt x="133859" y="543471"/>
                  <a:pt x="96396" y="519162"/>
                </a:cubicBezTo>
                <a:cubicBezTo>
                  <a:pt x="78604" y="507608"/>
                  <a:pt x="61052" y="495653"/>
                  <a:pt x="42381" y="483219"/>
                </a:cubicBezTo>
                <a:cubicBezTo>
                  <a:pt x="53496" y="456671"/>
                  <a:pt x="64171" y="431083"/>
                  <a:pt x="75605" y="403616"/>
                </a:cubicBezTo>
                <a:cubicBezTo>
                  <a:pt x="106592" y="410572"/>
                  <a:pt x="137017" y="416889"/>
                  <a:pt x="167124" y="424406"/>
                </a:cubicBezTo>
                <a:cubicBezTo>
                  <a:pt x="178439" y="427244"/>
                  <a:pt x="185315" y="425925"/>
                  <a:pt x="191393" y="414890"/>
                </a:cubicBezTo>
                <a:cubicBezTo>
                  <a:pt x="201268" y="396858"/>
                  <a:pt x="221859" y="379586"/>
                  <a:pt x="221379" y="362474"/>
                </a:cubicBezTo>
                <a:cubicBezTo>
                  <a:pt x="220899" y="345362"/>
                  <a:pt x="200228" y="328690"/>
                  <a:pt x="188194" y="312017"/>
                </a:cubicBezTo>
                <a:cubicBezTo>
                  <a:pt x="179198" y="299583"/>
                  <a:pt x="169842" y="287468"/>
                  <a:pt x="159447" y="273595"/>
                </a:cubicBezTo>
                <a:cubicBezTo>
                  <a:pt x="168963" y="262880"/>
                  <a:pt x="178478" y="252125"/>
                  <a:pt x="187954" y="241330"/>
                </a:cubicBezTo>
                <a:cubicBezTo>
                  <a:pt x="197190" y="230854"/>
                  <a:pt x="206306" y="220299"/>
                  <a:pt x="216541" y="208585"/>
                </a:cubicBezTo>
                <a:cubicBezTo>
                  <a:pt x="242369" y="224697"/>
                  <a:pt x="268318" y="239490"/>
                  <a:pt x="292626" y="256562"/>
                </a:cubicBezTo>
                <a:cubicBezTo>
                  <a:pt x="306820" y="266518"/>
                  <a:pt x="317415" y="265799"/>
                  <a:pt x="328450" y="253604"/>
                </a:cubicBezTo>
                <a:cubicBezTo>
                  <a:pt x="329329" y="252604"/>
                  <a:pt x="330529" y="251925"/>
                  <a:pt x="331568" y="251085"/>
                </a:cubicBezTo>
                <a:cubicBezTo>
                  <a:pt x="372470" y="218620"/>
                  <a:pt x="372510" y="218580"/>
                  <a:pt x="356237" y="167883"/>
                </a:cubicBezTo>
                <a:cubicBezTo>
                  <a:pt x="350360" y="149571"/>
                  <a:pt x="344323" y="131340"/>
                  <a:pt x="337926" y="111789"/>
                </a:cubicBezTo>
                <a:cubicBezTo>
                  <a:pt x="362954" y="97356"/>
                  <a:pt x="387543" y="83202"/>
                  <a:pt x="412851" y="68609"/>
                </a:cubicBezTo>
                <a:cubicBezTo>
                  <a:pt x="433362" y="93877"/>
                  <a:pt x="453872" y="118306"/>
                  <a:pt x="473304" y="143574"/>
                </a:cubicBezTo>
                <a:cubicBezTo>
                  <a:pt x="480621" y="153010"/>
                  <a:pt x="487057" y="155449"/>
                  <a:pt x="498292" y="150451"/>
                </a:cubicBezTo>
                <a:cubicBezTo>
                  <a:pt x="517004" y="142095"/>
                  <a:pt x="543671" y="140496"/>
                  <a:pt x="553587" y="126542"/>
                </a:cubicBezTo>
                <a:cubicBezTo>
                  <a:pt x="563502" y="112628"/>
                  <a:pt x="557065" y="87000"/>
                  <a:pt x="557465" y="66490"/>
                </a:cubicBezTo>
                <a:cubicBezTo>
                  <a:pt x="557745" y="50617"/>
                  <a:pt x="557505" y="34744"/>
                  <a:pt x="557505" y="18751"/>
                </a:cubicBezTo>
                <a:cubicBezTo>
                  <a:pt x="585692" y="12234"/>
                  <a:pt x="612000" y="6117"/>
                  <a:pt x="6383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59"/>
          <p:cNvSpPr/>
          <p:nvPr/>
        </p:nvSpPr>
        <p:spPr>
          <a:xfrm>
            <a:off x="9201844" y="5055882"/>
            <a:ext cx="397144" cy="396825"/>
          </a:xfrm>
          <a:custGeom>
            <a:rect b="b" l="l" r="r" t="t"/>
            <a:pathLst>
              <a:path extrusionOk="0" h="2560160" w="2562218">
                <a:moveTo>
                  <a:pt x="1506364" y="1318537"/>
                </a:moveTo>
                <a:lnTo>
                  <a:pt x="1501790" y="1348793"/>
                </a:lnTo>
                <a:cubicBezTo>
                  <a:pt x="1481535" y="1413912"/>
                  <a:pt x="1433252" y="1466683"/>
                  <a:pt x="1371051" y="1492991"/>
                </a:cubicBezTo>
                <a:lnTo>
                  <a:pt x="1319564" y="1503386"/>
                </a:lnTo>
                <a:lnTo>
                  <a:pt x="1319564" y="1976337"/>
                </a:lnTo>
                <a:lnTo>
                  <a:pt x="1422210" y="1965990"/>
                </a:lnTo>
                <a:cubicBezTo>
                  <a:pt x="1701369" y="1908865"/>
                  <a:pt x="1920009" y="1685600"/>
                  <a:pt x="1970307" y="1404015"/>
                </a:cubicBezTo>
                <a:lnTo>
                  <a:pt x="1977849" y="1318537"/>
                </a:lnTo>
                <a:close/>
                <a:moveTo>
                  <a:pt x="584367" y="1318537"/>
                </a:moveTo>
                <a:lnTo>
                  <a:pt x="591910" y="1404015"/>
                </a:lnTo>
                <a:cubicBezTo>
                  <a:pt x="642208" y="1685600"/>
                  <a:pt x="860848" y="1908865"/>
                  <a:pt x="1140007" y="1965990"/>
                </a:cubicBezTo>
                <a:lnTo>
                  <a:pt x="1242652" y="1976337"/>
                </a:lnTo>
                <a:lnTo>
                  <a:pt x="1242652" y="1503386"/>
                </a:lnTo>
                <a:lnTo>
                  <a:pt x="1191166" y="1492991"/>
                </a:lnTo>
                <a:cubicBezTo>
                  <a:pt x="1128965" y="1466683"/>
                  <a:pt x="1080681" y="1413912"/>
                  <a:pt x="1060427" y="1348793"/>
                </a:cubicBezTo>
                <a:lnTo>
                  <a:pt x="1055852" y="1318537"/>
                </a:lnTo>
                <a:close/>
                <a:moveTo>
                  <a:pt x="1281108" y="1121883"/>
                </a:moveTo>
                <a:cubicBezTo>
                  <a:pt x="1193738" y="1121883"/>
                  <a:pt x="1122911" y="1192710"/>
                  <a:pt x="1122911" y="1280080"/>
                </a:cubicBezTo>
                <a:cubicBezTo>
                  <a:pt x="1122911" y="1367450"/>
                  <a:pt x="1193738" y="1438277"/>
                  <a:pt x="1281108" y="1438277"/>
                </a:cubicBezTo>
                <a:cubicBezTo>
                  <a:pt x="1368478" y="1438277"/>
                  <a:pt x="1439305" y="1367450"/>
                  <a:pt x="1439305" y="1280080"/>
                </a:cubicBezTo>
                <a:cubicBezTo>
                  <a:pt x="1439305" y="1192710"/>
                  <a:pt x="1368478" y="1121883"/>
                  <a:pt x="1281108" y="1121883"/>
                </a:cubicBezTo>
                <a:close/>
                <a:moveTo>
                  <a:pt x="1319564" y="583823"/>
                </a:moveTo>
                <a:lnTo>
                  <a:pt x="1319564" y="1056774"/>
                </a:lnTo>
                <a:lnTo>
                  <a:pt x="1371051" y="1067169"/>
                </a:lnTo>
                <a:cubicBezTo>
                  <a:pt x="1433252" y="1093478"/>
                  <a:pt x="1481535" y="1146248"/>
                  <a:pt x="1501790" y="1211367"/>
                </a:cubicBezTo>
                <a:lnTo>
                  <a:pt x="1506364" y="1241625"/>
                </a:lnTo>
                <a:lnTo>
                  <a:pt x="1977849" y="1241625"/>
                </a:lnTo>
                <a:lnTo>
                  <a:pt x="1970307" y="1156145"/>
                </a:lnTo>
                <a:cubicBezTo>
                  <a:pt x="1920009" y="874560"/>
                  <a:pt x="1701369" y="651295"/>
                  <a:pt x="1422210" y="594170"/>
                </a:cubicBezTo>
                <a:close/>
                <a:moveTo>
                  <a:pt x="1242652" y="583823"/>
                </a:moveTo>
                <a:lnTo>
                  <a:pt x="1140007" y="594170"/>
                </a:lnTo>
                <a:cubicBezTo>
                  <a:pt x="860848" y="651295"/>
                  <a:pt x="642208" y="874560"/>
                  <a:pt x="591910" y="1156145"/>
                </a:cubicBezTo>
                <a:lnTo>
                  <a:pt x="584367" y="1241625"/>
                </a:lnTo>
                <a:lnTo>
                  <a:pt x="1055852" y="1241625"/>
                </a:lnTo>
                <a:lnTo>
                  <a:pt x="1060427" y="1211367"/>
                </a:lnTo>
                <a:cubicBezTo>
                  <a:pt x="1080681" y="1146248"/>
                  <a:pt x="1128965" y="1093478"/>
                  <a:pt x="1191166" y="1067169"/>
                </a:cubicBezTo>
                <a:lnTo>
                  <a:pt x="1242652" y="1056774"/>
                </a:lnTo>
                <a:close/>
                <a:moveTo>
                  <a:pt x="1224583" y="861"/>
                </a:moveTo>
                <a:cubicBezTo>
                  <a:pt x="1250738" y="2238"/>
                  <a:pt x="1268639" y="16002"/>
                  <a:pt x="1275519" y="42161"/>
                </a:cubicBezTo>
                <a:cubicBezTo>
                  <a:pt x="1292042" y="100671"/>
                  <a:pt x="1309248" y="159868"/>
                  <a:pt x="1325768" y="218379"/>
                </a:cubicBezTo>
                <a:cubicBezTo>
                  <a:pt x="1342978" y="278266"/>
                  <a:pt x="1392540" y="306489"/>
                  <a:pt x="1453805" y="290657"/>
                </a:cubicBezTo>
                <a:cubicBezTo>
                  <a:pt x="1473766" y="285837"/>
                  <a:pt x="1485466" y="271382"/>
                  <a:pt x="1495105" y="254863"/>
                </a:cubicBezTo>
                <a:cubicBezTo>
                  <a:pt x="1526770" y="200482"/>
                  <a:pt x="1559122" y="146104"/>
                  <a:pt x="1591474" y="91723"/>
                </a:cubicBezTo>
                <a:cubicBezTo>
                  <a:pt x="1612126" y="56616"/>
                  <a:pt x="1630023" y="49045"/>
                  <a:pt x="1669259" y="59371"/>
                </a:cubicBezTo>
                <a:cubicBezTo>
                  <a:pt x="1747730" y="79332"/>
                  <a:pt x="1758056" y="96542"/>
                  <a:pt x="1746353" y="183962"/>
                </a:cubicBezTo>
                <a:cubicBezTo>
                  <a:pt x="1739469" y="236279"/>
                  <a:pt x="1733275" y="288592"/>
                  <a:pt x="1727078" y="340909"/>
                </a:cubicBezTo>
                <a:cubicBezTo>
                  <a:pt x="1726391" y="346412"/>
                  <a:pt x="1726391" y="351922"/>
                  <a:pt x="1727078" y="357429"/>
                </a:cubicBezTo>
                <a:cubicBezTo>
                  <a:pt x="1736027" y="413184"/>
                  <a:pt x="1820695" y="451733"/>
                  <a:pt x="1866815" y="419381"/>
                </a:cubicBezTo>
                <a:cubicBezTo>
                  <a:pt x="1919128" y="382210"/>
                  <a:pt x="1969381" y="342970"/>
                  <a:pt x="2020320" y="304425"/>
                </a:cubicBezTo>
                <a:cubicBezTo>
                  <a:pt x="2057488" y="276202"/>
                  <a:pt x="2076075" y="276893"/>
                  <a:pt x="2113243" y="305802"/>
                </a:cubicBezTo>
                <a:cubicBezTo>
                  <a:pt x="2118066" y="309931"/>
                  <a:pt x="2122882" y="313373"/>
                  <a:pt x="2127702" y="318193"/>
                </a:cubicBezTo>
                <a:cubicBezTo>
                  <a:pt x="2171066" y="359493"/>
                  <a:pt x="2173134" y="371884"/>
                  <a:pt x="2143534" y="424197"/>
                </a:cubicBezTo>
                <a:cubicBezTo>
                  <a:pt x="2115311" y="474449"/>
                  <a:pt x="2088466" y="525385"/>
                  <a:pt x="2058865" y="574947"/>
                </a:cubicBezTo>
                <a:cubicBezTo>
                  <a:pt x="2037527" y="611431"/>
                  <a:pt x="2047166" y="641719"/>
                  <a:pt x="2070569" y="672693"/>
                </a:cubicBezTo>
                <a:cubicBezTo>
                  <a:pt x="2093972" y="703671"/>
                  <a:pt x="2120818" y="718813"/>
                  <a:pt x="2160053" y="708487"/>
                </a:cubicBezTo>
                <a:cubicBezTo>
                  <a:pt x="2220628" y="692654"/>
                  <a:pt x="2281203" y="677512"/>
                  <a:pt x="2341091" y="660993"/>
                </a:cubicBezTo>
                <a:cubicBezTo>
                  <a:pt x="2379640" y="650667"/>
                  <a:pt x="2396850" y="656860"/>
                  <a:pt x="2418189" y="690590"/>
                </a:cubicBezTo>
                <a:cubicBezTo>
                  <a:pt x="2427824" y="705048"/>
                  <a:pt x="2436082" y="720190"/>
                  <a:pt x="2441592" y="736710"/>
                </a:cubicBezTo>
                <a:cubicBezTo>
                  <a:pt x="2451918" y="766310"/>
                  <a:pt x="2447095" y="784894"/>
                  <a:pt x="2422317" y="804855"/>
                </a:cubicBezTo>
                <a:cubicBezTo>
                  <a:pt x="2370691" y="846159"/>
                  <a:pt x="2319752" y="887460"/>
                  <a:pt x="2267439" y="928073"/>
                </a:cubicBezTo>
                <a:cubicBezTo>
                  <a:pt x="2241280" y="948034"/>
                  <a:pt x="2234396" y="972815"/>
                  <a:pt x="2239903" y="1003103"/>
                </a:cubicBezTo>
                <a:cubicBezTo>
                  <a:pt x="2241967" y="1013429"/>
                  <a:pt x="2245409" y="1023064"/>
                  <a:pt x="2248164" y="1033390"/>
                </a:cubicBezTo>
                <a:cubicBezTo>
                  <a:pt x="2257113" y="1065745"/>
                  <a:pt x="2278452" y="1083639"/>
                  <a:pt x="2311490" y="1087771"/>
                </a:cubicBezTo>
                <a:cubicBezTo>
                  <a:pt x="2374133" y="1096033"/>
                  <a:pt x="2436772" y="1104978"/>
                  <a:pt x="2498725" y="1113239"/>
                </a:cubicBezTo>
                <a:cubicBezTo>
                  <a:pt x="2535896" y="1118059"/>
                  <a:pt x="2555167" y="1135956"/>
                  <a:pt x="2559299" y="1173127"/>
                </a:cubicBezTo>
                <a:cubicBezTo>
                  <a:pt x="2561364" y="1191024"/>
                  <a:pt x="2563428" y="1208921"/>
                  <a:pt x="2561364" y="1226818"/>
                </a:cubicBezTo>
                <a:cubicBezTo>
                  <a:pt x="2557922" y="1255041"/>
                  <a:pt x="2543467" y="1270873"/>
                  <a:pt x="2517309" y="1278444"/>
                </a:cubicBezTo>
                <a:cubicBezTo>
                  <a:pt x="2458798" y="1294964"/>
                  <a:pt x="2399601" y="1311483"/>
                  <a:pt x="2341091" y="1328693"/>
                </a:cubicBezTo>
                <a:cubicBezTo>
                  <a:pt x="2283958" y="1345212"/>
                  <a:pt x="2257800" y="1388581"/>
                  <a:pt x="2269503" y="1447778"/>
                </a:cubicBezTo>
                <a:cubicBezTo>
                  <a:pt x="2273632" y="1470494"/>
                  <a:pt x="2286709" y="1484949"/>
                  <a:pt x="2305984" y="1495966"/>
                </a:cubicBezTo>
                <a:cubicBezTo>
                  <a:pt x="2359678" y="1527631"/>
                  <a:pt x="2413365" y="1559292"/>
                  <a:pt x="2467747" y="1590957"/>
                </a:cubicBezTo>
                <a:cubicBezTo>
                  <a:pt x="2507673" y="1614360"/>
                  <a:pt x="2513867" y="1628128"/>
                  <a:pt x="2502854" y="1672871"/>
                </a:cubicBezTo>
                <a:cubicBezTo>
                  <a:pt x="2502167" y="1675626"/>
                  <a:pt x="2502167" y="1678377"/>
                  <a:pt x="2501476" y="1681132"/>
                </a:cubicBezTo>
                <a:cubicBezTo>
                  <a:pt x="2484957" y="1735510"/>
                  <a:pt x="2466369" y="1762359"/>
                  <a:pt x="2404421" y="1750655"/>
                </a:cubicBezTo>
                <a:cubicBezTo>
                  <a:pt x="2348662" y="1739639"/>
                  <a:pt x="2291529" y="1737578"/>
                  <a:pt x="2235083" y="1729316"/>
                </a:cubicBezTo>
                <a:cubicBezTo>
                  <a:pt x="2195160" y="1723810"/>
                  <a:pt x="2169002" y="1739639"/>
                  <a:pt x="2149727" y="1773372"/>
                </a:cubicBezTo>
                <a:cubicBezTo>
                  <a:pt x="2129766" y="1807788"/>
                  <a:pt x="2120818" y="1840140"/>
                  <a:pt x="2148350" y="1875247"/>
                </a:cubicBezTo>
                <a:cubicBezTo>
                  <a:pt x="2185521" y="1922744"/>
                  <a:pt x="2221319" y="1971615"/>
                  <a:pt x="2257800" y="2019800"/>
                </a:cubicBezTo>
                <a:cubicBezTo>
                  <a:pt x="2288087" y="2059036"/>
                  <a:pt x="2288087" y="2074872"/>
                  <a:pt x="2257800" y="2114104"/>
                </a:cubicBezTo>
                <a:cubicBezTo>
                  <a:pt x="2256422" y="2115481"/>
                  <a:pt x="2255048" y="2117546"/>
                  <a:pt x="2253671" y="2118923"/>
                </a:cubicBezTo>
                <a:cubicBezTo>
                  <a:pt x="2213744" y="2161601"/>
                  <a:pt x="2197912" y="2180189"/>
                  <a:pt x="2135273" y="2142327"/>
                </a:cubicBezTo>
                <a:cubicBezTo>
                  <a:pt x="2087088" y="2113417"/>
                  <a:pt x="2036149" y="2088636"/>
                  <a:pt x="1988655" y="2059726"/>
                </a:cubicBezTo>
                <a:cubicBezTo>
                  <a:pt x="1949416" y="2036323"/>
                  <a:pt x="1919128" y="2050087"/>
                  <a:pt x="1888154" y="2074181"/>
                </a:cubicBezTo>
                <a:cubicBezTo>
                  <a:pt x="1857180" y="2097584"/>
                  <a:pt x="1844786" y="2125807"/>
                  <a:pt x="1855802" y="2165043"/>
                </a:cubicBezTo>
                <a:cubicBezTo>
                  <a:pt x="1873009" y="2225618"/>
                  <a:pt x="1888154" y="2286883"/>
                  <a:pt x="1903296" y="2348145"/>
                </a:cubicBezTo>
                <a:cubicBezTo>
                  <a:pt x="1911558" y="2381187"/>
                  <a:pt x="1904677" y="2399084"/>
                  <a:pt x="1876451" y="2416981"/>
                </a:cubicBezTo>
                <a:cubicBezTo>
                  <a:pt x="1861309" y="2426617"/>
                  <a:pt x="1845476" y="2435569"/>
                  <a:pt x="1828266" y="2441762"/>
                </a:cubicBezTo>
                <a:cubicBezTo>
                  <a:pt x="1797979" y="2452775"/>
                  <a:pt x="1775953" y="2447269"/>
                  <a:pt x="1755992" y="2421801"/>
                </a:cubicBezTo>
                <a:cubicBezTo>
                  <a:pt x="1718130" y="2374303"/>
                  <a:pt x="1680271" y="2326119"/>
                  <a:pt x="1642413" y="2277935"/>
                </a:cubicBezTo>
                <a:cubicBezTo>
                  <a:pt x="1605929" y="2232502"/>
                  <a:pt x="1539848" y="2226308"/>
                  <a:pt x="1495792" y="2265544"/>
                </a:cubicBezTo>
                <a:cubicBezTo>
                  <a:pt x="1484089" y="2275870"/>
                  <a:pt x="1478586" y="2288948"/>
                  <a:pt x="1476518" y="2304090"/>
                </a:cubicBezTo>
                <a:cubicBezTo>
                  <a:pt x="1467569" y="2367419"/>
                  <a:pt x="1457243" y="2430059"/>
                  <a:pt x="1450363" y="2493388"/>
                </a:cubicBezTo>
                <a:cubicBezTo>
                  <a:pt x="1446230" y="2526431"/>
                  <a:pt x="1433153" y="2549834"/>
                  <a:pt x="1400801" y="2560160"/>
                </a:cubicBezTo>
                <a:cubicBezTo>
                  <a:pt x="1373265" y="2560160"/>
                  <a:pt x="1345042" y="2560160"/>
                  <a:pt x="1317510" y="2560160"/>
                </a:cubicBezTo>
                <a:cubicBezTo>
                  <a:pt x="1298235" y="2548457"/>
                  <a:pt x="1287223" y="2531247"/>
                  <a:pt x="1281026" y="2509221"/>
                </a:cubicBezTo>
                <a:cubicBezTo>
                  <a:pt x="1264506" y="2448646"/>
                  <a:pt x="1245919" y="2388071"/>
                  <a:pt x="1229399" y="2326806"/>
                </a:cubicBezTo>
                <a:cubicBezTo>
                  <a:pt x="1220451" y="2294454"/>
                  <a:pt x="1200489" y="2277244"/>
                  <a:pt x="1168138" y="2273115"/>
                </a:cubicBezTo>
                <a:cubicBezTo>
                  <a:pt x="1155747" y="2271738"/>
                  <a:pt x="1143357" y="2269673"/>
                  <a:pt x="1130966" y="2268986"/>
                </a:cubicBezTo>
                <a:cubicBezTo>
                  <a:pt x="1102056" y="2266918"/>
                  <a:pt x="1082095" y="2279999"/>
                  <a:pt x="1067636" y="2304090"/>
                </a:cubicBezTo>
                <a:cubicBezTo>
                  <a:pt x="1062130" y="2313042"/>
                  <a:pt x="1057310" y="2321986"/>
                  <a:pt x="1051804" y="2330935"/>
                </a:cubicBezTo>
                <a:cubicBezTo>
                  <a:pt x="1022894" y="2379810"/>
                  <a:pt x="994671" y="2429372"/>
                  <a:pt x="965074" y="2477556"/>
                </a:cubicBezTo>
                <a:cubicBezTo>
                  <a:pt x="949242" y="2504401"/>
                  <a:pt x="929968" y="2511285"/>
                  <a:pt x="899680" y="2504401"/>
                </a:cubicBezTo>
                <a:cubicBezTo>
                  <a:pt x="881093" y="2500272"/>
                  <a:pt x="863886" y="2494075"/>
                  <a:pt x="846676" y="2486504"/>
                </a:cubicBezTo>
                <a:cubicBezTo>
                  <a:pt x="816389" y="2472049"/>
                  <a:pt x="806754" y="2453462"/>
                  <a:pt x="810883" y="2419733"/>
                </a:cubicBezTo>
                <a:cubicBezTo>
                  <a:pt x="818453" y="2357093"/>
                  <a:pt x="824647" y="2294454"/>
                  <a:pt x="833595" y="2231815"/>
                </a:cubicBezTo>
                <a:cubicBezTo>
                  <a:pt x="839792" y="2187760"/>
                  <a:pt x="816389" y="2163669"/>
                  <a:pt x="781969" y="2144391"/>
                </a:cubicBezTo>
                <a:cubicBezTo>
                  <a:pt x="748243" y="2125807"/>
                  <a:pt x="717956" y="2123056"/>
                  <a:pt x="686291" y="2149211"/>
                </a:cubicBezTo>
                <a:cubicBezTo>
                  <a:pt x="642236" y="2184318"/>
                  <a:pt x="596116" y="2216669"/>
                  <a:pt x="552061" y="2251089"/>
                </a:cubicBezTo>
                <a:cubicBezTo>
                  <a:pt x="507318" y="2286193"/>
                  <a:pt x="488044" y="2293764"/>
                  <a:pt x="432976" y="2244205"/>
                </a:cubicBezTo>
                <a:cubicBezTo>
                  <a:pt x="429534" y="2240763"/>
                  <a:pt x="426092" y="2237321"/>
                  <a:pt x="422650" y="2233879"/>
                </a:cubicBezTo>
                <a:cubicBezTo>
                  <a:pt x="395804" y="2206343"/>
                  <a:pt x="393049" y="2185005"/>
                  <a:pt x="412327" y="2151275"/>
                </a:cubicBezTo>
                <a:cubicBezTo>
                  <a:pt x="441924" y="2098275"/>
                  <a:pt x="472211" y="2044581"/>
                  <a:pt x="501812" y="1991577"/>
                </a:cubicBezTo>
                <a:cubicBezTo>
                  <a:pt x="510070" y="1976435"/>
                  <a:pt x="519018" y="1961289"/>
                  <a:pt x="516954" y="1942706"/>
                </a:cubicBezTo>
                <a:cubicBezTo>
                  <a:pt x="512134" y="1886950"/>
                  <a:pt x="450185" y="1842895"/>
                  <a:pt x="396491" y="1856663"/>
                </a:cubicBezTo>
                <a:cubicBezTo>
                  <a:pt x="334542" y="1872492"/>
                  <a:pt x="272590" y="1888328"/>
                  <a:pt x="211325" y="1904847"/>
                </a:cubicBezTo>
                <a:cubicBezTo>
                  <a:pt x="186544" y="1911731"/>
                  <a:pt x="167960" y="1904157"/>
                  <a:pt x="152128" y="1884886"/>
                </a:cubicBezTo>
                <a:cubicBezTo>
                  <a:pt x="139050" y="1869050"/>
                  <a:pt x="130789" y="1851153"/>
                  <a:pt x="122527" y="1832569"/>
                </a:cubicBezTo>
                <a:cubicBezTo>
                  <a:pt x="108763" y="1800217"/>
                  <a:pt x="114956" y="1776810"/>
                  <a:pt x="142492" y="1755475"/>
                </a:cubicBezTo>
                <a:cubicBezTo>
                  <a:pt x="187922" y="1718990"/>
                  <a:pt x="234041" y="1683197"/>
                  <a:pt x="279474" y="1646716"/>
                </a:cubicBezTo>
                <a:cubicBezTo>
                  <a:pt x="327658" y="1609544"/>
                  <a:pt x="331787" y="1593708"/>
                  <a:pt x="315955" y="1535889"/>
                </a:cubicBezTo>
                <a:cubicBezTo>
                  <a:pt x="304942" y="1498030"/>
                  <a:pt x="282226" y="1478065"/>
                  <a:pt x="242303" y="1473936"/>
                </a:cubicBezTo>
                <a:cubicBezTo>
                  <a:pt x="184480" y="1467739"/>
                  <a:pt x="127347" y="1456730"/>
                  <a:pt x="69523" y="1450533"/>
                </a:cubicBezTo>
                <a:cubicBezTo>
                  <a:pt x="36485" y="1447091"/>
                  <a:pt x="13081" y="1434014"/>
                  <a:pt x="1378" y="1402349"/>
                </a:cubicBezTo>
                <a:cubicBezTo>
                  <a:pt x="0" y="1372748"/>
                  <a:pt x="0" y="1345212"/>
                  <a:pt x="0" y="1316993"/>
                </a:cubicBezTo>
                <a:cubicBezTo>
                  <a:pt x="11017" y="1296341"/>
                  <a:pt x="28223" y="1286019"/>
                  <a:pt x="50253" y="1280509"/>
                </a:cubicBezTo>
                <a:cubicBezTo>
                  <a:pt x="109450" y="1264676"/>
                  <a:pt x="167273" y="1246779"/>
                  <a:pt x="226470" y="1230947"/>
                </a:cubicBezTo>
                <a:cubicBezTo>
                  <a:pt x="262264" y="1221311"/>
                  <a:pt x="283603" y="1201350"/>
                  <a:pt x="287045" y="1163488"/>
                </a:cubicBezTo>
                <a:cubicBezTo>
                  <a:pt x="287732" y="1153853"/>
                  <a:pt x="289110" y="1144217"/>
                  <a:pt x="290487" y="1134578"/>
                </a:cubicBezTo>
                <a:cubicBezTo>
                  <a:pt x="293929" y="1102226"/>
                  <a:pt x="279474" y="1080197"/>
                  <a:pt x="252629" y="1064368"/>
                </a:cubicBezTo>
                <a:cubicBezTo>
                  <a:pt x="198934" y="1033390"/>
                  <a:pt x="145934" y="1001725"/>
                  <a:pt x="92930" y="970751"/>
                </a:cubicBezTo>
                <a:cubicBezTo>
                  <a:pt x="53691" y="948034"/>
                  <a:pt x="46811" y="930824"/>
                  <a:pt x="58511" y="886773"/>
                </a:cubicBezTo>
                <a:cubicBezTo>
                  <a:pt x="59888" y="882640"/>
                  <a:pt x="60575" y="878511"/>
                  <a:pt x="61953" y="875069"/>
                </a:cubicBezTo>
                <a:cubicBezTo>
                  <a:pt x="79162" y="817936"/>
                  <a:pt x="94304" y="806923"/>
                  <a:pt x="152815" y="812430"/>
                </a:cubicBezTo>
                <a:cubicBezTo>
                  <a:pt x="209260" y="817936"/>
                  <a:pt x="265706" y="824133"/>
                  <a:pt x="322152" y="831704"/>
                </a:cubicBezTo>
                <a:cubicBezTo>
                  <a:pt x="366894" y="837211"/>
                  <a:pt x="386165" y="829636"/>
                  <a:pt x="408885" y="791778"/>
                </a:cubicBezTo>
                <a:cubicBezTo>
                  <a:pt x="441233" y="739465"/>
                  <a:pt x="439860" y="722942"/>
                  <a:pt x="402001" y="674070"/>
                </a:cubicBezTo>
                <a:cubicBezTo>
                  <a:pt x="366204" y="627951"/>
                  <a:pt x="331100" y="581144"/>
                  <a:pt x="296681" y="534333"/>
                </a:cubicBezTo>
                <a:cubicBezTo>
                  <a:pt x="276032" y="506801"/>
                  <a:pt x="276032" y="484085"/>
                  <a:pt x="296681" y="456552"/>
                </a:cubicBezTo>
                <a:cubicBezTo>
                  <a:pt x="307007" y="442784"/>
                  <a:pt x="318019" y="429016"/>
                  <a:pt x="331100" y="418003"/>
                </a:cubicBezTo>
                <a:cubicBezTo>
                  <a:pt x="357255" y="395978"/>
                  <a:pt x="375156" y="393223"/>
                  <a:pt x="404753" y="409742"/>
                </a:cubicBezTo>
                <a:cubicBezTo>
                  <a:pt x="457069" y="438652"/>
                  <a:pt x="510760" y="465497"/>
                  <a:pt x="561009" y="497853"/>
                </a:cubicBezTo>
                <a:cubicBezTo>
                  <a:pt x="618832" y="535024"/>
                  <a:pt x="658755" y="510243"/>
                  <a:pt x="700746" y="458617"/>
                </a:cubicBezTo>
                <a:cubicBezTo>
                  <a:pt x="714514" y="441407"/>
                  <a:pt x="709694" y="418690"/>
                  <a:pt x="704188" y="398042"/>
                </a:cubicBezTo>
                <a:cubicBezTo>
                  <a:pt x="689042" y="339532"/>
                  <a:pt x="673901" y="281022"/>
                  <a:pt x="658755" y="222511"/>
                </a:cubicBezTo>
                <a:cubicBezTo>
                  <a:pt x="647742" y="180520"/>
                  <a:pt x="654626" y="163310"/>
                  <a:pt x="691798" y="141285"/>
                </a:cubicBezTo>
                <a:cubicBezTo>
                  <a:pt x="700055" y="136465"/>
                  <a:pt x="708317" y="131645"/>
                  <a:pt x="717265" y="127517"/>
                </a:cubicBezTo>
                <a:cubicBezTo>
                  <a:pt x="762008" y="106868"/>
                  <a:pt x="781969" y="111684"/>
                  <a:pt x="812256" y="150924"/>
                </a:cubicBezTo>
                <a:cubicBezTo>
                  <a:pt x="848741" y="197040"/>
                  <a:pt x="885225" y="243850"/>
                  <a:pt x="921706" y="289970"/>
                </a:cubicBezTo>
                <a:cubicBezTo>
                  <a:pt x="956126" y="332648"/>
                  <a:pt x="1036662" y="332648"/>
                  <a:pt x="1071078" y="289279"/>
                </a:cubicBezTo>
                <a:cubicBezTo>
                  <a:pt x="1085533" y="270696"/>
                  <a:pt x="1085533" y="247292"/>
                  <a:pt x="1088975" y="225953"/>
                </a:cubicBezTo>
                <a:cubicBezTo>
                  <a:pt x="1097237" y="172259"/>
                  <a:pt x="1104121" y="118568"/>
                  <a:pt x="1111005" y="64877"/>
                </a:cubicBezTo>
                <a:cubicBezTo>
                  <a:pt x="1116511" y="22200"/>
                  <a:pt x="1128211" y="10496"/>
                  <a:pt x="1170889" y="2925"/>
                </a:cubicBezTo>
                <a:cubicBezTo>
                  <a:pt x="1188786" y="-517"/>
                  <a:pt x="1206686" y="-517"/>
                  <a:pt x="1224583" y="86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59"/>
          <p:cNvSpPr/>
          <p:nvPr/>
        </p:nvSpPr>
        <p:spPr>
          <a:xfrm>
            <a:off x="9789294" y="4369417"/>
            <a:ext cx="460097" cy="460097"/>
          </a:xfrm>
          <a:custGeom>
            <a:rect b="b" l="l" r="r" t="t"/>
            <a:pathLst>
              <a:path extrusionOk="0" h="1243505" w="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25" name="Google Shape;425;p59"/>
          <p:cNvGrpSpPr/>
          <p:nvPr/>
        </p:nvGrpSpPr>
        <p:grpSpPr>
          <a:xfrm>
            <a:off x="9262530" y="5514785"/>
            <a:ext cx="797813" cy="1132837"/>
            <a:chOff x="4160748" y="2978953"/>
            <a:chExt cx="1013869" cy="1439620"/>
          </a:xfrm>
        </p:grpSpPr>
        <p:grpSp>
          <p:nvGrpSpPr>
            <p:cNvPr id="426" name="Google Shape;426;p59"/>
            <p:cNvGrpSpPr/>
            <p:nvPr/>
          </p:nvGrpSpPr>
          <p:grpSpPr>
            <a:xfrm>
              <a:off x="4160748" y="2978953"/>
              <a:ext cx="1013869" cy="1439620"/>
              <a:chOff x="5537539" y="2335977"/>
              <a:chExt cx="1157120" cy="2061311"/>
            </a:xfrm>
          </p:grpSpPr>
          <p:sp>
            <p:nvSpPr>
              <p:cNvPr id="427" name="Google Shape;427;p59"/>
              <p:cNvSpPr/>
              <p:nvPr/>
            </p:nvSpPr>
            <p:spPr>
              <a:xfrm>
                <a:off x="5537852" y="2496480"/>
                <a:ext cx="1156465" cy="606268"/>
              </a:xfrm>
              <a:custGeom>
                <a:rect b="b" l="l" r="r" t="t"/>
                <a:pathLst>
                  <a:path extrusionOk="0" h="606268" w="1156465">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59"/>
              <p:cNvSpPr/>
              <p:nvPr/>
            </p:nvSpPr>
            <p:spPr>
              <a:xfrm>
                <a:off x="5538194" y="3144451"/>
                <a:ext cx="1156465" cy="606268"/>
              </a:xfrm>
              <a:custGeom>
                <a:rect b="b" l="l" r="r" t="t"/>
                <a:pathLst>
                  <a:path extrusionOk="0" h="606268" w="1156465">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59"/>
              <p:cNvSpPr/>
              <p:nvPr/>
            </p:nvSpPr>
            <p:spPr>
              <a:xfrm>
                <a:off x="5538187" y="3791020"/>
                <a:ext cx="1156465" cy="606268"/>
              </a:xfrm>
              <a:custGeom>
                <a:rect b="b" l="l" r="r" t="t"/>
                <a:pathLst>
                  <a:path extrusionOk="0" h="606268" w="1156465">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59"/>
              <p:cNvSpPr/>
              <p:nvPr/>
            </p:nvSpPr>
            <p:spPr>
              <a:xfrm>
                <a:off x="5537539" y="2335977"/>
                <a:ext cx="1156465" cy="245310"/>
              </a:xfrm>
              <a:custGeom>
                <a:rect b="b" l="l" r="r" t="t"/>
                <a:pathLst>
                  <a:path extrusionOk="0" h="245310" w="1156465">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59"/>
              <p:cNvSpPr/>
              <p:nvPr/>
            </p:nvSpPr>
            <p:spPr>
              <a:xfrm>
                <a:off x="5537671" y="3699734"/>
                <a:ext cx="1156465" cy="175221"/>
              </a:xfrm>
              <a:custGeom>
                <a:rect b="b" l="l" r="r" t="t"/>
                <a:pathLst>
                  <a:path extrusionOk="0" h="175221" w="1156465">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59"/>
              <p:cNvSpPr/>
              <p:nvPr/>
            </p:nvSpPr>
            <p:spPr>
              <a:xfrm>
                <a:off x="5537669" y="3055216"/>
                <a:ext cx="1156465" cy="175221"/>
              </a:xfrm>
              <a:custGeom>
                <a:rect b="b" l="l" r="r" t="t"/>
                <a:pathLst>
                  <a:path extrusionOk="0" h="175221" w="1156465">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33" name="Google Shape;433;p59"/>
            <p:cNvGrpSpPr/>
            <p:nvPr/>
          </p:nvGrpSpPr>
          <p:grpSpPr>
            <a:xfrm flipH="1" rot="10800000">
              <a:off x="4432668" y="3299562"/>
              <a:ext cx="527870" cy="58739"/>
              <a:chOff x="3058239" y="2911633"/>
              <a:chExt cx="1213216" cy="135000"/>
            </a:xfrm>
          </p:grpSpPr>
          <p:sp>
            <p:nvSpPr>
              <p:cNvPr id="434" name="Google Shape;434;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37" name="Google Shape;437;p59"/>
            <p:cNvGrpSpPr/>
            <p:nvPr/>
          </p:nvGrpSpPr>
          <p:grpSpPr>
            <a:xfrm flipH="1" rot="10800000">
              <a:off x="4432668" y="3755558"/>
              <a:ext cx="527870" cy="58739"/>
              <a:chOff x="3058239" y="2911633"/>
              <a:chExt cx="1213216" cy="135000"/>
            </a:xfrm>
          </p:grpSpPr>
          <p:sp>
            <p:nvSpPr>
              <p:cNvPr id="438" name="Google Shape;438;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 name="Google Shape;439;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 name="Google Shape;440;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1" name="Google Shape;441;p59"/>
            <p:cNvGrpSpPr/>
            <p:nvPr/>
          </p:nvGrpSpPr>
          <p:grpSpPr>
            <a:xfrm flipH="1" rot="10800000">
              <a:off x="4432668" y="4211554"/>
              <a:ext cx="527870" cy="58738"/>
              <a:chOff x="3058239" y="2911633"/>
              <a:chExt cx="1213216" cy="135000"/>
            </a:xfrm>
          </p:grpSpPr>
          <p:sp>
            <p:nvSpPr>
              <p:cNvPr id="442" name="Google Shape;442;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4" name="Google Shape;444;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45" name="Google Shape;445;p59"/>
          <p:cNvGrpSpPr/>
          <p:nvPr/>
        </p:nvGrpSpPr>
        <p:grpSpPr>
          <a:xfrm>
            <a:off x="8614325" y="5688681"/>
            <a:ext cx="637419" cy="905089"/>
            <a:chOff x="4160748" y="2978953"/>
            <a:chExt cx="1013869" cy="1439620"/>
          </a:xfrm>
        </p:grpSpPr>
        <p:grpSp>
          <p:nvGrpSpPr>
            <p:cNvPr id="446" name="Google Shape;446;p59"/>
            <p:cNvGrpSpPr/>
            <p:nvPr/>
          </p:nvGrpSpPr>
          <p:grpSpPr>
            <a:xfrm>
              <a:off x="4160748" y="2978953"/>
              <a:ext cx="1013869" cy="1439620"/>
              <a:chOff x="5537539" y="2335977"/>
              <a:chExt cx="1157120" cy="2061311"/>
            </a:xfrm>
          </p:grpSpPr>
          <p:sp>
            <p:nvSpPr>
              <p:cNvPr id="447" name="Google Shape;447;p59"/>
              <p:cNvSpPr/>
              <p:nvPr/>
            </p:nvSpPr>
            <p:spPr>
              <a:xfrm>
                <a:off x="5537852" y="2496480"/>
                <a:ext cx="1156465" cy="606268"/>
              </a:xfrm>
              <a:custGeom>
                <a:rect b="b" l="l" r="r" t="t"/>
                <a:pathLst>
                  <a:path extrusionOk="0" h="606268" w="1156465">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59"/>
              <p:cNvSpPr/>
              <p:nvPr/>
            </p:nvSpPr>
            <p:spPr>
              <a:xfrm>
                <a:off x="5538194" y="3144451"/>
                <a:ext cx="1156465" cy="606268"/>
              </a:xfrm>
              <a:custGeom>
                <a:rect b="b" l="l" r="r" t="t"/>
                <a:pathLst>
                  <a:path extrusionOk="0" h="606268" w="1156465">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59"/>
              <p:cNvSpPr/>
              <p:nvPr/>
            </p:nvSpPr>
            <p:spPr>
              <a:xfrm>
                <a:off x="5538187" y="3791020"/>
                <a:ext cx="1156465" cy="606268"/>
              </a:xfrm>
              <a:custGeom>
                <a:rect b="b" l="l" r="r" t="t"/>
                <a:pathLst>
                  <a:path extrusionOk="0" h="606268" w="1156465">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59"/>
              <p:cNvSpPr/>
              <p:nvPr/>
            </p:nvSpPr>
            <p:spPr>
              <a:xfrm>
                <a:off x="5537539" y="2335977"/>
                <a:ext cx="1156465" cy="245310"/>
              </a:xfrm>
              <a:custGeom>
                <a:rect b="b" l="l" r="r" t="t"/>
                <a:pathLst>
                  <a:path extrusionOk="0" h="245310" w="1156465">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59"/>
              <p:cNvSpPr/>
              <p:nvPr/>
            </p:nvSpPr>
            <p:spPr>
              <a:xfrm>
                <a:off x="5537671" y="3699734"/>
                <a:ext cx="1156465" cy="175221"/>
              </a:xfrm>
              <a:custGeom>
                <a:rect b="b" l="l" r="r" t="t"/>
                <a:pathLst>
                  <a:path extrusionOk="0" h="175221" w="1156465">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59"/>
              <p:cNvSpPr/>
              <p:nvPr/>
            </p:nvSpPr>
            <p:spPr>
              <a:xfrm>
                <a:off x="5537669" y="3055216"/>
                <a:ext cx="1156465" cy="175221"/>
              </a:xfrm>
              <a:custGeom>
                <a:rect b="b" l="l" r="r" t="t"/>
                <a:pathLst>
                  <a:path extrusionOk="0" h="175221" w="1156465">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53" name="Google Shape;453;p59"/>
            <p:cNvGrpSpPr/>
            <p:nvPr/>
          </p:nvGrpSpPr>
          <p:grpSpPr>
            <a:xfrm flipH="1" rot="10800000">
              <a:off x="4432668" y="3299562"/>
              <a:ext cx="527870" cy="58739"/>
              <a:chOff x="3058239" y="2911633"/>
              <a:chExt cx="1213216" cy="135000"/>
            </a:xfrm>
          </p:grpSpPr>
          <p:sp>
            <p:nvSpPr>
              <p:cNvPr id="454" name="Google Shape;454;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7" name="Google Shape;457;p59"/>
            <p:cNvGrpSpPr/>
            <p:nvPr/>
          </p:nvGrpSpPr>
          <p:grpSpPr>
            <a:xfrm flipH="1" rot="10800000">
              <a:off x="4432668" y="3755558"/>
              <a:ext cx="527870" cy="58739"/>
              <a:chOff x="3058239" y="2911633"/>
              <a:chExt cx="1213216" cy="135000"/>
            </a:xfrm>
          </p:grpSpPr>
          <p:sp>
            <p:nvSpPr>
              <p:cNvPr id="458" name="Google Shape;458;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1" name="Google Shape;461;p59"/>
            <p:cNvGrpSpPr/>
            <p:nvPr/>
          </p:nvGrpSpPr>
          <p:grpSpPr>
            <a:xfrm flipH="1" rot="10800000">
              <a:off x="4432668" y="4211554"/>
              <a:ext cx="527870" cy="58738"/>
              <a:chOff x="3058239" y="2911633"/>
              <a:chExt cx="1213216" cy="135000"/>
            </a:xfrm>
          </p:grpSpPr>
          <p:sp>
            <p:nvSpPr>
              <p:cNvPr id="462" name="Google Shape;462;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65" name="Google Shape;465;p59"/>
          <p:cNvGrpSpPr/>
          <p:nvPr/>
        </p:nvGrpSpPr>
        <p:grpSpPr>
          <a:xfrm>
            <a:off x="10071764" y="5688681"/>
            <a:ext cx="637419" cy="905089"/>
            <a:chOff x="4160748" y="2978953"/>
            <a:chExt cx="1013869" cy="1439620"/>
          </a:xfrm>
        </p:grpSpPr>
        <p:grpSp>
          <p:nvGrpSpPr>
            <p:cNvPr id="466" name="Google Shape;466;p59"/>
            <p:cNvGrpSpPr/>
            <p:nvPr/>
          </p:nvGrpSpPr>
          <p:grpSpPr>
            <a:xfrm>
              <a:off x="4160748" y="2978953"/>
              <a:ext cx="1013869" cy="1439620"/>
              <a:chOff x="5537539" y="2335977"/>
              <a:chExt cx="1157120" cy="2061311"/>
            </a:xfrm>
          </p:grpSpPr>
          <p:sp>
            <p:nvSpPr>
              <p:cNvPr id="467" name="Google Shape;467;p59"/>
              <p:cNvSpPr/>
              <p:nvPr/>
            </p:nvSpPr>
            <p:spPr>
              <a:xfrm>
                <a:off x="5537852" y="2496480"/>
                <a:ext cx="1156465" cy="606268"/>
              </a:xfrm>
              <a:custGeom>
                <a:rect b="b" l="l" r="r" t="t"/>
                <a:pathLst>
                  <a:path extrusionOk="0" h="606268" w="1156465">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59"/>
              <p:cNvSpPr/>
              <p:nvPr/>
            </p:nvSpPr>
            <p:spPr>
              <a:xfrm>
                <a:off x="5538194" y="3144451"/>
                <a:ext cx="1156465" cy="606268"/>
              </a:xfrm>
              <a:custGeom>
                <a:rect b="b" l="l" r="r" t="t"/>
                <a:pathLst>
                  <a:path extrusionOk="0" h="606268" w="1156465">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59"/>
              <p:cNvSpPr/>
              <p:nvPr/>
            </p:nvSpPr>
            <p:spPr>
              <a:xfrm>
                <a:off x="5538187" y="3791020"/>
                <a:ext cx="1156465" cy="606268"/>
              </a:xfrm>
              <a:custGeom>
                <a:rect b="b" l="l" r="r" t="t"/>
                <a:pathLst>
                  <a:path extrusionOk="0" h="606268" w="1156465">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59"/>
              <p:cNvSpPr/>
              <p:nvPr/>
            </p:nvSpPr>
            <p:spPr>
              <a:xfrm>
                <a:off x="5537539" y="2335977"/>
                <a:ext cx="1156465" cy="245310"/>
              </a:xfrm>
              <a:custGeom>
                <a:rect b="b" l="l" r="r" t="t"/>
                <a:pathLst>
                  <a:path extrusionOk="0" h="245310" w="1156465">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59"/>
              <p:cNvSpPr/>
              <p:nvPr/>
            </p:nvSpPr>
            <p:spPr>
              <a:xfrm>
                <a:off x="5537671" y="3699734"/>
                <a:ext cx="1156465" cy="175221"/>
              </a:xfrm>
              <a:custGeom>
                <a:rect b="b" l="l" r="r" t="t"/>
                <a:pathLst>
                  <a:path extrusionOk="0" h="175221" w="1156465">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59"/>
              <p:cNvSpPr/>
              <p:nvPr/>
            </p:nvSpPr>
            <p:spPr>
              <a:xfrm>
                <a:off x="5537669" y="3055216"/>
                <a:ext cx="1156465" cy="175221"/>
              </a:xfrm>
              <a:custGeom>
                <a:rect b="b" l="l" r="r" t="t"/>
                <a:pathLst>
                  <a:path extrusionOk="0" h="175221" w="1156465">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73" name="Google Shape;473;p59"/>
            <p:cNvGrpSpPr/>
            <p:nvPr/>
          </p:nvGrpSpPr>
          <p:grpSpPr>
            <a:xfrm flipH="1" rot="10800000">
              <a:off x="4432668" y="3299562"/>
              <a:ext cx="527870" cy="58739"/>
              <a:chOff x="3058239" y="2911633"/>
              <a:chExt cx="1213216" cy="135000"/>
            </a:xfrm>
          </p:grpSpPr>
          <p:sp>
            <p:nvSpPr>
              <p:cNvPr id="474" name="Google Shape;474;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7" name="Google Shape;477;p59"/>
            <p:cNvGrpSpPr/>
            <p:nvPr/>
          </p:nvGrpSpPr>
          <p:grpSpPr>
            <a:xfrm flipH="1" rot="10800000">
              <a:off x="4432668" y="3755558"/>
              <a:ext cx="527870" cy="58739"/>
              <a:chOff x="3058239" y="2911633"/>
              <a:chExt cx="1213216" cy="135000"/>
            </a:xfrm>
          </p:grpSpPr>
          <p:sp>
            <p:nvSpPr>
              <p:cNvPr id="478" name="Google Shape;478;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1" name="Google Shape;481;p59"/>
            <p:cNvGrpSpPr/>
            <p:nvPr/>
          </p:nvGrpSpPr>
          <p:grpSpPr>
            <a:xfrm flipH="1" rot="10800000">
              <a:off x="4432668" y="4211554"/>
              <a:ext cx="527870" cy="58738"/>
              <a:chOff x="3058239" y="2911633"/>
              <a:chExt cx="1213216" cy="135000"/>
            </a:xfrm>
          </p:grpSpPr>
          <p:sp>
            <p:nvSpPr>
              <p:cNvPr id="482" name="Google Shape;482;p59"/>
              <p:cNvSpPr/>
              <p:nvPr/>
            </p:nvSpPr>
            <p:spPr>
              <a:xfrm>
                <a:off x="3058239" y="2911633"/>
                <a:ext cx="7104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3" name="Google Shape;483;p59"/>
              <p:cNvSpPr/>
              <p:nvPr/>
            </p:nvSpPr>
            <p:spPr>
              <a:xfrm>
                <a:off x="3804088"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4" name="Google Shape;484;p59"/>
              <p:cNvSpPr/>
              <p:nvPr/>
            </p:nvSpPr>
            <p:spPr>
              <a:xfrm>
                <a:off x="4055455" y="2911633"/>
                <a:ext cx="216000" cy="1350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485" name="Google Shape;485;p59"/>
          <p:cNvSpPr txBox="1"/>
          <p:nvPr/>
        </p:nvSpPr>
        <p:spPr>
          <a:xfrm>
            <a:off x="505825" y="1614300"/>
            <a:ext cx="36180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rgbClr val="BF9000"/>
                </a:solidFill>
                <a:latin typeface="Oswald"/>
                <a:ea typeface="Oswald"/>
                <a:cs typeface="Oswald"/>
                <a:sym typeface="Oswald"/>
              </a:rPr>
              <a:t>Bayesian Classifier</a:t>
            </a:r>
            <a:endParaRPr sz="2000">
              <a:solidFill>
                <a:srgbClr val="BF9000"/>
              </a:solidFill>
              <a:latin typeface="Oswald"/>
              <a:ea typeface="Oswald"/>
              <a:cs typeface="Oswald"/>
              <a:sym typeface="Oswald"/>
            </a:endParaRPr>
          </a:p>
        </p:txBody>
      </p:sp>
      <p:sp>
        <p:nvSpPr>
          <p:cNvPr id="486" name="Google Shape;486;p59"/>
          <p:cNvSpPr txBox="1"/>
          <p:nvPr/>
        </p:nvSpPr>
        <p:spPr>
          <a:xfrm>
            <a:off x="505825" y="2014501"/>
            <a:ext cx="3369300" cy="133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solidFill>
                  <a:srgbClr val="262626"/>
                </a:solidFill>
                <a:latin typeface="Oswald"/>
                <a:ea typeface="Oswald"/>
                <a:cs typeface="Oswald"/>
                <a:sym typeface="Oswald"/>
              </a:rPr>
              <a:t>Uses probabilistic models based on Bayes’ Theorem.</a:t>
            </a:r>
            <a:br>
              <a:rPr lang="en-US" sz="1500">
                <a:solidFill>
                  <a:srgbClr val="262626"/>
                </a:solidFill>
                <a:latin typeface="Oswald"/>
                <a:ea typeface="Oswald"/>
                <a:cs typeface="Oswald"/>
                <a:sym typeface="Oswald"/>
              </a:rPr>
            </a:br>
            <a:endParaRPr sz="1500">
              <a:solidFill>
                <a:srgbClr val="262626"/>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262626"/>
                </a:solidFill>
                <a:latin typeface="Oswald"/>
                <a:ea typeface="Oswald"/>
                <a:cs typeface="Oswald"/>
                <a:sym typeface="Oswald"/>
              </a:rPr>
              <a:t>Computes the likelihood of each digit based on the probability of pixel intensities.</a:t>
            </a:r>
            <a:endParaRPr sz="1500">
              <a:solidFill>
                <a:srgbClr val="262626"/>
              </a:solidFill>
              <a:latin typeface="Oswald"/>
              <a:ea typeface="Oswald"/>
              <a:cs typeface="Oswald"/>
              <a:sym typeface="Oswald"/>
            </a:endParaRPr>
          </a:p>
          <a:p>
            <a:pPr indent="0" lvl="0" marL="0" marR="0" rtl="0" algn="l">
              <a:spcBef>
                <a:spcPts val="0"/>
              </a:spcBef>
              <a:spcAft>
                <a:spcPts val="0"/>
              </a:spcAft>
              <a:buClr>
                <a:srgbClr val="262626"/>
              </a:buClr>
              <a:buSzPts val="1200"/>
              <a:buFont typeface="Arial"/>
              <a:buNone/>
            </a:pPr>
            <a:r>
              <a:t/>
            </a:r>
            <a:endParaRPr sz="1300">
              <a:solidFill>
                <a:srgbClr val="262626"/>
              </a:solidFill>
            </a:endParaRPr>
          </a:p>
        </p:txBody>
      </p:sp>
      <p:sp>
        <p:nvSpPr>
          <p:cNvPr id="487" name="Google Shape;487;p59"/>
          <p:cNvSpPr txBox="1"/>
          <p:nvPr/>
        </p:nvSpPr>
        <p:spPr>
          <a:xfrm>
            <a:off x="4413038" y="1617675"/>
            <a:ext cx="5664900" cy="400200"/>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chemeClr val="accent2"/>
                </a:solidFill>
                <a:highlight>
                  <a:srgbClr val="F1C232"/>
                </a:highlight>
                <a:latin typeface="Oswald"/>
                <a:ea typeface="Oswald"/>
                <a:cs typeface="Oswald"/>
                <a:sym typeface="Oswald"/>
              </a:rPr>
              <a:t>K-Nearest Neighbors (KNN)</a:t>
            </a:r>
            <a:endParaRPr sz="2000">
              <a:solidFill>
                <a:schemeClr val="accent2"/>
              </a:solidFill>
              <a:highlight>
                <a:srgbClr val="F1C232"/>
              </a:highlight>
              <a:latin typeface="Oswald"/>
              <a:ea typeface="Oswald"/>
              <a:cs typeface="Oswald"/>
              <a:sym typeface="Oswald"/>
            </a:endParaRPr>
          </a:p>
        </p:txBody>
      </p:sp>
      <p:sp>
        <p:nvSpPr>
          <p:cNvPr id="488" name="Google Shape;488;p59"/>
          <p:cNvSpPr txBox="1"/>
          <p:nvPr/>
        </p:nvSpPr>
        <p:spPr>
          <a:xfrm>
            <a:off x="4425432" y="1993450"/>
            <a:ext cx="3369300" cy="46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solidFill>
                  <a:srgbClr val="262626"/>
                </a:solidFill>
                <a:latin typeface="Oswald"/>
                <a:ea typeface="Oswald"/>
                <a:cs typeface="Oswald"/>
                <a:sym typeface="Oswald"/>
              </a:rPr>
              <a:t>Finds the most similar samples in the training data using Euclidean distance.</a:t>
            </a:r>
            <a:br>
              <a:rPr lang="en-US" sz="1500">
                <a:solidFill>
                  <a:srgbClr val="262626"/>
                </a:solidFill>
                <a:latin typeface="Oswald"/>
                <a:ea typeface="Oswald"/>
                <a:cs typeface="Oswald"/>
                <a:sym typeface="Oswald"/>
              </a:rPr>
            </a:br>
            <a:endParaRPr sz="1500">
              <a:solidFill>
                <a:srgbClr val="262626"/>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US" sz="1500">
                <a:solidFill>
                  <a:srgbClr val="262626"/>
                </a:solidFill>
                <a:latin typeface="Oswald"/>
                <a:ea typeface="Oswald"/>
                <a:cs typeface="Oswald"/>
                <a:sym typeface="Oswald"/>
              </a:rPr>
              <a:t>Classifies a digit based on the majority label among its nearest neighbors.</a:t>
            </a:r>
            <a:endParaRPr sz="1500">
              <a:solidFill>
                <a:srgbClr val="262626"/>
              </a:solidFill>
              <a:latin typeface="Oswald"/>
              <a:ea typeface="Oswald"/>
              <a:cs typeface="Oswald"/>
              <a:sym typeface="Oswald"/>
            </a:endParaRPr>
          </a:p>
          <a:p>
            <a:pPr indent="0" lvl="0" marL="0" marR="0" rtl="0" algn="l">
              <a:spcBef>
                <a:spcPts val="0"/>
              </a:spcBef>
              <a:spcAft>
                <a:spcPts val="0"/>
              </a:spcAft>
              <a:buClr>
                <a:srgbClr val="262626"/>
              </a:buClr>
              <a:buSzPts val="1200"/>
              <a:buFont typeface="Arial"/>
              <a:buNone/>
            </a:pPr>
            <a:r>
              <a:rPr lang="en-US" sz="1300">
                <a:solidFill>
                  <a:srgbClr val="262626"/>
                </a:solidFill>
                <a:latin typeface="Arial"/>
                <a:ea typeface="Arial"/>
                <a:cs typeface="Arial"/>
                <a:sym typeface="Arial"/>
              </a:rPr>
              <a:t> </a:t>
            </a:r>
            <a:endParaRPr sz="1300">
              <a:solidFill>
                <a:srgbClr val="262626"/>
              </a:solidFill>
              <a:latin typeface="Arial"/>
              <a:ea typeface="Arial"/>
              <a:cs typeface="Arial"/>
              <a:sym typeface="Arial"/>
            </a:endParaRPr>
          </a:p>
        </p:txBody>
      </p:sp>
      <p:sp>
        <p:nvSpPr>
          <p:cNvPr id="489" name="Google Shape;489;p59"/>
          <p:cNvSpPr txBox="1"/>
          <p:nvPr/>
        </p:nvSpPr>
        <p:spPr>
          <a:xfrm>
            <a:off x="505837" y="3354425"/>
            <a:ext cx="23265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rgbClr val="E69138"/>
                </a:solidFill>
                <a:latin typeface="Oswald"/>
                <a:ea typeface="Oswald"/>
                <a:cs typeface="Oswald"/>
                <a:sym typeface="Oswald"/>
              </a:rPr>
              <a:t>CNN</a:t>
            </a:r>
            <a:endParaRPr sz="2000">
              <a:solidFill>
                <a:srgbClr val="E69138"/>
              </a:solidFill>
              <a:latin typeface="Oswald"/>
              <a:ea typeface="Oswald"/>
              <a:cs typeface="Oswald"/>
              <a:sym typeface="Oswald"/>
            </a:endParaRPr>
          </a:p>
        </p:txBody>
      </p:sp>
      <p:sp>
        <p:nvSpPr>
          <p:cNvPr id="490" name="Google Shape;490;p59"/>
          <p:cNvSpPr txBox="1"/>
          <p:nvPr/>
        </p:nvSpPr>
        <p:spPr>
          <a:xfrm>
            <a:off x="505832" y="3843761"/>
            <a:ext cx="3369300" cy="46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62626"/>
              </a:buClr>
              <a:buSzPts val="1200"/>
              <a:buFont typeface="Arial"/>
              <a:buNone/>
            </a:pPr>
            <a:r>
              <a:rPr lang="en-US" sz="1500">
                <a:solidFill>
                  <a:srgbClr val="262626"/>
                </a:solidFill>
                <a:latin typeface="Oswald"/>
                <a:ea typeface="Oswald"/>
                <a:cs typeface="Oswald"/>
                <a:sym typeface="Oswald"/>
              </a:rPr>
              <a:t> Convolutional Neural Networks automatically extract features and provide high accuracy. </a:t>
            </a:r>
            <a:endParaRPr sz="1500">
              <a:solidFill>
                <a:srgbClr val="262626"/>
              </a:solidFill>
              <a:latin typeface="Oswald"/>
              <a:ea typeface="Oswald"/>
              <a:cs typeface="Oswald"/>
              <a:sym typeface="Oswald"/>
            </a:endParaRPr>
          </a:p>
        </p:txBody>
      </p:sp>
      <p:sp>
        <p:nvSpPr>
          <p:cNvPr id="491" name="Google Shape;491;p59"/>
          <p:cNvSpPr txBox="1"/>
          <p:nvPr/>
        </p:nvSpPr>
        <p:spPr>
          <a:xfrm>
            <a:off x="505816" y="4399375"/>
            <a:ext cx="18192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rgbClr val="E69138"/>
                </a:solidFill>
                <a:latin typeface="Oswald"/>
                <a:ea typeface="Oswald"/>
                <a:cs typeface="Oswald"/>
                <a:sym typeface="Oswald"/>
              </a:rPr>
              <a:t>YOLO</a:t>
            </a:r>
            <a:endParaRPr sz="2000">
              <a:solidFill>
                <a:srgbClr val="E69138"/>
              </a:solidFill>
              <a:latin typeface="Oswald"/>
              <a:ea typeface="Oswald"/>
              <a:cs typeface="Oswald"/>
              <a:sym typeface="Oswald"/>
            </a:endParaRPr>
          </a:p>
        </p:txBody>
      </p:sp>
      <p:sp>
        <p:nvSpPr>
          <p:cNvPr id="492" name="Google Shape;492;p59"/>
          <p:cNvSpPr txBox="1"/>
          <p:nvPr/>
        </p:nvSpPr>
        <p:spPr>
          <a:xfrm>
            <a:off x="505832" y="4750910"/>
            <a:ext cx="3369300" cy="46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62626"/>
              </a:buClr>
              <a:buSzPts val="1200"/>
              <a:buFont typeface="Arial"/>
              <a:buNone/>
            </a:pPr>
            <a:r>
              <a:rPr lang="en-US" sz="1600">
                <a:solidFill>
                  <a:srgbClr val="262626"/>
                </a:solidFill>
                <a:latin typeface="Oswald"/>
                <a:ea typeface="Oswald"/>
                <a:cs typeface="Oswald"/>
                <a:sym typeface="Oswald"/>
              </a:rPr>
              <a:t>An object detection model suitable for real-time license plate localization. </a:t>
            </a:r>
            <a:endParaRPr sz="1600">
              <a:solidFill>
                <a:srgbClr val="262626"/>
              </a:solidFill>
              <a:latin typeface="Oswald"/>
              <a:ea typeface="Oswald"/>
              <a:cs typeface="Oswald"/>
              <a:sym typeface="Oswald"/>
            </a:endParaRPr>
          </a:p>
        </p:txBody>
      </p:sp>
      <p:sp>
        <p:nvSpPr>
          <p:cNvPr id="493" name="Google Shape;493;p59"/>
          <p:cNvSpPr txBox="1"/>
          <p:nvPr/>
        </p:nvSpPr>
        <p:spPr>
          <a:xfrm>
            <a:off x="4492870" y="3636175"/>
            <a:ext cx="28782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chemeClr val="dk1"/>
                </a:solidFill>
                <a:highlight>
                  <a:srgbClr val="E38A31"/>
                </a:highlight>
                <a:latin typeface="Oswald"/>
                <a:ea typeface="Oswald"/>
                <a:cs typeface="Oswald"/>
                <a:sym typeface="Oswald"/>
              </a:rPr>
              <a:t>OCR-Based Approaches</a:t>
            </a:r>
            <a:endParaRPr sz="2000">
              <a:solidFill>
                <a:schemeClr val="dk1"/>
              </a:solidFill>
              <a:highlight>
                <a:srgbClr val="E38A31"/>
              </a:highlight>
              <a:latin typeface="Oswald"/>
              <a:ea typeface="Oswald"/>
              <a:cs typeface="Oswald"/>
              <a:sym typeface="Oswald"/>
            </a:endParaRPr>
          </a:p>
        </p:txBody>
      </p:sp>
      <p:sp>
        <p:nvSpPr>
          <p:cNvPr id="494" name="Google Shape;494;p59"/>
          <p:cNvSpPr txBox="1"/>
          <p:nvPr/>
        </p:nvSpPr>
        <p:spPr>
          <a:xfrm>
            <a:off x="4492875" y="4050122"/>
            <a:ext cx="3369300" cy="59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62626"/>
              </a:buClr>
              <a:buSzPts val="1200"/>
              <a:buFont typeface="Arial"/>
              <a:buNone/>
            </a:pPr>
            <a:r>
              <a:rPr lang="en-US" sz="1500">
                <a:solidFill>
                  <a:srgbClr val="262626"/>
                </a:solidFill>
                <a:latin typeface="Oswald"/>
                <a:ea typeface="Oswald"/>
                <a:cs typeface="Oswald"/>
                <a:sym typeface="Oswald"/>
              </a:rPr>
              <a:t>Combine detection with Optical Character Recognition to extract text.</a:t>
            </a:r>
            <a:endParaRPr sz="1500">
              <a:solidFill>
                <a:srgbClr val="262626"/>
              </a:solidFill>
              <a:latin typeface="Oswald"/>
              <a:ea typeface="Oswald"/>
              <a:cs typeface="Oswald"/>
              <a:sym typeface="Oswald"/>
            </a:endParaRPr>
          </a:p>
        </p:txBody>
      </p:sp>
      <p:sp>
        <p:nvSpPr>
          <p:cNvPr id="495" name="Google Shape;495;p59"/>
          <p:cNvSpPr txBox="1"/>
          <p:nvPr/>
        </p:nvSpPr>
        <p:spPr>
          <a:xfrm>
            <a:off x="11206075" y="59108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7</a:t>
            </a:r>
            <a:endParaRPr b="1" sz="50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0"/>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262626"/>
              </a:buClr>
              <a:buSzPts val="5400"/>
              <a:buNone/>
            </a:pPr>
            <a:r>
              <a:rPr lang="en-US">
                <a:latin typeface="Oswald"/>
                <a:ea typeface="Oswald"/>
                <a:cs typeface="Oswald"/>
                <a:sym typeface="Oswald"/>
              </a:rPr>
              <a:t>Naïve Bayes Classifier for ALPR</a:t>
            </a:r>
            <a:endParaRPr>
              <a:latin typeface="Oswald"/>
              <a:ea typeface="Oswald"/>
              <a:cs typeface="Oswald"/>
              <a:sym typeface="Oswald"/>
            </a:endParaRPr>
          </a:p>
        </p:txBody>
      </p:sp>
      <p:grpSp>
        <p:nvGrpSpPr>
          <p:cNvPr id="501" name="Google Shape;501;p60"/>
          <p:cNvGrpSpPr/>
          <p:nvPr/>
        </p:nvGrpSpPr>
        <p:grpSpPr>
          <a:xfrm>
            <a:off x="1377659" y="1887142"/>
            <a:ext cx="2907788" cy="2646315"/>
            <a:chOff x="1832115" y="2011153"/>
            <a:chExt cx="2437375" cy="2218202"/>
          </a:xfrm>
        </p:grpSpPr>
        <p:sp>
          <p:nvSpPr>
            <p:cNvPr id="502" name="Google Shape;502;p60"/>
            <p:cNvSpPr/>
            <p:nvPr/>
          </p:nvSpPr>
          <p:spPr>
            <a:xfrm flipH="1">
              <a:off x="3729490" y="2112100"/>
              <a:ext cx="540000" cy="1578376"/>
            </a:xfrm>
            <a:custGeom>
              <a:rect b="b" l="l" r="r" t="t"/>
              <a:pathLst>
                <a:path extrusionOk="0" h="1578376" w="540000">
                  <a:moveTo>
                    <a:pt x="540000" y="0"/>
                  </a:moveTo>
                  <a:cubicBezTo>
                    <a:pt x="305128" y="102083"/>
                    <a:pt x="143631" y="277954"/>
                    <a:pt x="51986" y="524081"/>
                  </a:cubicBezTo>
                  <a:cubicBezTo>
                    <a:pt x="-3669" y="715945"/>
                    <a:pt x="3187" y="841300"/>
                    <a:pt x="0" y="942016"/>
                  </a:cubicBezTo>
                  <a:cubicBezTo>
                    <a:pt x="85420" y="1205012"/>
                    <a:pt x="295153" y="1414663"/>
                    <a:pt x="540000" y="15783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03" name="Google Shape;503;p60"/>
            <p:cNvSpPr/>
            <p:nvPr/>
          </p:nvSpPr>
          <p:spPr>
            <a:xfrm flipH="1">
              <a:off x="3106170" y="2017568"/>
              <a:ext cx="540000" cy="2032721"/>
            </a:xfrm>
            <a:custGeom>
              <a:rect b="b" l="l" r="r" t="t"/>
              <a:pathLst>
                <a:path extrusionOk="0" h="2032721" w="540000">
                  <a:moveTo>
                    <a:pt x="540000" y="60"/>
                  </a:moveTo>
                  <a:cubicBezTo>
                    <a:pt x="332971" y="-1431"/>
                    <a:pt x="153076" y="25305"/>
                    <a:pt x="0" y="78580"/>
                  </a:cubicBezTo>
                  <a:lnTo>
                    <a:pt x="0" y="1757310"/>
                  </a:lnTo>
                  <a:cubicBezTo>
                    <a:pt x="178671" y="1871799"/>
                    <a:pt x="370538" y="1961511"/>
                    <a:pt x="540000" y="20327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04" name="Google Shape;504;p60"/>
            <p:cNvSpPr/>
            <p:nvPr/>
          </p:nvSpPr>
          <p:spPr>
            <a:xfrm flipH="1">
              <a:off x="1832115" y="2214874"/>
              <a:ext cx="539941" cy="1957367"/>
            </a:xfrm>
            <a:custGeom>
              <a:rect b="b" l="l" r="r" t="t"/>
              <a:pathLst>
                <a:path extrusionOk="0" h="1957367" w="539941">
                  <a:moveTo>
                    <a:pt x="0" y="0"/>
                  </a:moveTo>
                  <a:lnTo>
                    <a:pt x="0" y="1957367"/>
                  </a:lnTo>
                  <a:cubicBezTo>
                    <a:pt x="111013" y="1899390"/>
                    <a:pt x="184183" y="1786677"/>
                    <a:pt x="269263" y="1706980"/>
                  </a:cubicBezTo>
                  <a:cubicBezTo>
                    <a:pt x="760375" y="1082372"/>
                    <a:pt x="530706" y="355832"/>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05" name="Google Shape;505;p60"/>
            <p:cNvSpPr/>
            <p:nvPr/>
          </p:nvSpPr>
          <p:spPr>
            <a:xfrm>
              <a:off x="2480186" y="2011153"/>
              <a:ext cx="540000" cy="2218202"/>
            </a:xfrm>
            <a:custGeom>
              <a:rect b="b" l="l" r="r" t="t"/>
              <a:pathLst>
                <a:path extrusionOk="0" h="2218202" w="540000">
                  <a:moveTo>
                    <a:pt x="540000" y="0"/>
                  </a:moveTo>
                  <a:lnTo>
                    <a:pt x="540000" y="2068772"/>
                  </a:lnTo>
                  <a:cubicBezTo>
                    <a:pt x="432608" y="2112203"/>
                    <a:pt x="338222" y="2147505"/>
                    <a:pt x="267202" y="2175874"/>
                  </a:cubicBezTo>
                  <a:cubicBezTo>
                    <a:pt x="158061" y="2219471"/>
                    <a:pt x="71408" y="2227008"/>
                    <a:pt x="0" y="2209324"/>
                  </a:cubicBezTo>
                  <a:lnTo>
                    <a:pt x="0" y="161513"/>
                  </a:lnTo>
                  <a:cubicBezTo>
                    <a:pt x="159787" y="69422"/>
                    <a:pt x="343451" y="12025"/>
                    <a:pt x="54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506" name="Google Shape;506;p60"/>
          <p:cNvSpPr txBox="1"/>
          <p:nvPr/>
        </p:nvSpPr>
        <p:spPr>
          <a:xfrm>
            <a:off x="4943700" y="1296150"/>
            <a:ext cx="6884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swald"/>
                <a:ea typeface="Oswald"/>
                <a:cs typeface="Oswald"/>
                <a:sym typeface="Oswald"/>
              </a:rPr>
              <a:t>Assumes pixel intensities (features) are conditionally independent given the digit class.</a:t>
            </a:r>
            <a:endParaRPr sz="1800">
              <a:solidFill>
                <a:srgbClr val="3F3F3F"/>
              </a:solidFill>
              <a:latin typeface="Oswald"/>
              <a:ea typeface="Oswald"/>
              <a:cs typeface="Oswald"/>
              <a:sym typeface="Oswald"/>
            </a:endParaRPr>
          </a:p>
          <a:p>
            <a:pPr indent="0" lvl="0" marL="0" marR="0" rtl="0" algn="l">
              <a:spcBef>
                <a:spcPts val="0"/>
              </a:spcBef>
              <a:spcAft>
                <a:spcPts val="0"/>
              </a:spcAft>
              <a:buNone/>
            </a:pPr>
            <a:r>
              <a:t/>
            </a:r>
            <a:endParaRPr sz="1800">
              <a:solidFill>
                <a:srgbClr val="3F3F3F"/>
              </a:solidFill>
              <a:latin typeface="Oswald"/>
              <a:ea typeface="Oswald"/>
              <a:cs typeface="Oswald"/>
              <a:sym typeface="Oswald"/>
            </a:endParaRPr>
          </a:p>
          <a:p>
            <a:pPr indent="0" lvl="0" marL="0" marR="0" rtl="0" algn="l">
              <a:spcBef>
                <a:spcPts val="0"/>
              </a:spcBef>
              <a:spcAft>
                <a:spcPts val="0"/>
              </a:spcAft>
              <a:buNone/>
            </a:pPr>
            <a:r>
              <a:rPr lang="en-US" sz="1800">
                <a:solidFill>
                  <a:srgbClr val="3F3F3F"/>
                </a:solidFill>
                <a:latin typeface="Oswald"/>
                <a:ea typeface="Oswald"/>
                <a:cs typeface="Oswald"/>
                <a:sym typeface="Oswald"/>
              </a:rPr>
              <a:t>Computes a probability distribution for each class (digit 0-9) and selects the one with the highest probability.</a:t>
            </a:r>
            <a:endParaRPr sz="1800">
              <a:solidFill>
                <a:srgbClr val="3F3F3F"/>
              </a:solidFill>
              <a:latin typeface="Oswald"/>
              <a:ea typeface="Oswald"/>
              <a:cs typeface="Oswald"/>
              <a:sym typeface="Oswald"/>
            </a:endParaRPr>
          </a:p>
        </p:txBody>
      </p:sp>
      <p:sp>
        <p:nvSpPr>
          <p:cNvPr id="507" name="Google Shape;507;p60"/>
          <p:cNvSpPr txBox="1"/>
          <p:nvPr/>
        </p:nvSpPr>
        <p:spPr>
          <a:xfrm>
            <a:off x="5171320" y="3336475"/>
            <a:ext cx="2907900" cy="13236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Fast training and prediction.</a:t>
            </a:r>
            <a:br>
              <a:rPr lang="en-US" sz="1700">
                <a:solidFill>
                  <a:srgbClr val="3F3F3F"/>
                </a:solidFill>
                <a:latin typeface="Oswald"/>
                <a:ea typeface="Oswald"/>
                <a:cs typeface="Oswald"/>
                <a:sym typeface="Oswald"/>
              </a:rPr>
            </a:br>
            <a:endParaRPr sz="1700">
              <a:solidFill>
                <a:srgbClr val="3F3F3F"/>
              </a:solidFill>
              <a:latin typeface="Oswald"/>
              <a:ea typeface="Oswald"/>
              <a:cs typeface="Oswald"/>
              <a:sym typeface="Oswald"/>
            </a:endParaRPr>
          </a:p>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Simple to implement and interpret.</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08" name="Google Shape;508;p60"/>
          <p:cNvSpPr/>
          <p:nvPr/>
        </p:nvSpPr>
        <p:spPr>
          <a:xfrm flipH="1">
            <a:off x="8" y="1815300"/>
            <a:ext cx="12129292" cy="4365946"/>
          </a:xfrm>
          <a:custGeom>
            <a:rect b="b" l="l" r="r" t="t"/>
            <a:pathLst>
              <a:path extrusionOk="0" h="5544058" w="15600376">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509" name="Google Shape;509;p60"/>
          <p:cNvSpPr txBox="1"/>
          <p:nvPr/>
        </p:nvSpPr>
        <p:spPr>
          <a:xfrm>
            <a:off x="8811295" y="3336475"/>
            <a:ext cx="2907900" cy="26781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May struggle when features (pixels) are highly interdependent, as is often the case in images.</a:t>
            </a:r>
            <a:br>
              <a:rPr lang="en-US" sz="1700">
                <a:solidFill>
                  <a:srgbClr val="3F3F3F"/>
                </a:solidFill>
                <a:latin typeface="Oswald"/>
                <a:ea typeface="Oswald"/>
                <a:cs typeface="Oswald"/>
                <a:sym typeface="Oswald"/>
              </a:rPr>
            </a:br>
            <a:endParaRPr sz="1700">
              <a:solidFill>
                <a:srgbClr val="3F3F3F"/>
              </a:solidFill>
              <a:latin typeface="Oswald"/>
              <a:ea typeface="Oswald"/>
              <a:cs typeface="Oswald"/>
              <a:sym typeface="Oswald"/>
            </a:endParaRPr>
          </a:p>
          <a:p>
            <a:pPr indent="-336550" lvl="0" marL="457200" rtl="0" algn="l">
              <a:spcBef>
                <a:spcPts val="0"/>
              </a:spcBef>
              <a:spcAft>
                <a:spcPts val="0"/>
              </a:spcAft>
              <a:buClr>
                <a:srgbClr val="3F3F3F"/>
              </a:buClr>
              <a:buSzPts val="1700"/>
              <a:buFont typeface="Oswald"/>
              <a:buChar char="●"/>
            </a:pPr>
            <a:r>
              <a:rPr lang="en-US" sz="1700">
                <a:solidFill>
                  <a:srgbClr val="3F3F3F"/>
                </a:solidFill>
                <a:latin typeface="Oswald"/>
                <a:ea typeface="Oswald"/>
                <a:cs typeface="Oswald"/>
                <a:sym typeface="Oswald"/>
              </a:rPr>
              <a:t>Lower accuracy compared to more complex models in handling real-world variations.</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rPr lang="en-US" sz="1500">
                <a:solidFill>
                  <a:srgbClr val="3F3F3F"/>
                </a:solidFill>
                <a:latin typeface="Arial"/>
                <a:ea typeface="Arial"/>
                <a:cs typeface="Arial"/>
                <a:sym typeface="Arial"/>
              </a:rPr>
              <a:t> </a:t>
            </a:r>
            <a:endParaRPr sz="1700"/>
          </a:p>
        </p:txBody>
      </p:sp>
      <p:sp>
        <p:nvSpPr>
          <p:cNvPr id="510" name="Google Shape;510;p60"/>
          <p:cNvSpPr txBox="1"/>
          <p:nvPr/>
        </p:nvSpPr>
        <p:spPr>
          <a:xfrm>
            <a:off x="5231524" y="2913022"/>
            <a:ext cx="2633700" cy="53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700">
                <a:solidFill>
                  <a:srgbClr val="3F3F3F"/>
                </a:solidFill>
                <a:latin typeface="Oswald"/>
                <a:ea typeface="Oswald"/>
                <a:cs typeface="Oswald"/>
                <a:sym typeface="Oswald"/>
              </a:rPr>
              <a:t>Pros</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11" name="Google Shape;511;p60"/>
          <p:cNvSpPr txBox="1"/>
          <p:nvPr/>
        </p:nvSpPr>
        <p:spPr>
          <a:xfrm>
            <a:off x="8811299" y="2904334"/>
            <a:ext cx="2633700" cy="53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700">
                <a:solidFill>
                  <a:srgbClr val="3F3F3F"/>
                </a:solidFill>
                <a:latin typeface="Oswald"/>
                <a:ea typeface="Oswald"/>
                <a:cs typeface="Oswald"/>
                <a:sym typeface="Oswald"/>
              </a:rPr>
              <a:t>Cons</a:t>
            </a:r>
            <a:endParaRPr sz="1700">
              <a:solidFill>
                <a:srgbClr val="3F3F3F"/>
              </a:solidFill>
              <a:latin typeface="Oswald"/>
              <a:ea typeface="Oswald"/>
              <a:cs typeface="Oswald"/>
              <a:sym typeface="Oswald"/>
            </a:endParaRPr>
          </a:p>
          <a:p>
            <a:pPr indent="0" lvl="0" marL="0" marR="0" rtl="0" algn="l">
              <a:spcBef>
                <a:spcPts val="0"/>
              </a:spcBef>
              <a:spcAft>
                <a:spcPts val="0"/>
              </a:spcAft>
              <a:buNone/>
            </a:pPr>
            <a:r>
              <a:t/>
            </a:r>
            <a:endParaRPr sz="1200">
              <a:solidFill>
                <a:srgbClr val="3F3F3F"/>
              </a:solidFill>
            </a:endParaRPr>
          </a:p>
        </p:txBody>
      </p:sp>
      <p:sp>
        <p:nvSpPr>
          <p:cNvPr id="512" name="Google Shape;512;p60"/>
          <p:cNvSpPr/>
          <p:nvPr/>
        </p:nvSpPr>
        <p:spPr>
          <a:xfrm>
            <a:off x="3672475" y="2907273"/>
            <a:ext cx="483806" cy="371423"/>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F05A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13" name="Google Shape;513;p60"/>
          <p:cNvSpPr/>
          <p:nvPr/>
        </p:nvSpPr>
        <p:spPr>
          <a:xfrm>
            <a:off x="2917438" y="2880975"/>
            <a:ext cx="483219" cy="424033"/>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rgbClr val="E43E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14" name="Google Shape;514;p60"/>
          <p:cNvSpPr/>
          <p:nvPr/>
        </p:nvSpPr>
        <p:spPr>
          <a:xfrm>
            <a:off x="2239200" y="2907647"/>
            <a:ext cx="483252" cy="370672"/>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07C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15" name="Google Shape;515;p60"/>
          <p:cNvSpPr/>
          <p:nvPr/>
        </p:nvSpPr>
        <p:spPr>
          <a:xfrm>
            <a:off x="1532348" y="2970463"/>
            <a:ext cx="377663" cy="423914"/>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Arial"/>
              <a:ea typeface="Arial"/>
              <a:cs typeface="Arial"/>
              <a:sym typeface="Arial"/>
            </a:endParaRPr>
          </a:p>
        </p:txBody>
      </p:sp>
      <p:sp>
        <p:nvSpPr>
          <p:cNvPr id="516" name="Google Shape;516;p60"/>
          <p:cNvSpPr txBox="1"/>
          <p:nvPr/>
        </p:nvSpPr>
        <p:spPr>
          <a:xfrm>
            <a:off x="11268300" y="6058500"/>
            <a:ext cx="861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Oswald"/>
                <a:ea typeface="Oswald"/>
                <a:cs typeface="Oswald"/>
                <a:sym typeface="Oswald"/>
              </a:rPr>
              <a:t>8</a:t>
            </a:r>
            <a:endParaRPr b="1" sz="500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107">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