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7ECD-E3D2-43B3-9EAF-4A2F5E6C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42FD-4D7C-4A55-ACFC-5C2789C09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B1B7-771E-4160-B58B-2C30A206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A322-76AA-45DC-B292-613B357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5AA1-3E95-41E5-9E60-BB8FEC12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0C5C-3CF9-44F9-ACCD-1749732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94805-5B71-4D20-AA8F-38F318B9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D615-D4DC-40B8-AE91-1BA52A4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F95F-86C8-42F7-A530-026246DE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A80C-91EE-4D39-9D90-BC6E31FE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A1B68-D7F6-472D-8B3A-B77077054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6AA6-6FA2-4798-A8C3-43BE3774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D01B-4A3E-46EA-B09D-4F68C7BB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08E4-65C6-490D-B91A-C8278F2B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7B078-D3AF-408E-A0C2-93CB956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024-A853-4C7A-9515-CB24BCA3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3C6E-559E-47D1-BD92-E6B6B0A5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E929-2174-4C8F-86A8-0376EBE7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A8AB-A542-439B-B510-0B295D6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780D-AB96-463B-96F4-291E8EC8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E93E-0507-461C-A796-6FE9F54E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2791-3CC5-4053-8C16-EAC05EF6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634B-3FF6-45DB-9CDD-6DF3A20C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64CC-4EA7-48EB-8010-620E783C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9198-454A-45E3-973E-FE6341D2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CA6C-A47B-43B3-AFFA-D3CC7DA1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66CE-5A48-491C-9E66-8E5B3E2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4C224-A098-4516-A042-DBEB7EB1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23B5F-8CE9-4FFB-BBAB-EE42F19B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92B9-D365-4B2C-AA05-B7EB46B7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27319-90B4-4E72-ABD5-A98598D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516D-5393-4C09-BA7B-4BF97DB3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9F6A-2D91-4FA1-B1C3-438ABB18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D223-AF21-44AA-AB0A-6C096908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9098A-4A1D-47D5-94FE-B13F8840A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B208D-0706-49D5-9DEB-F7CF9BE42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91786-4FD2-4374-A8E7-28A218BF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89FC0-7E8D-4640-9501-C61A2895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53452-3E80-4DF2-9404-E0D9D5ED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F40-F0BA-47A7-8B78-E3DED03F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5B811-BA93-4B0F-AEDB-1090906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0B50B-DDDE-41D2-857C-3C04F529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116FB-C152-4517-8DDB-C071252C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EF4DC-F96C-4C77-8422-D9C5726A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6742-4B3C-4883-9949-28800E0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DACEA-7A04-4BA2-BC9F-7E029A47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6623-CA58-4982-87B3-05886436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8800-E44E-481F-91A4-90C0296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BDB73-CCA3-46BC-9270-AED02374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2743-043B-458A-B8E8-C7BACF7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6E9A-247C-4E86-BE7D-BC0DC67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18AA-2F57-413B-A71A-E6970B5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670B-887D-439C-A341-B508EBD9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E3F02-694F-413C-A97B-9FF0E9A92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76514-D1B4-4152-938D-D4C90D81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8A21-4CDB-4E47-9E72-335D4FA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AC5BB-B22B-4083-9D1B-858AEF9C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28BC-5E31-4B9D-8B9F-0E7DAE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313DB-0659-43CC-9EBA-CC71D925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E5363-3D96-49BF-A011-A4214E69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C897-D44E-4C2E-8998-C30E3F447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6E1C-38DD-46E8-A430-598A6E87007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54AA-A8D2-4FEB-A530-1E578DE77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5905-A38B-4BD4-BB41-62D5D968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30C5-16AF-4E15-94B7-B778E050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Introduction to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81DAC-9290-4F68-B6B6-E74F620D3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Ramsy Agha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6835-7DB3-49AC-86D4-59B3B9CB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91EC-0EEE-4069-A108-7D5358E7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Assignment operators :   </a:t>
            </a:r>
            <a:r>
              <a:rPr lang="en-US" altLang="en-US" sz="2400" dirty="0">
                <a:latin typeface="Arial Unicode MS"/>
              </a:rPr>
              <a:t>'&lt;-’   '='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93033-7333-4310-9D1C-39AEB397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3" y="2979722"/>
            <a:ext cx="10689593" cy="26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0B4E-F46B-4DAC-8D02-5AF76C52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R works: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7D6C-B623-431F-B8DC-8C9682CF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function(data, additional arguments)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D5C62-C97B-42E7-BF3E-CF6F0C6F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687"/>
            <a:ext cx="113538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7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328A-DBF4-444B-9254-73D508BD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R works: Putting it all together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09865B-E4D7-4783-8A0D-2A53D2D7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910"/>
            <a:ext cx="10515600" cy="31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7013-0688-4556-9791-6979A1CF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Functions to start with: Importing data and inspecting 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98B6-DE2A-44CC-BBE4-EEAD3954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88F70-3CF6-42E2-B773-D599937B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17" y="2097997"/>
            <a:ext cx="113728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8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1A17-9267-4B33-BDF9-49B1EDD6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for 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2A10-8A2E-4015-9E55-D39E7000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3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6327-65A7-4B55-9308-23AE7426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1D1B-37B4-4D3F-8085-26342C7F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R and RStudio</a:t>
            </a:r>
          </a:p>
          <a:p>
            <a:r>
              <a:rPr lang="en-US" dirty="0"/>
              <a:t>data handling: </a:t>
            </a:r>
          </a:p>
          <a:p>
            <a:pPr lvl="1"/>
            <a:r>
              <a:rPr lang="en-US" dirty="0"/>
              <a:t>data collection and organization</a:t>
            </a:r>
          </a:p>
          <a:p>
            <a:pPr lvl="1"/>
            <a:r>
              <a:rPr lang="en-US" dirty="0"/>
              <a:t>manipulation and analysis</a:t>
            </a:r>
          </a:p>
          <a:p>
            <a:r>
              <a:rPr lang="en-US" dirty="0" err="1"/>
              <a:t>visualisation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interpretation and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9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7FD9-35BF-4590-9A52-07791015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and purposes with using 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0165-4AAC-4E0F-B9DE-2721E351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powerful, flexible/customizable</a:t>
            </a:r>
          </a:p>
          <a:p>
            <a:r>
              <a:rPr lang="en-US" dirty="0"/>
              <a:t>easy for sharing and developing</a:t>
            </a:r>
          </a:p>
          <a:p>
            <a:r>
              <a:rPr lang="en-US" b="1" dirty="0"/>
              <a:t>reproducible science</a:t>
            </a:r>
            <a:r>
              <a:rPr lang="en-US" dirty="0"/>
              <a:t>: scripts and markdowns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EEAE-0295-4454-A1F6-78BA991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help &amp; the </a:t>
            </a:r>
            <a:r>
              <a:rPr lang="en-US" b="1" dirty="0" err="1"/>
              <a:t>comunity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E5CA50-0F12-483F-B3B8-7AE1598B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54338"/>
            <a:ext cx="445942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Stackoverflow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 Unicode MS"/>
              </a:rPr>
              <a:t> “m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pages and examples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cheat sheets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767F92-79BD-4F2F-87FD-EA34D0CA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3" y="3247219"/>
            <a:ext cx="9605640" cy="32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3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1121-1F4F-422E-BD7B-D35B30BF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handling: collecting and </a:t>
            </a:r>
            <a:r>
              <a:rPr lang="en-US" b="1" dirty="0" err="1"/>
              <a:t>organisation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E81-2CA3-4E6C-B2E7-F7D51009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Conventions about data format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 are entered in </a:t>
            </a:r>
            <a:r>
              <a:rPr lang="en-US" b="1" dirty="0"/>
              <a:t>rows</a:t>
            </a:r>
            <a:endParaRPr lang="en-US" dirty="0"/>
          </a:p>
          <a:p>
            <a:r>
              <a:rPr lang="en-US" dirty="0"/>
              <a:t>Variables are entered in </a:t>
            </a:r>
            <a:r>
              <a:rPr lang="en-US" b="1" dirty="0"/>
              <a:t>columns</a:t>
            </a:r>
            <a:endParaRPr lang="en-US" dirty="0"/>
          </a:p>
          <a:p>
            <a:r>
              <a:rPr lang="en-US" dirty="0"/>
              <a:t>A column of data should contain only one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8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7C4A-FC9A-437C-928F-6D7D7B1E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handling: collecting and </a:t>
            </a:r>
            <a:r>
              <a:rPr lang="en-US" b="1" dirty="0" err="1"/>
              <a:t>organisation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47C8-C36E-4C63-8EC5-8195EA8C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Best practice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 copy of data in nonproprietary formats</a:t>
            </a:r>
          </a:p>
          <a:p>
            <a:r>
              <a:rPr lang="en-US" dirty="0"/>
              <a:t>Leave an uncorrected file when doing analyses</a:t>
            </a:r>
          </a:p>
          <a:p>
            <a:r>
              <a:rPr lang="en-US" dirty="0"/>
              <a:t>Maintain effective metadata about the data</a:t>
            </a:r>
          </a:p>
          <a:p>
            <a:r>
              <a:rPr lang="en-US" dirty="0"/>
              <a:t>Create folders for relevant task to keep the overview over your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3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1B0D-355F-4F89-B62B-A430540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messages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7006-C7AE-484B-9D6C-F037A550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Warnings should be acknowledged but can be ignored.</a:t>
            </a:r>
          </a:p>
          <a:p>
            <a:r>
              <a:rPr lang="en-US" dirty="0"/>
              <a:t>Specific hint? e.g.  </a:t>
            </a:r>
          </a:p>
          <a:p>
            <a:pPr lvl="1"/>
            <a:r>
              <a:rPr lang="en-US" dirty="0"/>
              <a:t>wrong data format, characters/factors instead of numbers</a:t>
            </a:r>
          </a:p>
          <a:p>
            <a:pPr lvl="1"/>
            <a:r>
              <a:rPr lang="en-US" dirty="0"/>
              <a:t>library not loaded, package not installed</a:t>
            </a:r>
          </a:p>
          <a:p>
            <a:r>
              <a:rPr lang="en-US" dirty="0"/>
              <a:t>Try running example code, and check the example input</a:t>
            </a:r>
          </a:p>
          <a:p>
            <a:r>
              <a:rPr lang="en-US" dirty="0"/>
              <a:t>Google is your friend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5BCD-5325-40BE-BC10-D4180EB3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Getting started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708F-CA09-4427-ACCF-F5C2A142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R works: Operators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Arithmetic (basic math): +, -, *, /, ^, 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56C78-F63E-4E2B-8BC1-90FEBE0C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26" y="3551044"/>
            <a:ext cx="7794177" cy="30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8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5BCD-5325-40BE-BC10-D4180EB3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Getting started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708F-CA09-4427-ACCF-F5C2A142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R works: Operators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50F3FF6-9CFB-4D45-8EDF-9A5D0155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74" y="2376157"/>
            <a:ext cx="533376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Arithmetic (basic math):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'+' '-' '*' '/' '^'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Relational: </a:t>
            </a:r>
            <a:r>
              <a:rPr lang="en-US" altLang="en-US" sz="2000" dirty="0">
                <a:latin typeface="Arial Unicode MS"/>
              </a:rPr>
              <a:t>'&lt;' '&gt;' '==' '!=‘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Logical: </a:t>
            </a:r>
            <a:r>
              <a:rPr lang="en-US" altLang="en-US" sz="2000" dirty="0">
                <a:latin typeface="Arial Unicode MS"/>
              </a:rPr>
              <a:t>'!' '&amp;' '&amp;&amp;' '|' '||’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Assignment: </a:t>
            </a:r>
            <a:r>
              <a:rPr lang="en-US" altLang="en-US" sz="2000" dirty="0">
                <a:latin typeface="Arial Unicode MS"/>
              </a:rPr>
              <a:t>'&lt;-' '='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4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Introduction to R</vt:lpstr>
      <vt:lpstr>Content </vt:lpstr>
      <vt:lpstr>Goals and purposes with using R </vt:lpstr>
      <vt:lpstr>R help &amp; the comunity </vt:lpstr>
      <vt:lpstr>Data handling: collecting and organisation </vt:lpstr>
      <vt:lpstr>Data handling: collecting and organisation </vt:lpstr>
      <vt:lpstr>Error messages </vt:lpstr>
      <vt:lpstr>Getting started</vt:lpstr>
      <vt:lpstr>Getting started</vt:lpstr>
      <vt:lpstr>Getting started</vt:lpstr>
      <vt:lpstr>How R works: Functions </vt:lpstr>
      <vt:lpstr>How R works: Putting it all together </vt:lpstr>
      <vt:lpstr>Functions to start with: Importing data and inspecting it </vt:lpstr>
      <vt:lpstr>Break for 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Ramsy Agha</dc:creator>
  <cp:lastModifiedBy>Ramsy Agha</cp:lastModifiedBy>
  <cp:revision>4</cp:revision>
  <dcterms:created xsi:type="dcterms:W3CDTF">2020-01-22T12:56:13Z</dcterms:created>
  <dcterms:modified xsi:type="dcterms:W3CDTF">2020-01-25T09:51:26Z</dcterms:modified>
</cp:coreProperties>
</file>