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0.xml" ContentType="application/vnd.openxmlformats-officedocument.presentationml.notesSlide+xml"/>
  <Override PartName="/ppt/slides/slide13.xml" ContentType="application/vnd.openxmlformats-officedocument.presentationml.slide+xml"/>
  <Override PartName="/ppt/notesSlides/notesSlide11.xml" ContentType="application/vnd.openxmlformats-officedocument.presentationml.notesSlide+xml"/>
  <Override PartName="/ppt/slides/slide14.xml" ContentType="application/vnd.openxmlformats-officedocument.presentationml.slide+xml"/>
  <Override PartName="/ppt/notesSlides/notesSlide12.xml" ContentType="application/vnd.openxmlformats-officedocument.presentationml.notesSlide+xml"/>
  <Override PartName="/ppt/slides/slide15.xml" ContentType="application/vnd.openxmlformats-officedocument.presentationml.slide+xml"/>
  <Override PartName="/ppt/notesSlides/notesSlide13.xml" ContentType="application/vnd.openxmlformats-officedocument.presentationml.notesSlide+xml"/>
  <Override PartName="/ppt/slides/slide16.xml" ContentType="application/vnd.openxmlformats-officedocument.presentationml.slide+xml"/>
  <Override PartName="/ppt/notesSlides/notesSlide14.xml" ContentType="application/vnd.openxmlformats-officedocument.presentationml.notesSlide+xml"/>
  <Override PartName="/ppt/slides/slide17.xml" ContentType="application/vnd.openxmlformats-officedocument.presentationml.slide+xml"/>
  <Override PartName="/ppt/notesSlides/notesSlide15.xml" ContentType="application/vnd.openxmlformats-officedocument.presentationml.notesSlide+xml"/>
  <Override PartName="/ppt/slides/slide18.xml" ContentType="application/vnd.openxmlformats-officedocument.presentationml.slide+xml"/>
  <Override PartName="/ppt/notesSlides/notesSlide16.xml" ContentType="application/vnd.openxmlformats-officedocument.presentationml.notesSlide+xml"/>
  <Override PartName="/ppt/slides/slide19.xml" ContentType="application/vnd.openxmlformats-officedocument.presentationml.slide+xml"/>
  <Override PartName="/ppt/notesSlides/notesSlide17.xml" ContentType="application/vnd.openxmlformats-officedocument.presentationml.notesSlide+xml"/>
  <Override PartName="/ppt/slides/slide20.xml" ContentType="application/vnd.openxmlformats-officedocument.presentationml.slide+xml"/>
  <Override PartName="/ppt/slides/slide21.xml" ContentType="application/vnd.openxmlformats-officedocument.presentationml.slide+xml"/>
  <Override PartName="/ppt/notesSlides/notesSlide18.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notesSlides/notesSlide2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42FD62-2D95-49B5-AAF5-B657BEC087F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5039" autoAdjust="0"/>
  </p:normalViewPr>
  <p:slideViewPr>
    <p:cSldViewPr snapToGrid="0">
      <p:cViewPr varScale="1">
        <p:scale>
          <a:sx n="87" d="100"/>
          <a:sy n="87" d="100"/>
        </p:scale>
        <p:origin x="49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7" name="Shape 2"/>
        <p:cNvGrpSpPr/>
        <p:nvPr/>
      </p:nvGrpSpPr>
      <p:grpSpPr>
        <a:xfrm>
          <a:off x="0" y="0"/>
          <a:ext cx="0" cy="0"/>
          <a:chOff x="0" y="0"/>
          <a:chExt cx="0" cy="0"/>
        </a:xfrm>
      </p:grpSpPr>
      <p:sp>
        <p:nvSpPr>
          <p:cNvPr id="1048763"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4"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5"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66"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67"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68"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121"/>
        <p:cNvGrpSpPr/>
        <p:nvPr/>
      </p:nvGrpSpPr>
      <p:grpSpPr>
        <a:xfrm>
          <a:off x="0" y="0"/>
          <a:ext cx="0" cy="0"/>
          <a:chOff x="0" y="0"/>
          <a:chExt cx="0" cy="0"/>
        </a:xfrm>
      </p:grpSpPr>
      <p:sp>
        <p:nvSpPr>
          <p:cNvPr id="1048590" name="Google Shape;122;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1" name="Google Shape;123;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212"/>
        <p:cNvGrpSpPr/>
        <p:nvPr/>
      </p:nvGrpSpPr>
      <p:grpSpPr>
        <a:xfrm>
          <a:off x="0" y="0"/>
          <a:ext cx="0" cy="0"/>
          <a:chOff x="0" y="0"/>
          <a:chExt cx="0" cy="0"/>
        </a:xfrm>
      </p:grpSpPr>
      <p:sp>
        <p:nvSpPr>
          <p:cNvPr id="1048643" name="Google Shape;213;p1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4" name="Google Shape;214;p1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219"/>
        <p:cNvGrpSpPr/>
        <p:nvPr/>
      </p:nvGrpSpPr>
      <p:grpSpPr>
        <a:xfrm>
          <a:off x="0" y="0"/>
          <a:ext cx="0" cy="0"/>
          <a:chOff x="0" y="0"/>
          <a:chExt cx="0" cy="0"/>
        </a:xfrm>
      </p:grpSpPr>
      <p:sp>
        <p:nvSpPr>
          <p:cNvPr id="1048648" name="Google Shape;220;p1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9" name="Google Shape;221;p1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226"/>
        <p:cNvGrpSpPr/>
        <p:nvPr/>
      </p:nvGrpSpPr>
      <p:grpSpPr>
        <a:xfrm>
          <a:off x="0" y="0"/>
          <a:ext cx="0" cy="0"/>
          <a:chOff x="0" y="0"/>
          <a:chExt cx="0" cy="0"/>
        </a:xfrm>
      </p:grpSpPr>
      <p:sp>
        <p:nvSpPr>
          <p:cNvPr id="1048660" name="Google Shape;227;p1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1" name="Google Shape;228;p1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234"/>
        <p:cNvGrpSpPr/>
        <p:nvPr/>
      </p:nvGrpSpPr>
      <p:grpSpPr>
        <a:xfrm>
          <a:off x="0" y="0"/>
          <a:ext cx="0" cy="0"/>
          <a:chOff x="0" y="0"/>
          <a:chExt cx="0" cy="0"/>
        </a:xfrm>
      </p:grpSpPr>
      <p:sp>
        <p:nvSpPr>
          <p:cNvPr id="1048665" name="Google Shape;235;p17: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236;p1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242"/>
        <p:cNvGrpSpPr/>
        <p:nvPr/>
      </p:nvGrpSpPr>
      <p:grpSpPr>
        <a:xfrm>
          <a:off x="0" y="0"/>
          <a:ext cx="0" cy="0"/>
          <a:chOff x="0" y="0"/>
          <a:chExt cx="0" cy="0"/>
        </a:xfrm>
      </p:grpSpPr>
      <p:sp>
        <p:nvSpPr>
          <p:cNvPr id="1048670" name="Google Shape;243;p1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1" name="Google Shape;244;p1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263"/>
        <p:cNvGrpSpPr/>
        <p:nvPr/>
      </p:nvGrpSpPr>
      <p:grpSpPr>
        <a:xfrm>
          <a:off x="0" y="0"/>
          <a:ext cx="0" cy="0"/>
          <a:chOff x="0" y="0"/>
          <a:chExt cx="0" cy="0"/>
        </a:xfrm>
      </p:grpSpPr>
      <p:sp>
        <p:nvSpPr>
          <p:cNvPr id="1048674" name="Google Shape;264;p2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265;p2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269"/>
        <p:cNvGrpSpPr/>
        <p:nvPr/>
      </p:nvGrpSpPr>
      <p:grpSpPr>
        <a:xfrm>
          <a:off x="0" y="0"/>
          <a:ext cx="0" cy="0"/>
          <a:chOff x="0" y="0"/>
          <a:chExt cx="0" cy="0"/>
        </a:xfrm>
      </p:grpSpPr>
      <p:sp>
        <p:nvSpPr>
          <p:cNvPr id="1048679" name="Google Shape;270;p2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0" name="Google Shape;271;p2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276"/>
        <p:cNvGrpSpPr/>
        <p:nvPr/>
      </p:nvGrpSpPr>
      <p:grpSpPr>
        <a:xfrm>
          <a:off x="0" y="0"/>
          <a:ext cx="0" cy="0"/>
          <a:chOff x="0" y="0"/>
          <a:chExt cx="0" cy="0"/>
        </a:xfrm>
      </p:grpSpPr>
      <p:sp>
        <p:nvSpPr>
          <p:cNvPr id="1048684" name="Google Shape;277;p2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5" name="Google Shape;278;p2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285"/>
        <p:cNvGrpSpPr/>
        <p:nvPr/>
      </p:nvGrpSpPr>
      <p:grpSpPr>
        <a:xfrm>
          <a:off x="0" y="0"/>
          <a:ext cx="0" cy="0"/>
          <a:chOff x="0" y="0"/>
          <a:chExt cx="0" cy="0"/>
        </a:xfrm>
      </p:grpSpPr>
      <p:sp>
        <p:nvSpPr>
          <p:cNvPr id="1048690" name="Google Shape;286;p2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1" name="Google Shape;287;p2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303"/>
        <p:cNvGrpSpPr/>
        <p:nvPr/>
      </p:nvGrpSpPr>
      <p:grpSpPr>
        <a:xfrm>
          <a:off x="0" y="0"/>
          <a:ext cx="0" cy="0"/>
          <a:chOff x="0" y="0"/>
          <a:chExt cx="0" cy="0"/>
        </a:xfrm>
      </p:grpSpPr>
      <p:sp>
        <p:nvSpPr>
          <p:cNvPr id="1048696" name="Google Shape;304;p2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305;p2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30"/>
        <p:cNvGrpSpPr/>
        <p:nvPr/>
      </p:nvGrpSpPr>
      <p:grpSpPr>
        <a:xfrm>
          <a:off x="0" y="0"/>
          <a:ext cx="0" cy="0"/>
          <a:chOff x="0" y="0"/>
          <a:chExt cx="0" cy="0"/>
        </a:xfrm>
      </p:grpSpPr>
      <p:sp>
        <p:nvSpPr>
          <p:cNvPr id="1048600" name="Google Shape;131;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1" name="Google Shape;132;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321"/>
        <p:cNvGrpSpPr/>
        <p:nvPr/>
      </p:nvGrpSpPr>
      <p:grpSpPr>
        <a:xfrm>
          <a:off x="0" y="0"/>
          <a:ext cx="0" cy="0"/>
          <a:chOff x="0" y="0"/>
          <a:chExt cx="0" cy="0"/>
        </a:xfrm>
      </p:grpSpPr>
      <p:sp>
        <p:nvSpPr>
          <p:cNvPr id="1048700" name="Google Shape;322;p2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1" name="Google Shape;323;p2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37"/>
        <p:cNvGrpSpPr/>
        <p:nvPr/>
      </p:nvGrpSpPr>
      <p:grpSpPr>
        <a:xfrm>
          <a:off x="0" y="0"/>
          <a:ext cx="0" cy="0"/>
          <a:chOff x="0" y="0"/>
          <a:chExt cx="0" cy="0"/>
        </a:xfrm>
      </p:grpSpPr>
      <p:sp>
        <p:nvSpPr>
          <p:cNvPr id="1048605" name="Google Shape;138;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139;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44"/>
        <p:cNvGrpSpPr/>
        <p:nvPr/>
      </p:nvGrpSpPr>
      <p:grpSpPr>
        <a:xfrm>
          <a:off x="0" y="0"/>
          <a:ext cx="0" cy="0"/>
          <a:chOff x="0" y="0"/>
          <a:chExt cx="0" cy="0"/>
        </a:xfrm>
      </p:grpSpPr>
      <p:sp>
        <p:nvSpPr>
          <p:cNvPr id="1048612" name="Google Shape;145;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3" name="Google Shape;146;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71"/>
        <p:cNvGrpSpPr/>
        <p:nvPr/>
      </p:nvGrpSpPr>
      <p:grpSpPr>
        <a:xfrm>
          <a:off x="0" y="0"/>
          <a:ext cx="0" cy="0"/>
          <a:chOff x="0" y="0"/>
          <a:chExt cx="0" cy="0"/>
        </a:xfrm>
      </p:grpSpPr>
      <p:sp>
        <p:nvSpPr>
          <p:cNvPr id="1048617" name="Google Shape;172;p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8" name="Google Shape;173;p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78"/>
        <p:cNvGrpSpPr/>
        <p:nvPr/>
      </p:nvGrpSpPr>
      <p:grpSpPr>
        <a:xfrm>
          <a:off x="0" y="0"/>
          <a:ext cx="0" cy="0"/>
          <a:chOff x="0" y="0"/>
          <a:chExt cx="0" cy="0"/>
        </a:xfrm>
      </p:grpSpPr>
      <p:sp>
        <p:nvSpPr>
          <p:cNvPr id="1048622" name="Google Shape;179;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3" name="Google Shape;180;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2"/>
        <p:cNvGrpSpPr/>
        <p:nvPr/>
      </p:nvGrpSpPr>
      <p:grpSpPr>
        <a:xfrm>
          <a:off x="0" y="0"/>
          <a:ext cx="0" cy="0"/>
          <a:chOff x="0" y="0"/>
          <a:chExt cx="0" cy="0"/>
        </a:xfrm>
      </p:grpSpPr>
      <p:sp>
        <p:nvSpPr>
          <p:cNvPr id="1048627" name="Google Shape;193;p1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194;p1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85"/>
        <p:cNvGrpSpPr/>
        <p:nvPr/>
      </p:nvGrpSpPr>
      <p:grpSpPr>
        <a:xfrm>
          <a:off x="0" y="0"/>
          <a:ext cx="0" cy="0"/>
          <a:chOff x="0" y="0"/>
          <a:chExt cx="0" cy="0"/>
        </a:xfrm>
      </p:grpSpPr>
      <p:sp>
        <p:nvSpPr>
          <p:cNvPr id="1048632" name="Google Shape;186;p1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3" name="Google Shape;187;p1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06"/>
        <p:cNvGrpSpPr/>
        <p:nvPr/>
      </p:nvGrpSpPr>
      <p:grpSpPr>
        <a:xfrm>
          <a:off x="0" y="0"/>
          <a:ext cx="0" cy="0"/>
          <a:chOff x="0" y="0"/>
          <a:chExt cx="0" cy="0"/>
        </a:xfrm>
      </p:grpSpPr>
      <p:sp>
        <p:nvSpPr>
          <p:cNvPr id="1048636" name="Google Shape;207;p1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7" name="Google Shape;208;p1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_1">
  <p:cSld name="Two Content_1">
    <p:spTree>
      <p:nvGrpSpPr>
        <p:cNvPr id="26" name="Shape 18"/>
        <p:cNvGrpSpPr/>
        <p:nvPr/>
      </p:nvGrpSpPr>
      <p:grpSpPr>
        <a:xfrm>
          <a:off x="0" y="0"/>
          <a:ext cx="0" cy="0"/>
          <a:chOff x="0" y="0"/>
          <a:chExt cx="0" cy="0"/>
        </a:xfrm>
      </p:grpSpPr>
      <p:cxnSp>
        <p:nvCxnSpPr>
          <p:cNvPr id="3145729" name="Google Shape;19;p31"/>
          <p:cNvCxnSpPr>
            <a:cxnSpLocks/>
          </p:cNvCxnSpPr>
          <p:nvPr/>
        </p:nvCxnSpPr>
        <p:spPr>
          <a:xfrm>
            <a:off x="0" y="1900238"/>
            <a:ext cx="12192000" cy="0"/>
          </a:xfrm>
          <a:prstGeom prst="straightConnector1"/>
          <a:noFill/>
          <a:ln w="12700" cap="flat" cmpd="sng">
            <a:solidFill>
              <a:srgbClr val="262626"/>
            </a:solidFill>
            <a:prstDash val="solid"/>
            <a:round/>
            <a:headEnd type="none" w="sm" len="sm"/>
            <a:tailEnd type="none" w="sm" len="sm"/>
          </a:ln>
        </p:spPr>
      </p:cxnSp>
      <p:sp>
        <p:nvSpPr>
          <p:cNvPr id="1048582" name="Google Shape;20;p31"/>
          <p:cNvSpPr txBox="1">
            <a:spLocks noGrp="1"/>
          </p:cNvSpPr>
          <p:nvPr>
            <p:ph type="title"/>
          </p:nvPr>
        </p:nvSpPr>
        <p:spPr>
          <a:xfrm>
            <a:off x="1097280" y="230332"/>
            <a:ext cx="10058400" cy="145075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583" name="Google Shape;21;p31"/>
          <p:cNvSpPr txBox="1">
            <a:spLocks noGrp="1"/>
          </p:cNvSpPr>
          <p:nvPr>
            <p:ph type="body" idx="1"/>
          </p:nvPr>
        </p:nvSpPr>
        <p:spPr>
          <a:xfrm>
            <a:off x="1097280" y="2464540"/>
            <a:ext cx="10058400" cy="3748194"/>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584" name="Google Shape;22;p31"/>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3;p31"/>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b="0" cap="none" sz="1000" i="0" strike="noStrike" u="none">
                <a:solidFill>
                  <a:srgbClr val="FFFFFF"/>
                </a:solidFill>
                <a:latin typeface="Calibri"/>
                <a:ea typeface="Calibri"/>
                <a:cs typeface="Calibri"/>
                <a:sym typeface="Calibri"/>
              </a:defRPr>
            </a:lvl1pPr>
            <a:lvl2pPr algn="r" indent="0" lvl="1" marL="0" marR="0">
              <a:spcBef>
                <a:spcPts val="0"/>
              </a:spcBef>
              <a:buNone/>
              <a:defRPr b="0" cap="none" sz="1000" i="0" strike="noStrike" u="none">
                <a:solidFill>
                  <a:srgbClr val="FFFFFF"/>
                </a:solidFill>
                <a:latin typeface="Calibri"/>
                <a:ea typeface="Calibri"/>
                <a:cs typeface="Calibri"/>
                <a:sym typeface="Calibri"/>
              </a:defRPr>
            </a:lvl2pPr>
            <a:lvl3pPr algn="r" indent="0" lvl="2" marL="0" marR="0">
              <a:spcBef>
                <a:spcPts val="0"/>
              </a:spcBef>
              <a:buNone/>
              <a:defRPr b="0" cap="none" sz="1000" i="0" strike="noStrike" u="none">
                <a:solidFill>
                  <a:srgbClr val="FFFFFF"/>
                </a:solidFill>
                <a:latin typeface="Calibri"/>
                <a:ea typeface="Calibri"/>
                <a:cs typeface="Calibri"/>
                <a:sym typeface="Calibri"/>
              </a:defRPr>
            </a:lvl3pPr>
            <a:lvl4pPr algn="r" indent="0" lvl="3" marL="0" marR="0">
              <a:spcBef>
                <a:spcPts val="0"/>
              </a:spcBef>
              <a:buNone/>
              <a:defRPr b="0" cap="none" sz="1000" i="0" strike="noStrike" u="none">
                <a:solidFill>
                  <a:srgbClr val="FFFFFF"/>
                </a:solidFill>
                <a:latin typeface="Calibri"/>
                <a:ea typeface="Calibri"/>
                <a:cs typeface="Calibri"/>
                <a:sym typeface="Calibri"/>
              </a:defRPr>
            </a:lvl4pPr>
            <a:lvl5pPr algn="r" indent="0" lvl="4" marL="0" marR="0">
              <a:spcBef>
                <a:spcPts val="0"/>
              </a:spcBef>
              <a:buNone/>
              <a:defRPr b="0" cap="none" sz="1000" i="0" strike="noStrike" u="none">
                <a:solidFill>
                  <a:srgbClr val="FFFFFF"/>
                </a:solidFill>
                <a:latin typeface="Calibri"/>
                <a:ea typeface="Calibri"/>
                <a:cs typeface="Calibri"/>
                <a:sym typeface="Calibri"/>
              </a:defRPr>
            </a:lvl5pPr>
            <a:lvl6pPr algn="r" indent="0" lvl="5" marL="0" marR="0">
              <a:spcBef>
                <a:spcPts val="0"/>
              </a:spcBef>
              <a:buNone/>
              <a:defRPr b="0" cap="none" sz="1000" i="0" strike="noStrike" u="none">
                <a:solidFill>
                  <a:srgbClr val="FFFFFF"/>
                </a:solidFill>
                <a:latin typeface="Calibri"/>
                <a:ea typeface="Calibri"/>
                <a:cs typeface="Calibri"/>
                <a:sym typeface="Calibri"/>
              </a:defRPr>
            </a:lvl6pPr>
            <a:lvl7pPr algn="r" indent="0" lvl="6" marL="0" marR="0">
              <a:spcBef>
                <a:spcPts val="0"/>
              </a:spcBef>
              <a:buNone/>
              <a:defRPr b="0" cap="none" sz="1000" i="0" strike="noStrike" u="none">
                <a:solidFill>
                  <a:srgbClr val="FFFFFF"/>
                </a:solidFill>
                <a:latin typeface="Calibri"/>
                <a:ea typeface="Calibri"/>
                <a:cs typeface="Calibri"/>
                <a:sym typeface="Calibri"/>
              </a:defRPr>
            </a:lvl7pPr>
            <a:lvl8pPr algn="r" indent="0" lvl="7" marL="0" marR="0">
              <a:spcBef>
                <a:spcPts val="0"/>
              </a:spcBef>
              <a:buNone/>
              <a:defRPr b="0" cap="none" sz="1000" i="0" strike="noStrike" u="none">
                <a:solidFill>
                  <a:srgbClr val="FFFFFF"/>
                </a:solidFill>
                <a:latin typeface="Calibri"/>
                <a:ea typeface="Calibri"/>
                <a:cs typeface="Calibri"/>
                <a:sym typeface="Calibri"/>
              </a:defRPr>
            </a:lvl8pPr>
            <a:lvl9pPr algn="r" indent="0" lvl="8" marL="0" marR="0">
              <a:spcBef>
                <a:spcPts val="0"/>
              </a:spcBef>
              <a:buNone/>
              <a:defRPr b="0" cap="none" sz="1000" i="0" strike="noStrike" u="none">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howMasterSp="0" type="blank">
  <p:cSld name="BLANK">
    <p:spTree>
      <p:nvGrpSpPr>
        <p:cNvPr id="114" name="Shape 89"/>
        <p:cNvGrpSpPr/>
        <p:nvPr/>
      </p:nvGrpSpPr>
      <p:grpSpPr>
        <a:xfrm>
          <a:off x="0" y="0"/>
          <a:ext cx="0" cy="0"/>
          <a:chOff x="0" y="0"/>
          <a:chExt cx="0" cy="0"/>
        </a:xfrm>
      </p:grpSpPr>
      <p:sp>
        <p:nvSpPr>
          <p:cNvPr id="1048748" name="Google Shape;90;p40"/>
          <p:cNvSpPr/>
          <p:nvPr/>
        </p:nvSpPr>
        <p:spPr>
          <a:xfrm>
            <a:off x="3175" y="6400800"/>
            <a:ext cx="12188825" cy="457200"/>
          </a:xfrm>
          <a:prstGeom prst="rect"/>
          <a:solidFill>
            <a:srgbClr val="0070C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9" name="Google Shape;91;p40"/>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pic>
        <p:nvPicPr>
          <p:cNvPr id="2097169" name="Google Shape;92;p40" descr="Kalasalingam Academy of Research and Education - Wikipedia"/>
          <p:cNvPicPr preferRelativeResize="0">
            <a:picLocks/>
          </p:cNvPicPr>
          <p:nvPr/>
        </p:nvPicPr>
        <p:blipFill rotWithShape="1">
          <a:blip xmlns:r="http://schemas.openxmlformats.org/officeDocument/2006/relationships" r:embed="rId1">
            <a:alphaModFix/>
          </a:blip>
          <a:srcRect/>
          <a:stretch>
            <a:fillRect/>
          </a:stretch>
        </p:blipFill>
        <p:spPr>
          <a:xfrm>
            <a:off x="10826750" y="25400"/>
            <a:ext cx="1323975" cy="1211263"/>
          </a:xfrm>
          <a:prstGeom prst="rect"/>
          <a:noFill/>
          <a:ln>
            <a:noFill/>
          </a:ln>
        </p:spPr>
      </p:pic>
      <p:sp>
        <p:nvSpPr>
          <p:cNvPr id="1048750" name="Google Shape;93;p40"/>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51" name="Google Shape;94;p40"/>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ontent with Caption" showMasterSp="0">
  <p:cSld name="1_Content with Caption">
    <p:spTree>
      <p:nvGrpSpPr>
        <p:cNvPr id="109" name="Shape 95"/>
        <p:cNvGrpSpPr/>
        <p:nvPr/>
      </p:nvGrpSpPr>
      <p:grpSpPr>
        <a:xfrm>
          <a:off x="0" y="0"/>
          <a:ext cx="0" cy="0"/>
          <a:chOff x="0" y="0"/>
          <a:chExt cx="0" cy="0"/>
        </a:xfrm>
      </p:grpSpPr>
      <p:sp>
        <p:nvSpPr>
          <p:cNvPr id="1048716" name="Google Shape;96;p41"/>
          <p:cNvSpPr/>
          <p:nvPr/>
        </p:nvSpPr>
        <p:spPr>
          <a:xfrm>
            <a:off x="4803775" y="0"/>
            <a:ext cx="7388225" cy="6446838"/>
          </a:xfrm>
          <a:prstGeom prst="rect"/>
          <a:solidFill>
            <a:srgbClr val="1D1BBC">
              <a:alpha val="24705"/>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7" name="Google Shape;97;p41"/>
          <p:cNvSpPr/>
          <p:nvPr/>
        </p:nvSpPr>
        <p:spPr>
          <a:xfrm>
            <a:off x="3175" y="6400800"/>
            <a:ext cx="12188825" cy="457200"/>
          </a:xfrm>
          <a:prstGeom prst="rect"/>
          <a:solidFill>
            <a:srgbClr val="0070C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cxnSp>
        <p:nvCxnSpPr>
          <p:cNvPr id="3145731" name="Google Shape;98;p41"/>
          <p:cNvCxnSpPr>
            <a:cxnSpLocks/>
          </p:cNvCxnSpPr>
          <p:nvPr/>
        </p:nvCxnSpPr>
        <p:spPr>
          <a:xfrm>
            <a:off x="723900" y="1768475"/>
            <a:ext cx="3290888" cy="0"/>
          </a:xfrm>
          <a:prstGeom prst="straightConnector1"/>
          <a:noFill/>
          <a:ln w="15875" cap="flat" cmpd="sng">
            <a:solidFill>
              <a:srgbClr val="262626"/>
            </a:solidFill>
            <a:prstDash val="solid"/>
            <a:round/>
            <a:headEnd type="none" w="sm" len="sm"/>
            <a:tailEnd type="none" w="sm" len="sm"/>
          </a:ln>
        </p:spPr>
      </p:cxnSp>
      <p:sp>
        <p:nvSpPr>
          <p:cNvPr id="1048718" name="Google Shape;99;p41"/>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sp>
        <p:nvSpPr>
          <p:cNvPr id="1048719" name="Google Shape;100;p41"/>
          <p:cNvSpPr txBox="1">
            <a:spLocks noGrp="1"/>
          </p:cNvSpPr>
          <p:nvPr>
            <p:ph type="title"/>
          </p:nvPr>
        </p:nvSpPr>
        <p:spPr>
          <a:xfrm>
            <a:off x="643466" y="488254"/>
            <a:ext cx="3517567" cy="1087974"/>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1400"/>
              <a:buNone/>
              <a:defRPr b="0" sz="3600">
                <a:solidFill>
                  <a:srgbClr val="13127D"/>
                </a:solidFill>
              </a:defRPr>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20" name="Google Shape;101;p41"/>
          <p:cNvSpPr txBox="1">
            <a:spLocks noGrp="1"/>
          </p:cNvSpPr>
          <p:nvPr>
            <p:ph type="body" idx="1"/>
          </p:nvPr>
        </p:nvSpPr>
        <p:spPr>
          <a:xfrm>
            <a:off x="403625" y="2038720"/>
            <a:ext cx="3517567" cy="3311706"/>
          </a:xfrm>
          <a:prstGeom prst="rect"/>
          <a:noFill/>
          <a:ln>
            <a:noFill/>
          </a:ln>
        </p:spPr>
        <p:txBody>
          <a:bodyPr anchor="t" anchorCtr="0" bIns="45700" lIns="91425" rIns="91425" spcFirstLastPara="1" tIns="45700" wrap="square">
            <a:normAutofit/>
          </a:bodyPr>
          <a:lstStyle>
            <a:lvl1pPr algn="l" indent="-342900" lvl="0" marL="457200">
              <a:spcBef>
                <a:spcPts val="1200"/>
              </a:spcBef>
              <a:spcAft>
                <a:spcPts val="0"/>
              </a:spcAft>
              <a:buSzPts val="1800"/>
              <a:buFont typeface="Noto Sans Symbols"/>
              <a:buChar char="▪"/>
              <a:defRPr sz="1800">
                <a:solidFill>
                  <a:schemeClr val="dk1"/>
                </a:solidFill>
              </a:defRPr>
            </a:lvl1pPr>
            <a:lvl2pPr algn="l" indent="-228600" lvl="1" marL="914400">
              <a:spcBef>
                <a:spcPts val="200"/>
              </a:spcBef>
              <a:spcAft>
                <a:spcPts val="0"/>
              </a:spcAft>
              <a:buClr>
                <a:srgbClr val="404040"/>
              </a:buClr>
              <a:buSzPts val="1200"/>
              <a:buNone/>
              <a:defRPr sz="1200"/>
            </a:lvl2pPr>
            <a:lvl3pPr algn="l" indent="-228600" lvl="2" marL="1371600">
              <a:spcBef>
                <a:spcPts val="400"/>
              </a:spcBef>
              <a:spcAft>
                <a:spcPts val="0"/>
              </a:spcAft>
              <a:buClr>
                <a:srgbClr val="404040"/>
              </a:buClr>
              <a:buSzPts val="1000"/>
              <a:buNone/>
              <a:defRPr sz="1000"/>
            </a:lvl3pPr>
            <a:lvl4pPr algn="l" indent="-228600" lvl="3" marL="1828800">
              <a:spcBef>
                <a:spcPts val="400"/>
              </a:spcBef>
              <a:spcAft>
                <a:spcPts val="0"/>
              </a:spcAft>
              <a:buClr>
                <a:srgbClr val="404040"/>
              </a:buClr>
              <a:buSzPts val="900"/>
              <a:buNone/>
              <a:defRPr sz="900"/>
            </a:lvl4pPr>
            <a:lvl5pPr algn="l" indent="-228600" lvl="4" marL="2286000">
              <a:spcBef>
                <a:spcPts val="400"/>
              </a:spcBef>
              <a:spcAft>
                <a:spcPts val="0"/>
              </a:spcAft>
              <a:buClr>
                <a:srgbClr val="404040"/>
              </a:buClr>
              <a:buSzPts val="900"/>
              <a:buNone/>
              <a:defRPr sz="900"/>
            </a:lvl5pPr>
            <a:lvl6pPr algn="l" indent="-228600" lvl="5" marL="2743200">
              <a:lnSpc>
                <a:spcPct val="90000"/>
              </a:lnSpc>
              <a:spcBef>
                <a:spcPts val="400"/>
              </a:spcBef>
              <a:spcAft>
                <a:spcPts val="0"/>
              </a:spcAft>
              <a:buSzPts val="900"/>
              <a:buNone/>
              <a:defRPr sz="900"/>
            </a:lvl6pPr>
            <a:lvl7pPr algn="l" indent="-228600" lvl="6" marL="3200400">
              <a:lnSpc>
                <a:spcPct val="90000"/>
              </a:lnSpc>
              <a:spcBef>
                <a:spcPts val="400"/>
              </a:spcBef>
              <a:spcAft>
                <a:spcPts val="0"/>
              </a:spcAft>
              <a:buSzPts val="900"/>
              <a:buNone/>
              <a:defRPr sz="900"/>
            </a:lvl7pPr>
            <a:lvl8pPr algn="l" indent="-228600" lvl="7" marL="3657600">
              <a:lnSpc>
                <a:spcPct val="90000"/>
              </a:lnSpc>
              <a:spcBef>
                <a:spcPts val="400"/>
              </a:spcBef>
              <a:spcAft>
                <a:spcPts val="0"/>
              </a:spcAft>
              <a:buSzPts val="900"/>
              <a:buNone/>
              <a:defRPr sz="900"/>
            </a:lvl8pPr>
            <a:lvl9pPr algn="l" indent="-228600" lvl="8" marL="4114800">
              <a:lnSpc>
                <a:spcPct val="90000"/>
              </a:lnSpc>
              <a:spcBef>
                <a:spcPts val="400"/>
              </a:spcBef>
              <a:spcAft>
                <a:spcPts val="400"/>
              </a:spcAft>
              <a:buSzPts val="900"/>
              <a:buNone/>
              <a:defRPr sz="900"/>
            </a:lvl9pPr>
          </a:lstStyle>
          <a:p/>
        </p:txBody>
      </p:sp>
      <p:sp>
        <p:nvSpPr>
          <p:cNvPr id="1048721" name="Google Shape;102;p41"/>
          <p:cNvSpPr>
            <a:spLocks noGrp="1"/>
          </p:cNvSpPr>
          <p:nvPr>
            <p:ph type="pic" idx="2"/>
          </p:nvPr>
        </p:nvSpPr>
        <p:spPr>
          <a:xfrm>
            <a:off x="5599113" y="1692275"/>
            <a:ext cx="6592887" cy="3190875"/>
          </a:xfrm>
          <a:prstGeom prst="rect"/>
          <a:solidFill>
            <a:srgbClr val="D8D8D8">
              <a:alpha val="49803"/>
            </a:srgbClr>
          </a:solidFill>
          <a:ln>
            <a:noFill/>
          </a:ln>
        </p:spPr>
      </p:sp>
      <p:sp>
        <p:nvSpPr>
          <p:cNvPr id="1048722" name="Google Shape;103;p41"/>
          <p:cNvSpPr txBox="1">
            <a:spLocks noGrp="1"/>
          </p:cNvSpPr>
          <p:nvPr>
            <p:ph type="ftr" idx="11"/>
          </p:nvPr>
        </p:nvSpPr>
        <p:spPr>
          <a:xfrm>
            <a:off x="3468688" y="6446838"/>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3" name="Google Shape;104;p41"/>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ontent with Caption" showMasterSp="0">
  <p:cSld name="2_Content with Caption">
    <p:spTree>
      <p:nvGrpSpPr>
        <p:cNvPr id="113" name="Shape 105"/>
        <p:cNvGrpSpPr/>
        <p:nvPr/>
      </p:nvGrpSpPr>
      <p:grpSpPr>
        <a:xfrm>
          <a:off x="0" y="0"/>
          <a:ext cx="0" cy="0"/>
          <a:chOff x="0" y="0"/>
          <a:chExt cx="0" cy="0"/>
        </a:xfrm>
      </p:grpSpPr>
      <p:sp>
        <p:nvSpPr>
          <p:cNvPr id="1048741" name="Google Shape;106;p42"/>
          <p:cNvSpPr/>
          <p:nvPr/>
        </p:nvSpPr>
        <p:spPr>
          <a:xfrm>
            <a:off x="3175" y="6400800"/>
            <a:ext cx="12188825" cy="457200"/>
          </a:xfrm>
          <a:prstGeom prst="rect"/>
          <a:solidFill>
            <a:srgbClr val="0070C0"/>
          </a:solidFill>
          <a:ln>
            <a:noFill/>
          </a:ln>
        </p:spPr>
        <p:txBody>
          <a:bodyPr anchor="t" anchorCtr="0" bIns="45700" lIns="91425" rIns="91425" spcFirstLastPara="1" tIns="45700" wrap="square">
            <a:noAutofit/>
          </a:bodyPr>
          <a:p>
            <a:pPr algn="l" indent="0" lvl="0" marL="0" marR="0" rtl="0">
              <a:spcBef>
                <a:spcPts val="0"/>
              </a:spcBef>
              <a:spcAft>
                <a:spcPts val="0"/>
              </a:spcAft>
              <a:buNone/>
            </a:pPr>
            <a:endParaRPr sz="1800">
              <a:solidFill>
                <a:schemeClr val="lt1"/>
              </a:solidFill>
              <a:latin typeface="Calibri"/>
              <a:ea typeface="Calibri"/>
              <a:cs typeface="Calibri"/>
              <a:sym typeface="Calibri"/>
            </a:endParaRPr>
          </a:p>
        </p:txBody>
      </p:sp>
      <p:sp>
        <p:nvSpPr>
          <p:cNvPr id="1048742" name="Google Shape;107;p42"/>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sp>
        <p:nvSpPr>
          <p:cNvPr id="1048743" name="Google Shape;108;p42"/>
          <p:cNvSpPr txBox="1">
            <a:spLocks noGrp="1"/>
          </p:cNvSpPr>
          <p:nvPr>
            <p:ph type="body" idx="1"/>
          </p:nvPr>
        </p:nvSpPr>
        <p:spPr>
          <a:xfrm>
            <a:off x="5356422" y="5034909"/>
            <a:ext cx="6835291" cy="817251"/>
          </a:xfrm>
          <a:prstGeom prst="rect"/>
          <a:solidFill>
            <a:srgbClr val="262626"/>
          </a:solidFill>
          <a:ln>
            <a:noFill/>
          </a:ln>
        </p:spPr>
        <p:txBody>
          <a:bodyPr anchor="ctr" anchorCtr="0" bIns="45700" lIns="396000" rIns="0" spcFirstLastPara="1" tIns="0" wrap="square">
            <a:normAutofit/>
          </a:bodyPr>
          <a:lstStyle>
            <a:lvl1pPr algn="l" indent="-381000" lvl="0" marL="457200">
              <a:spcBef>
                <a:spcPts val="1200"/>
              </a:spcBef>
              <a:spcAft>
                <a:spcPts val="0"/>
              </a:spcAft>
              <a:buSzPts val="2400"/>
              <a:buChar char=" "/>
              <a:defRPr sz="2400">
                <a:solidFill>
                  <a:srgbClr val="B0B0F3"/>
                </a:solidFill>
              </a:defRPr>
            </a:lvl1pPr>
            <a:lvl2pPr algn="l" indent="-406400" lvl="1" marL="914400">
              <a:spcBef>
                <a:spcPts val="200"/>
              </a:spcBef>
              <a:spcAft>
                <a:spcPts val="0"/>
              </a:spcAft>
              <a:buClr>
                <a:schemeClr val="lt1"/>
              </a:buClr>
              <a:buSzPts val="2800"/>
              <a:buChar char="◦"/>
              <a:defRPr>
                <a:solidFill>
                  <a:schemeClr val="lt1"/>
                </a:solidFill>
              </a:defRPr>
            </a:lvl2pPr>
            <a:lvl3pPr algn="l" indent="-317500" lvl="2" marL="1371600">
              <a:spcBef>
                <a:spcPts val="400"/>
              </a:spcBef>
              <a:spcAft>
                <a:spcPts val="0"/>
              </a:spcAft>
              <a:buClr>
                <a:schemeClr val="lt1"/>
              </a:buClr>
              <a:buSzPts val="1400"/>
              <a:buChar char="◦"/>
              <a:defRPr>
                <a:solidFill>
                  <a:schemeClr val="lt1"/>
                </a:solidFill>
              </a:defRPr>
            </a:lvl3pPr>
            <a:lvl4pPr algn="l" indent="-317500" lvl="3" marL="1828800">
              <a:spcBef>
                <a:spcPts val="400"/>
              </a:spcBef>
              <a:spcAft>
                <a:spcPts val="0"/>
              </a:spcAft>
              <a:buClr>
                <a:schemeClr val="lt1"/>
              </a:buClr>
              <a:buSzPts val="1400"/>
              <a:buChar char="◦"/>
              <a:defRPr>
                <a:solidFill>
                  <a:schemeClr val="lt1"/>
                </a:solidFill>
              </a:defRP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744" name="Google Shape;109;p42"/>
          <p:cNvSpPr txBox="1">
            <a:spLocks noGrp="1"/>
          </p:cNvSpPr>
          <p:nvPr>
            <p:ph type="title"/>
          </p:nvPr>
        </p:nvSpPr>
        <p:spPr>
          <a:xfrm>
            <a:off x="5356143" y="3975295"/>
            <a:ext cx="6835858" cy="1089350"/>
          </a:xfrm>
          <a:prstGeom prst="rect"/>
          <a:solidFill>
            <a:srgbClr val="262626"/>
          </a:solidFill>
          <a:ln>
            <a:noFill/>
          </a:ln>
        </p:spPr>
        <p:txBody>
          <a:bodyPr anchor="t" anchorCtr="0" bIns="45700" lIns="396000" rIns="91425" spcFirstLastPara="1" tIns="252000" wrap="square">
            <a:noAutofit/>
          </a:bodyPr>
          <a:lstStyle>
            <a:lvl1pPr algn="l" lvl="0">
              <a:lnSpc>
                <a:spcPct val="90000"/>
              </a:lnSpc>
              <a:spcBef>
                <a:spcPts val="0"/>
              </a:spcBef>
              <a:spcAft>
                <a:spcPts val="0"/>
              </a:spcAft>
              <a:buSzPts val="1400"/>
              <a:buNone/>
              <a:defRPr b="0" sz="3600">
                <a:solidFill>
                  <a:schemeClr val="lt1"/>
                </a:solidFill>
              </a:defRPr>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45" name="Google Shape;110;p42"/>
          <p:cNvSpPr txBox="1">
            <a:spLocks noGrp="1"/>
          </p:cNvSpPr>
          <p:nvPr>
            <p:ph type="body" idx="2"/>
          </p:nvPr>
        </p:nvSpPr>
        <p:spPr>
          <a:xfrm>
            <a:off x="831035" y="67449"/>
            <a:ext cx="3998873" cy="5852160"/>
          </a:xfrm>
          <a:prstGeom prst="rect"/>
          <a:solidFill>
            <a:srgbClr val="262626"/>
          </a:solidFill>
          <a:ln>
            <a:noFill/>
          </a:ln>
        </p:spPr>
        <p:txBody>
          <a:bodyPr anchor="ctr" anchorCtr="0" bIns="45700" lIns="360000" rIns="360000" spcFirstLastPara="1" tIns="46800" wrap="square">
            <a:normAutofit/>
          </a:bodyPr>
          <a:lstStyle>
            <a:lvl1pPr algn="l" indent="-228600" lvl="0" marL="457200">
              <a:spcBef>
                <a:spcPts val="1200"/>
              </a:spcBef>
              <a:spcAft>
                <a:spcPts val="0"/>
              </a:spcAft>
              <a:buSzPts val="2000"/>
              <a:buNone/>
              <a:defRPr>
                <a:solidFill>
                  <a:schemeClr val="lt1"/>
                </a:solidFill>
              </a:defRPr>
            </a:lvl1pPr>
            <a:lvl2pPr algn="l" indent="-228600" lvl="1" marL="914400">
              <a:spcBef>
                <a:spcPts val="200"/>
              </a:spcBef>
              <a:spcAft>
                <a:spcPts val="0"/>
              </a:spcAft>
              <a:buClr>
                <a:srgbClr val="404040"/>
              </a:buClr>
              <a:buSzPts val="1200"/>
              <a:buNone/>
              <a:defRPr sz="1200"/>
            </a:lvl2pPr>
            <a:lvl3pPr algn="l" indent="-228600" lvl="2" marL="1371600">
              <a:spcBef>
                <a:spcPts val="400"/>
              </a:spcBef>
              <a:spcAft>
                <a:spcPts val="0"/>
              </a:spcAft>
              <a:buClr>
                <a:srgbClr val="404040"/>
              </a:buClr>
              <a:buSzPts val="1000"/>
              <a:buNone/>
              <a:defRPr sz="1000"/>
            </a:lvl3pPr>
            <a:lvl4pPr algn="l" indent="-228600" lvl="3" marL="1828800">
              <a:spcBef>
                <a:spcPts val="400"/>
              </a:spcBef>
              <a:spcAft>
                <a:spcPts val="0"/>
              </a:spcAft>
              <a:buClr>
                <a:srgbClr val="404040"/>
              </a:buClr>
              <a:buSzPts val="900"/>
              <a:buNone/>
              <a:defRPr sz="900"/>
            </a:lvl4pPr>
            <a:lvl5pPr algn="l" indent="-228600" lvl="4" marL="2286000">
              <a:spcBef>
                <a:spcPts val="400"/>
              </a:spcBef>
              <a:spcAft>
                <a:spcPts val="0"/>
              </a:spcAft>
              <a:buClr>
                <a:srgbClr val="404040"/>
              </a:buClr>
              <a:buSzPts val="900"/>
              <a:buNone/>
              <a:defRPr sz="900"/>
            </a:lvl5pPr>
            <a:lvl6pPr algn="l" indent="-228600" lvl="5" marL="2743200">
              <a:lnSpc>
                <a:spcPct val="90000"/>
              </a:lnSpc>
              <a:spcBef>
                <a:spcPts val="400"/>
              </a:spcBef>
              <a:spcAft>
                <a:spcPts val="0"/>
              </a:spcAft>
              <a:buSzPts val="900"/>
              <a:buNone/>
              <a:defRPr sz="900"/>
            </a:lvl6pPr>
            <a:lvl7pPr algn="l" indent="-228600" lvl="6" marL="3200400">
              <a:lnSpc>
                <a:spcPct val="90000"/>
              </a:lnSpc>
              <a:spcBef>
                <a:spcPts val="400"/>
              </a:spcBef>
              <a:spcAft>
                <a:spcPts val="0"/>
              </a:spcAft>
              <a:buSzPts val="900"/>
              <a:buNone/>
              <a:defRPr sz="900"/>
            </a:lvl7pPr>
            <a:lvl8pPr algn="l" indent="-228600" lvl="7" marL="3657600">
              <a:lnSpc>
                <a:spcPct val="90000"/>
              </a:lnSpc>
              <a:spcBef>
                <a:spcPts val="400"/>
              </a:spcBef>
              <a:spcAft>
                <a:spcPts val="0"/>
              </a:spcAft>
              <a:buSzPts val="900"/>
              <a:buNone/>
              <a:defRPr sz="900"/>
            </a:lvl8pPr>
            <a:lvl9pPr algn="l" indent="-228600" lvl="8" marL="4114800">
              <a:lnSpc>
                <a:spcPct val="90000"/>
              </a:lnSpc>
              <a:spcBef>
                <a:spcPts val="400"/>
              </a:spcBef>
              <a:spcAft>
                <a:spcPts val="400"/>
              </a:spcAft>
              <a:buSzPts val="900"/>
              <a:buNone/>
              <a:defRPr sz="900"/>
            </a:lvl9pPr>
          </a:lstStyle>
          <a:p/>
        </p:txBody>
      </p:sp>
      <p:sp>
        <p:nvSpPr>
          <p:cNvPr id="1048746" name="Google Shape;111;p42"/>
          <p:cNvSpPr txBox="1">
            <a:spLocks noGrp="1"/>
          </p:cNvSpPr>
          <p:nvPr>
            <p:ph type="ftr" idx="11"/>
          </p:nvPr>
        </p:nvSpPr>
        <p:spPr>
          <a:xfrm>
            <a:off x="3690938" y="64865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7" name="Google Shape;112;p42"/>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spTree>
      <p:nvGrpSpPr>
        <p:cNvPr id="108" name="Shape 113"/>
        <p:cNvGrpSpPr/>
        <p:nvPr/>
      </p:nvGrpSpPr>
      <p:grpSpPr>
        <a:xfrm>
          <a:off x="0" y="0"/>
          <a:ext cx="0" cy="0"/>
          <a:chOff x="0" y="0"/>
          <a:chExt cx="0" cy="0"/>
        </a:xfrm>
      </p:grpSpPr>
      <p:sp>
        <p:nvSpPr>
          <p:cNvPr id="1048709" name="Google Shape;114;p43"/>
          <p:cNvSpPr/>
          <p:nvPr/>
        </p:nvSpPr>
        <p:spPr>
          <a:xfrm>
            <a:off x="0" y="4578350"/>
            <a:ext cx="12188825" cy="2279650"/>
          </a:xfrm>
          <a:prstGeom prst="rect"/>
          <a:solidFill>
            <a:srgbClr val="0070C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0" name="Google Shape;115;p43"/>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sp>
        <p:nvSpPr>
          <p:cNvPr id="1048711" name="Google Shape;116;p43"/>
          <p:cNvSpPr>
            <a:spLocks noGrp="1"/>
          </p:cNvSpPr>
          <p:nvPr>
            <p:ph type="pic" idx="2"/>
          </p:nvPr>
        </p:nvSpPr>
        <p:spPr>
          <a:xfrm>
            <a:off x="15" y="0"/>
            <a:ext cx="12191985" cy="4578350"/>
          </a:xfrm>
          <a:prstGeom prst="rect"/>
          <a:solidFill>
            <a:srgbClr val="D8D8D8"/>
          </a:solidFill>
          <a:ln>
            <a:noFill/>
          </a:ln>
        </p:spPr>
      </p:sp>
      <p:sp>
        <p:nvSpPr>
          <p:cNvPr id="1048712" name="Google Shape;117;p43"/>
          <p:cNvSpPr txBox="1">
            <a:spLocks noGrp="1"/>
          </p:cNvSpPr>
          <p:nvPr>
            <p:ph type="title"/>
          </p:nvPr>
        </p:nvSpPr>
        <p:spPr>
          <a:xfrm>
            <a:off x="1097279" y="4799362"/>
            <a:ext cx="10113645" cy="743682"/>
          </a:xfrm>
          <a:prstGeom prst="rect"/>
          <a:noFill/>
          <a:ln>
            <a:noFill/>
          </a:ln>
        </p:spPr>
        <p:txBody>
          <a:bodyPr anchor="b" anchorCtr="0" bIns="0" lIns="91425" rIns="91425" spcFirstLastPara="1" tIns="0" wrap="square">
            <a:noAutofit/>
          </a:bodyPr>
          <a:lstStyle>
            <a:lvl1pPr algn="l" lvl="0">
              <a:lnSpc>
                <a:spcPct val="90000"/>
              </a:lnSpc>
              <a:spcBef>
                <a:spcPts val="0"/>
              </a:spcBef>
              <a:spcAft>
                <a:spcPts val="0"/>
              </a:spcAft>
              <a:buSzPts val="1400"/>
              <a:buNone/>
              <a:defRPr b="0" sz="3600">
                <a:solidFill>
                  <a:srgbClr val="FFFFFF"/>
                </a:solidFill>
              </a:defRPr>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13" name="Google Shape;118;p43"/>
          <p:cNvSpPr txBox="1">
            <a:spLocks noGrp="1"/>
          </p:cNvSpPr>
          <p:nvPr>
            <p:ph type="body" idx="1"/>
          </p:nvPr>
        </p:nvSpPr>
        <p:spPr>
          <a:xfrm>
            <a:off x="1097279" y="5715000"/>
            <a:ext cx="10113264" cy="609600"/>
          </a:xfrm>
          <a:prstGeom prst="rect"/>
          <a:noFill/>
          <a:ln>
            <a:noFill/>
          </a:ln>
        </p:spPr>
        <p:txBody>
          <a:bodyPr anchor="t" anchorCtr="0" bIns="0" lIns="91425" rIns="91425" spcFirstLastPara="1" tIns="0" wrap="square">
            <a:normAutofit/>
          </a:bodyPr>
          <a:lstStyle>
            <a:lvl1pPr algn="l" indent="-228600" lvl="0" marL="457200">
              <a:spcBef>
                <a:spcPts val="0"/>
              </a:spcBef>
              <a:spcAft>
                <a:spcPts val="0"/>
              </a:spcAft>
              <a:buSzPts val="1800"/>
              <a:buNone/>
              <a:defRPr sz="1800">
                <a:solidFill>
                  <a:srgbClr val="B0B0F3"/>
                </a:solidFill>
              </a:defRPr>
            </a:lvl1pPr>
            <a:lvl2pPr algn="l" indent="-228600" lvl="1" marL="914400">
              <a:spcBef>
                <a:spcPts val="600"/>
              </a:spcBef>
              <a:spcAft>
                <a:spcPts val="0"/>
              </a:spcAft>
              <a:buClr>
                <a:srgbClr val="404040"/>
              </a:buClr>
              <a:buSzPts val="1200"/>
              <a:buNone/>
              <a:defRPr sz="1200"/>
            </a:lvl2pPr>
            <a:lvl3pPr algn="l" indent="-228600" lvl="2" marL="1371600">
              <a:spcBef>
                <a:spcPts val="400"/>
              </a:spcBef>
              <a:spcAft>
                <a:spcPts val="0"/>
              </a:spcAft>
              <a:buClr>
                <a:srgbClr val="404040"/>
              </a:buClr>
              <a:buSzPts val="1000"/>
              <a:buNone/>
              <a:defRPr sz="1000"/>
            </a:lvl3pPr>
            <a:lvl4pPr algn="l" indent="-228600" lvl="3" marL="1828800">
              <a:spcBef>
                <a:spcPts val="400"/>
              </a:spcBef>
              <a:spcAft>
                <a:spcPts val="0"/>
              </a:spcAft>
              <a:buClr>
                <a:srgbClr val="404040"/>
              </a:buClr>
              <a:buSzPts val="900"/>
              <a:buNone/>
              <a:defRPr sz="900"/>
            </a:lvl4pPr>
            <a:lvl5pPr algn="l" indent="-228600" lvl="4" marL="2286000">
              <a:spcBef>
                <a:spcPts val="400"/>
              </a:spcBef>
              <a:spcAft>
                <a:spcPts val="0"/>
              </a:spcAft>
              <a:buClr>
                <a:srgbClr val="404040"/>
              </a:buClr>
              <a:buSzPts val="900"/>
              <a:buNone/>
              <a:defRPr sz="900"/>
            </a:lvl5pPr>
            <a:lvl6pPr algn="l" indent="-228600" lvl="5" marL="2743200">
              <a:lnSpc>
                <a:spcPct val="90000"/>
              </a:lnSpc>
              <a:spcBef>
                <a:spcPts val="400"/>
              </a:spcBef>
              <a:spcAft>
                <a:spcPts val="0"/>
              </a:spcAft>
              <a:buSzPts val="900"/>
              <a:buNone/>
              <a:defRPr sz="900"/>
            </a:lvl6pPr>
            <a:lvl7pPr algn="l" indent="-228600" lvl="6" marL="3200400">
              <a:lnSpc>
                <a:spcPct val="90000"/>
              </a:lnSpc>
              <a:spcBef>
                <a:spcPts val="400"/>
              </a:spcBef>
              <a:spcAft>
                <a:spcPts val="0"/>
              </a:spcAft>
              <a:buSzPts val="900"/>
              <a:buNone/>
              <a:defRPr sz="900"/>
            </a:lvl7pPr>
            <a:lvl8pPr algn="l" indent="-228600" lvl="7" marL="3657600">
              <a:lnSpc>
                <a:spcPct val="90000"/>
              </a:lnSpc>
              <a:spcBef>
                <a:spcPts val="400"/>
              </a:spcBef>
              <a:spcAft>
                <a:spcPts val="0"/>
              </a:spcAft>
              <a:buSzPts val="900"/>
              <a:buNone/>
              <a:defRPr sz="900"/>
            </a:lvl8pPr>
            <a:lvl9pPr algn="l" indent="-228600" lvl="8" marL="4114800">
              <a:lnSpc>
                <a:spcPct val="90000"/>
              </a:lnSpc>
              <a:spcBef>
                <a:spcPts val="400"/>
              </a:spcBef>
              <a:spcAft>
                <a:spcPts val="400"/>
              </a:spcAft>
              <a:buSzPts val="900"/>
              <a:buNone/>
              <a:defRPr sz="900"/>
            </a:lvl9pPr>
          </a:lstStyle>
          <a:p/>
        </p:txBody>
      </p:sp>
      <p:sp>
        <p:nvSpPr>
          <p:cNvPr id="1048714" name="Google Shape;119;p43"/>
          <p:cNvSpPr txBox="1">
            <a:spLocks noGrp="1"/>
          </p:cNvSpPr>
          <p:nvPr>
            <p:ph type="ftr" idx="11"/>
          </p:nvPr>
        </p:nvSpPr>
        <p:spPr>
          <a:xfrm>
            <a:off x="3694113" y="6446838"/>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5" name="Google Shape;120;p43"/>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44" name="Shape 24"/>
        <p:cNvGrpSpPr/>
        <p:nvPr/>
      </p:nvGrpSpPr>
      <p:grpSpPr>
        <a:xfrm>
          <a:off x="0" y="0"/>
          <a:ext cx="0" cy="0"/>
          <a:chOff x="0" y="0"/>
          <a:chExt cx="0" cy="0"/>
        </a:xfrm>
      </p:grpSpPr>
      <p:sp>
        <p:nvSpPr>
          <p:cNvPr id="1048592" name="Google Shape;25;p32"/>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593" name="Google Shape;26;p32"/>
          <p:cNvSpPr txBox="1">
            <a:spLocks noGrp="1"/>
          </p:cNvSpPr>
          <p:nvPr>
            <p:ph type="body" idx="1"/>
          </p:nvPr>
        </p:nvSpPr>
        <p:spPr>
          <a:xfrm>
            <a:off x="1096963" y="2108200"/>
            <a:ext cx="10058400" cy="3760788"/>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594" name="Google Shape;27;p32"/>
          <p:cNvSpPr txBox="1">
            <a:spLocks noGrp="1"/>
          </p:cNvSpPr>
          <p:nvPr>
            <p:ph type="dt" idx="10"/>
          </p:nvPr>
        </p:nvSpPr>
        <p:spPr>
          <a:xfrm>
            <a:off x="0" y="0"/>
            <a:ext cx="3000000" cy="30000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5" name="Google Shape;28;p32"/>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6" name="Google Shape;29;p32"/>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77" name="Shape 30"/>
        <p:cNvGrpSpPr/>
        <p:nvPr/>
      </p:nvGrpSpPr>
      <p:grpSpPr>
        <a:xfrm>
          <a:off x="0" y="0"/>
          <a:ext cx="0" cy="0"/>
          <a:chOff x="0" y="0"/>
          <a:chExt cx="0" cy="0"/>
        </a:xfrm>
      </p:grpSpPr>
      <p:sp>
        <p:nvSpPr>
          <p:cNvPr id="1048650" name="Google Shape;31;p33"/>
          <p:cNvSpPr txBox="1">
            <a:spLocks noGrp="1"/>
          </p:cNvSpPr>
          <p:nvPr>
            <p:ph type="title"/>
          </p:nvPr>
        </p:nvSpPr>
        <p:spPr>
          <a:xfrm>
            <a:off x="1097280" y="286603"/>
            <a:ext cx="10058400" cy="145075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651" name="Google Shape;32;p33"/>
          <p:cNvSpPr txBox="1">
            <a:spLocks noGrp="1"/>
          </p:cNvSpPr>
          <p:nvPr>
            <p:ph type="body" idx="1"/>
          </p:nvPr>
        </p:nvSpPr>
        <p:spPr>
          <a:xfrm>
            <a:off x="1097280" y="2057400"/>
            <a:ext cx="4639736" cy="736282"/>
          </a:xfrm>
          <a:prstGeom prst="rect"/>
          <a:noFill/>
          <a:ln>
            <a:noFill/>
          </a:ln>
        </p:spPr>
        <p:txBody>
          <a:bodyPr anchor="ctr" anchorCtr="0" bIns="45700" lIns="91425" rIns="91425" spcFirstLastPara="1" tIns="45700" wrap="square">
            <a:normAutofit/>
          </a:bodyPr>
          <a:lstStyle>
            <a:lvl1pPr algn="l" indent="-228600" lvl="0" marL="457200">
              <a:spcBef>
                <a:spcPts val="1200"/>
              </a:spcBef>
              <a:spcAft>
                <a:spcPts val="0"/>
              </a:spcAft>
              <a:buSzPts val="2000"/>
              <a:buNone/>
              <a:defRPr b="0" cap="none" sz="2000">
                <a:solidFill>
                  <a:schemeClr val="dk1"/>
                </a:solidFill>
              </a:defRPr>
            </a:lvl1pPr>
            <a:lvl2pPr algn="l" indent="-228600" lvl="1" marL="914400">
              <a:spcBef>
                <a:spcPts val="200"/>
              </a:spcBef>
              <a:spcAft>
                <a:spcPts val="0"/>
              </a:spcAft>
              <a:buClr>
                <a:srgbClr val="404040"/>
              </a:buClr>
              <a:buSzPts val="2000"/>
              <a:buNone/>
              <a:defRPr b="1" sz="2000"/>
            </a:lvl2pPr>
            <a:lvl3pPr algn="l" indent="-228600" lvl="2" marL="1371600">
              <a:spcBef>
                <a:spcPts val="400"/>
              </a:spcBef>
              <a:spcAft>
                <a:spcPts val="0"/>
              </a:spcAft>
              <a:buClr>
                <a:srgbClr val="404040"/>
              </a:buClr>
              <a:buSzPts val="1800"/>
              <a:buNone/>
              <a:defRPr b="1" sz="1800"/>
            </a:lvl3pPr>
            <a:lvl4pPr algn="l" indent="-228600" lvl="3" marL="1828800">
              <a:spcBef>
                <a:spcPts val="400"/>
              </a:spcBef>
              <a:spcAft>
                <a:spcPts val="0"/>
              </a:spcAft>
              <a:buClr>
                <a:srgbClr val="404040"/>
              </a:buClr>
              <a:buSzPts val="1600"/>
              <a:buNone/>
              <a:defRPr b="1" sz="1600"/>
            </a:lvl4pPr>
            <a:lvl5pPr algn="l" indent="-228600" lvl="4" marL="2286000">
              <a:spcBef>
                <a:spcPts val="400"/>
              </a:spcBef>
              <a:spcAft>
                <a:spcPts val="0"/>
              </a:spcAft>
              <a:buClr>
                <a:srgbClr val="404040"/>
              </a:buClr>
              <a:buSzPts val="1600"/>
              <a:buNone/>
              <a:defRPr b="1" sz="1600"/>
            </a:lvl5pPr>
            <a:lvl6pPr algn="l" indent="-228600" lvl="5" marL="2743200">
              <a:lnSpc>
                <a:spcPct val="90000"/>
              </a:lnSpc>
              <a:spcBef>
                <a:spcPts val="400"/>
              </a:spcBef>
              <a:spcAft>
                <a:spcPts val="0"/>
              </a:spcAft>
              <a:buSzPts val="1600"/>
              <a:buNone/>
              <a:defRPr b="1" sz="1600"/>
            </a:lvl6pPr>
            <a:lvl7pPr algn="l" indent="-228600" lvl="6" marL="3200400">
              <a:lnSpc>
                <a:spcPct val="90000"/>
              </a:lnSpc>
              <a:spcBef>
                <a:spcPts val="400"/>
              </a:spcBef>
              <a:spcAft>
                <a:spcPts val="0"/>
              </a:spcAft>
              <a:buSzPts val="1600"/>
              <a:buNone/>
              <a:defRPr b="1" sz="1600"/>
            </a:lvl7pPr>
            <a:lvl8pPr algn="l" indent="-228600" lvl="7" marL="3657600">
              <a:lnSpc>
                <a:spcPct val="90000"/>
              </a:lnSpc>
              <a:spcBef>
                <a:spcPts val="400"/>
              </a:spcBef>
              <a:spcAft>
                <a:spcPts val="0"/>
              </a:spcAft>
              <a:buSzPts val="1600"/>
              <a:buNone/>
              <a:defRPr b="1" sz="1600"/>
            </a:lvl8pPr>
            <a:lvl9pPr algn="l" indent="-228600" lvl="8" marL="4114800">
              <a:lnSpc>
                <a:spcPct val="90000"/>
              </a:lnSpc>
              <a:spcBef>
                <a:spcPts val="400"/>
              </a:spcBef>
              <a:spcAft>
                <a:spcPts val="400"/>
              </a:spcAft>
              <a:buSzPts val="1600"/>
              <a:buNone/>
              <a:defRPr b="1" sz="1600"/>
            </a:lvl9pPr>
          </a:lstStyle>
          <a:p/>
        </p:txBody>
      </p:sp>
      <p:sp>
        <p:nvSpPr>
          <p:cNvPr id="1048652" name="Google Shape;33;p33"/>
          <p:cNvSpPr txBox="1">
            <a:spLocks noGrp="1"/>
          </p:cNvSpPr>
          <p:nvPr>
            <p:ph type="body" idx="2"/>
          </p:nvPr>
        </p:nvSpPr>
        <p:spPr>
          <a:xfrm>
            <a:off x="1097280" y="2958274"/>
            <a:ext cx="4639736" cy="2910821"/>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653" name="Google Shape;34;p33"/>
          <p:cNvSpPr txBox="1">
            <a:spLocks noGrp="1"/>
          </p:cNvSpPr>
          <p:nvPr>
            <p:ph type="body" idx="3"/>
          </p:nvPr>
        </p:nvSpPr>
        <p:spPr>
          <a:xfrm>
            <a:off x="6515944" y="2057400"/>
            <a:ext cx="4639736" cy="736282"/>
          </a:xfrm>
          <a:prstGeom prst="rect"/>
          <a:noFill/>
          <a:ln>
            <a:noFill/>
          </a:ln>
        </p:spPr>
        <p:txBody>
          <a:bodyPr anchor="ctr" anchorCtr="0" bIns="45700" lIns="91425" rIns="91425" spcFirstLastPara="1" tIns="45700" wrap="square">
            <a:normAutofit/>
          </a:bodyPr>
          <a:lstStyle>
            <a:lvl1pPr algn="l" indent="-228600" lvl="0" marL="457200">
              <a:spcBef>
                <a:spcPts val="1200"/>
              </a:spcBef>
              <a:spcAft>
                <a:spcPts val="0"/>
              </a:spcAft>
              <a:buSzPts val="2000"/>
              <a:buNone/>
              <a:defRPr b="0" cap="none" sz="2000">
                <a:solidFill>
                  <a:schemeClr val="dk1"/>
                </a:solidFill>
              </a:defRPr>
            </a:lvl1pPr>
            <a:lvl2pPr algn="l" indent="-228600" lvl="1" marL="914400">
              <a:spcBef>
                <a:spcPts val="200"/>
              </a:spcBef>
              <a:spcAft>
                <a:spcPts val="0"/>
              </a:spcAft>
              <a:buClr>
                <a:srgbClr val="404040"/>
              </a:buClr>
              <a:buSzPts val="2000"/>
              <a:buNone/>
              <a:defRPr b="1" sz="2000"/>
            </a:lvl2pPr>
            <a:lvl3pPr algn="l" indent="-228600" lvl="2" marL="1371600">
              <a:spcBef>
                <a:spcPts val="400"/>
              </a:spcBef>
              <a:spcAft>
                <a:spcPts val="0"/>
              </a:spcAft>
              <a:buClr>
                <a:srgbClr val="404040"/>
              </a:buClr>
              <a:buSzPts val="1800"/>
              <a:buNone/>
              <a:defRPr b="1" sz="1800"/>
            </a:lvl3pPr>
            <a:lvl4pPr algn="l" indent="-228600" lvl="3" marL="1828800">
              <a:spcBef>
                <a:spcPts val="400"/>
              </a:spcBef>
              <a:spcAft>
                <a:spcPts val="0"/>
              </a:spcAft>
              <a:buClr>
                <a:srgbClr val="404040"/>
              </a:buClr>
              <a:buSzPts val="1600"/>
              <a:buNone/>
              <a:defRPr b="1" sz="1600"/>
            </a:lvl4pPr>
            <a:lvl5pPr algn="l" indent="-228600" lvl="4" marL="2286000">
              <a:spcBef>
                <a:spcPts val="400"/>
              </a:spcBef>
              <a:spcAft>
                <a:spcPts val="0"/>
              </a:spcAft>
              <a:buClr>
                <a:srgbClr val="404040"/>
              </a:buClr>
              <a:buSzPts val="1600"/>
              <a:buNone/>
              <a:defRPr b="1" sz="1600"/>
            </a:lvl5pPr>
            <a:lvl6pPr algn="l" indent="-228600" lvl="5" marL="2743200">
              <a:lnSpc>
                <a:spcPct val="90000"/>
              </a:lnSpc>
              <a:spcBef>
                <a:spcPts val="400"/>
              </a:spcBef>
              <a:spcAft>
                <a:spcPts val="0"/>
              </a:spcAft>
              <a:buSzPts val="1600"/>
              <a:buNone/>
              <a:defRPr b="1" sz="1600"/>
            </a:lvl6pPr>
            <a:lvl7pPr algn="l" indent="-228600" lvl="6" marL="3200400">
              <a:lnSpc>
                <a:spcPct val="90000"/>
              </a:lnSpc>
              <a:spcBef>
                <a:spcPts val="400"/>
              </a:spcBef>
              <a:spcAft>
                <a:spcPts val="0"/>
              </a:spcAft>
              <a:buSzPts val="1600"/>
              <a:buNone/>
              <a:defRPr b="1" sz="1600"/>
            </a:lvl7pPr>
            <a:lvl8pPr algn="l" indent="-228600" lvl="7" marL="3657600">
              <a:lnSpc>
                <a:spcPct val="90000"/>
              </a:lnSpc>
              <a:spcBef>
                <a:spcPts val="400"/>
              </a:spcBef>
              <a:spcAft>
                <a:spcPts val="0"/>
              </a:spcAft>
              <a:buSzPts val="1600"/>
              <a:buNone/>
              <a:defRPr b="1" sz="1600"/>
            </a:lvl8pPr>
            <a:lvl9pPr algn="l" indent="-228600" lvl="8" marL="4114800">
              <a:lnSpc>
                <a:spcPct val="90000"/>
              </a:lnSpc>
              <a:spcBef>
                <a:spcPts val="400"/>
              </a:spcBef>
              <a:spcAft>
                <a:spcPts val="400"/>
              </a:spcAft>
              <a:buSzPts val="1600"/>
              <a:buNone/>
              <a:defRPr b="1" sz="1600"/>
            </a:lvl9pPr>
          </a:lstStyle>
          <a:p/>
        </p:txBody>
      </p:sp>
      <p:sp>
        <p:nvSpPr>
          <p:cNvPr id="1048654" name="Google Shape;35;p33"/>
          <p:cNvSpPr txBox="1">
            <a:spLocks noGrp="1"/>
          </p:cNvSpPr>
          <p:nvPr>
            <p:ph type="body" idx="4"/>
          </p:nvPr>
        </p:nvSpPr>
        <p:spPr>
          <a:xfrm>
            <a:off x="6515944" y="2958273"/>
            <a:ext cx="4639736" cy="2910821"/>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655" name="Google Shape;36;p33"/>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37;p33"/>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b="0" cap="none" sz="1000" i="0" strike="noStrike" u="none">
                <a:solidFill>
                  <a:srgbClr val="FFFFFF"/>
                </a:solidFill>
                <a:latin typeface="Calibri"/>
                <a:ea typeface="Calibri"/>
                <a:cs typeface="Calibri"/>
                <a:sym typeface="Calibri"/>
              </a:defRPr>
            </a:lvl1pPr>
            <a:lvl2pPr algn="r" indent="0" lvl="1" marL="0" marR="0">
              <a:spcBef>
                <a:spcPts val="0"/>
              </a:spcBef>
              <a:buNone/>
              <a:defRPr b="0" cap="none" sz="1000" i="0" strike="noStrike" u="none">
                <a:solidFill>
                  <a:srgbClr val="FFFFFF"/>
                </a:solidFill>
                <a:latin typeface="Calibri"/>
                <a:ea typeface="Calibri"/>
                <a:cs typeface="Calibri"/>
                <a:sym typeface="Calibri"/>
              </a:defRPr>
            </a:lvl2pPr>
            <a:lvl3pPr algn="r" indent="0" lvl="2" marL="0" marR="0">
              <a:spcBef>
                <a:spcPts val="0"/>
              </a:spcBef>
              <a:buNone/>
              <a:defRPr b="0" cap="none" sz="1000" i="0" strike="noStrike" u="none">
                <a:solidFill>
                  <a:srgbClr val="FFFFFF"/>
                </a:solidFill>
                <a:latin typeface="Calibri"/>
                <a:ea typeface="Calibri"/>
                <a:cs typeface="Calibri"/>
                <a:sym typeface="Calibri"/>
              </a:defRPr>
            </a:lvl3pPr>
            <a:lvl4pPr algn="r" indent="0" lvl="3" marL="0" marR="0">
              <a:spcBef>
                <a:spcPts val="0"/>
              </a:spcBef>
              <a:buNone/>
              <a:defRPr b="0" cap="none" sz="1000" i="0" strike="noStrike" u="none">
                <a:solidFill>
                  <a:srgbClr val="FFFFFF"/>
                </a:solidFill>
                <a:latin typeface="Calibri"/>
                <a:ea typeface="Calibri"/>
                <a:cs typeface="Calibri"/>
                <a:sym typeface="Calibri"/>
              </a:defRPr>
            </a:lvl4pPr>
            <a:lvl5pPr algn="r" indent="0" lvl="4" marL="0" marR="0">
              <a:spcBef>
                <a:spcPts val="0"/>
              </a:spcBef>
              <a:buNone/>
              <a:defRPr b="0" cap="none" sz="1000" i="0" strike="noStrike" u="none">
                <a:solidFill>
                  <a:srgbClr val="FFFFFF"/>
                </a:solidFill>
                <a:latin typeface="Calibri"/>
                <a:ea typeface="Calibri"/>
                <a:cs typeface="Calibri"/>
                <a:sym typeface="Calibri"/>
              </a:defRPr>
            </a:lvl5pPr>
            <a:lvl6pPr algn="r" indent="0" lvl="5" marL="0" marR="0">
              <a:spcBef>
                <a:spcPts val="0"/>
              </a:spcBef>
              <a:buNone/>
              <a:defRPr b="0" cap="none" sz="1000" i="0" strike="noStrike" u="none">
                <a:solidFill>
                  <a:srgbClr val="FFFFFF"/>
                </a:solidFill>
                <a:latin typeface="Calibri"/>
                <a:ea typeface="Calibri"/>
                <a:cs typeface="Calibri"/>
                <a:sym typeface="Calibri"/>
              </a:defRPr>
            </a:lvl6pPr>
            <a:lvl7pPr algn="r" indent="0" lvl="6" marL="0" marR="0">
              <a:spcBef>
                <a:spcPts val="0"/>
              </a:spcBef>
              <a:buNone/>
              <a:defRPr b="0" cap="none" sz="1000" i="0" strike="noStrike" u="none">
                <a:solidFill>
                  <a:srgbClr val="FFFFFF"/>
                </a:solidFill>
                <a:latin typeface="Calibri"/>
                <a:ea typeface="Calibri"/>
                <a:cs typeface="Calibri"/>
                <a:sym typeface="Calibri"/>
              </a:defRPr>
            </a:lvl7pPr>
            <a:lvl8pPr algn="r" indent="0" lvl="7" marL="0" marR="0">
              <a:spcBef>
                <a:spcPts val="0"/>
              </a:spcBef>
              <a:buNone/>
              <a:defRPr b="0" cap="none" sz="1000" i="0" strike="noStrike" u="none">
                <a:solidFill>
                  <a:srgbClr val="FFFFFF"/>
                </a:solidFill>
                <a:latin typeface="Calibri"/>
                <a:ea typeface="Calibri"/>
                <a:cs typeface="Calibri"/>
                <a:sym typeface="Calibri"/>
              </a:defRPr>
            </a:lvl8pPr>
            <a:lvl9pPr algn="r" indent="0" lvl="8" marL="0" marR="0">
              <a:spcBef>
                <a:spcPts val="0"/>
              </a:spcBef>
              <a:buNone/>
              <a:defRPr b="0" cap="none" sz="1000" i="0" strike="noStrike" u="none">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showMasterSp="0" type="title">
  <p:cSld name="TITLE">
    <p:spTree>
      <p:nvGrpSpPr>
        <p:cNvPr id="115" name="Shape 38"/>
        <p:cNvGrpSpPr/>
        <p:nvPr/>
      </p:nvGrpSpPr>
      <p:grpSpPr>
        <a:xfrm>
          <a:off x="0" y="0"/>
          <a:ext cx="0" cy="0"/>
          <a:chOff x="0" y="0"/>
          <a:chExt cx="0" cy="0"/>
        </a:xfrm>
      </p:grpSpPr>
      <p:sp>
        <p:nvSpPr>
          <p:cNvPr id="1048752" name="Google Shape;39;p34"/>
          <p:cNvSpPr/>
          <p:nvPr/>
        </p:nvSpPr>
        <p:spPr>
          <a:xfrm>
            <a:off x="-15875" y="3540125"/>
            <a:ext cx="12204700" cy="2860675"/>
          </a:xfrm>
          <a:prstGeom prst="rect"/>
          <a:solidFill>
            <a:srgbClr val="0070C0"/>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Calibri"/>
              <a:ea typeface="Calibri"/>
              <a:cs typeface="Calibri"/>
              <a:sym typeface="Calibri"/>
            </a:endParaRPr>
          </a:p>
        </p:txBody>
      </p:sp>
      <p:sp>
        <p:nvSpPr>
          <p:cNvPr id="1048753" name="Google Shape;40;p34"/>
          <p:cNvSpPr/>
          <p:nvPr/>
        </p:nvSpPr>
        <p:spPr>
          <a:xfrm>
            <a:off x="3175" y="6400800"/>
            <a:ext cx="12188825" cy="457200"/>
          </a:xfrm>
          <a:prstGeom prst="rect"/>
          <a:solidFill>
            <a:srgbClr val="0070C0"/>
          </a:solidFill>
          <a:ln>
            <a:noFill/>
          </a:ln>
        </p:spPr>
        <p:txBody>
          <a:bodyPr anchor="t" anchorCtr="0" bIns="45700" lIns="91425" rIns="91425" spcFirstLastPara="1" tIns="45700" wrap="square">
            <a:noAutofit/>
          </a:bodyPr>
          <a:p>
            <a:pPr algn="l" indent="0" lvl="0" marL="0" marR="0" rtl="0">
              <a:spcBef>
                <a:spcPts val="0"/>
              </a:spcBef>
              <a:spcAft>
                <a:spcPts val="0"/>
              </a:spcAft>
              <a:buNone/>
            </a:pPr>
            <a:endParaRPr sz="1800">
              <a:solidFill>
                <a:schemeClr val="lt1"/>
              </a:solidFill>
              <a:latin typeface="Calibri"/>
              <a:ea typeface="Calibri"/>
              <a:cs typeface="Calibri"/>
              <a:sym typeface="Calibri"/>
            </a:endParaRPr>
          </a:p>
        </p:txBody>
      </p:sp>
      <p:pic>
        <p:nvPicPr>
          <p:cNvPr id="2097170" name="Google Shape;41;p34" descr="KGC-2019"/>
          <p:cNvPicPr preferRelativeResize="0">
            <a:picLocks/>
          </p:cNvPicPr>
          <p:nvPr/>
        </p:nvPicPr>
        <p:blipFill rotWithShape="1">
          <a:blip xmlns:r="http://schemas.openxmlformats.org/officeDocument/2006/relationships" r:embed="rId1">
            <a:alphaModFix/>
          </a:blip>
          <a:srcRect/>
          <a:stretch>
            <a:fillRect/>
          </a:stretch>
        </p:blipFill>
        <p:spPr>
          <a:xfrm>
            <a:off x="2536825" y="1630363"/>
            <a:ext cx="7104063" cy="1239837"/>
          </a:xfrm>
          <a:prstGeom prst="rect"/>
          <a:noFill/>
          <a:ln>
            <a:noFill/>
          </a:ln>
        </p:spPr>
      </p:pic>
      <p:sp>
        <p:nvSpPr>
          <p:cNvPr id="1048754" name="Google Shape;42;p34"/>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cxnSp>
        <p:nvCxnSpPr>
          <p:cNvPr id="3145734" name="Google Shape;43;p34"/>
          <p:cNvCxnSpPr>
            <a:cxnSpLocks/>
          </p:cNvCxnSpPr>
          <p:nvPr/>
        </p:nvCxnSpPr>
        <p:spPr>
          <a:xfrm>
            <a:off x="7699375" y="3962400"/>
            <a:ext cx="0" cy="2286000"/>
          </a:xfrm>
          <a:prstGeom prst="straightConnector1"/>
          <a:noFill/>
          <a:ln w="57150" cap="flat" cmpd="sng">
            <a:solidFill>
              <a:srgbClr val="00B0F0"/>
            </a:solidFill>
            <a:prstDash val="solid"/>
            <a:round/>
            <a:headEnd type="none" w="sm" len="sm"/>
            <a:tailEnd type="none" w="sm" len="sm"/>
          </a:ln>
        </p:spPr>
      </p:cxnSp>
      <p:sp>
        <p:nvSpPr>
          <p:cNvPr id="1048755" name="Google Shape;44;p34"/>
          <p:cNvSpPr txBox="1">
            <a:spLocks noGrp="1"/>
          </p:cNvSpPr>
          <p:nvPr>
            <p:ph type="ctrTitle"/>
          </p:nvPr>
        </p:nvSpPr>
        <p:spPr>
          <a:xfrm>
            <a:off x="228703" y="4301279"/>
            <a:ext cx="7232801" cy="1462642"/>
          </a:xfrm>
          <a:prstGeom prst="rect"/>
          <a:noFill/>
          <a:ln>
            <a:noFill/>
          </a:ln>
        </p:spPr>
        <p:txBody>
          <a:bodyPr anchor="t" anchorCtr="0" bIns="45700" lIns="91425" rIns="91425" spcFirstLastPara="1" tIns="45700" wrap="square">
            <a:noAutofit/>
          </a:bodyPr>
          <a:lstStyle>
            <a:lvl1pPr algn="r" lvl="0">
              <a:lnSpc>
                <a:spcPct val="90000"/>
              </a:lnSpc>
              <a:spcBef>
                <a:spcPts val="0"/>
              </a:spcBef>
              <a:spcAft>
                <a:spcPts val="0"/>
              </a:spcAft>
              <a:buSzPts val="1400"/>
              <a:buNone/>
              <a:defRPr sz="4800">
                <a:solidFill>
                  <a:schemeClr val="lt1"/>
                </a:solidFill>
              </a:defRPr>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56" name="Google Shape;45;p34"/>
          <p:cNvSpPr txBox="1">
            <a:spLocks noGrp="1"/>
          </p:cNvSpPr>
          <p:nvPr>
            <p:ph type="subTitle" idx="1"/>
          </p:nvPr>
        </p:nvSpPr>
        <p:spPr>
          <a:xfrm>
            <a:off x="8074429" y="4399291"/>
            <a:ext cx="3227551" cy="1330715"/>
          </a:xfrm>
          <a:prstGeom prst="rect"/>
          <a:noFill/>
          <a:ln>
            <a:noFill/>
          </a:ln>
        </p:spPr>
        <p:txBody>
          <a:bodyPr anchor="t" anchorCtr="0" bIns="45700" lIns="91425" rIns="91425" spcFirstLastPara="1" tIns="45700" wrap="square">
            <a:normAutofit/>
          </a:bodyPr>
          <a:lstStyle>
            <a:lvl1pPr algn="l" lvl="0">
              <a:spcBef>
                <a:spcPts val="1200"/>
              </a:spcBef>
              <a:spcAft>
                <a:spcPts val="0"/>
              </a:spcAft>
              <a:buSzPts val="2400"/>
              <a:buNone/>
              <a:defRPr cap="none" sz="2400">
                <a:solidFill>
                  <a:srgbClr val="B0B0F3"/>
                </a:solidFill>
                <a:latin typeface="Calibri"/>
                <a:ea typeface="Calibri"/>
                <a:cs typeface="Calibri"/>
                <a:sym typeface="Calibri"/>
              </a:defRPr>
            </a:lvl1pPr>
            <a:lvl2pPr algn="ctr" lvl="1">
              <a:spcBef>
                <a:spcPts val="200"/>
              </a:spcBef>
              <a:spcAft>
                <a:spcPts val="0"/>
              </a:spcAft>
              <a:buClr>
                <a:srgbClr val="404040"/>
              </a:buClr>
              <a:buSzPts val="2400"/>
              <a:buNone/>
              <a:defRPr sz="2400"/>
            </a:lvl2pPr>
            <a:lvl3pPr algn="ctr" lvl="2">
              <a:spcBef>
                <a:spcPts val="400"/>
              </a:spcBef>
              <a:spcAft>
                <a:spcPts val="0"/>
              </a:spcAft>
              <a:buClr>
                <a:srgbClr val="404040"/>
              </a:buClr>
              <a:buSzPts val="2400"/>
              <a:buNone/>
              <a:defRPr sz="2400"/>
            </a:lvl3pPr>
            <a:lvl4pPr algn="ctr" lvl="3">
              <a:spcBef>
                <a:spcPts val="400"/>
              </a:spcBef>
              <a:spcAft>
                <a:spcPts val="0"/>
              </a:spcAft>
              <a:buClr>
                <a:srgbClr val="404040"/>
              </a:buClr>
              <a:buSzPts val="2000"/>
              <a:buNone/>
              <a:defRPr sz="2000"/>
            </a:lvl4pPr>
            <a:lvl5pPr algn="ctr" lvl="4">
              <a:spcBef>
                <a:spcPts val="400"/>
              </a:spcBef>
              <a:spcAft>
                <a:spcPts val="0"/>
              </a:spcAft>
              <a:buClr>
                <a:srgbClr val="404040"/>
              </a:buClr>
              <a:buSzPts val="2000"/>
              <a:buNone/>
              <a:defRPr sz="2000"/>
            </a:lvl5pPr>
            <a:lvl6pPr algn="ctr" lvl="5">
              <a:lnSpc>
                <a:spcPct val="90000"/>
              </a:lnSpc>
              <a:spcBef>
                <a:spcPts val="400"/>
              </a:spcBef>
              <a:spcAft>
                <a:spcPts val="0"/>
              </a:spcAft>
              <a:buSzPts val="2000"/>
              <a:buNone/>
              <a:defRPr sz="2000"/>
            </a:lvl6pPr>
            <a:lvl7pPr algn="ctr" lvl="6">
              <a:lnSpc>
                <a:spcPct val="90000"/>
              </a:lnSpc>
              <a:spcBef>
                <a:spcPts val="400"/>
              </a:spcBef>
              <a:spcAft>
                <a:spcPts val="0"/>
              </a:spcAft>
              <a:buSzPts val="2000"/>
              <a:buNone/>
              <a:defRPr sz="2000"/>
            </a:lvl7pPr>
            <a:lvl8pPr algn="ctr" lvl="7">
              <a:lnSpc>
                <a:spcPct val="90000"/>
              </a:lnSpc>
              <a:spcBef>
                <a:spcPts val="400"/>
              </a:spcBef>
              <a:spcAft>
                <a:spcPts val="0"/>
              </a:spcAft>
              <a:buSzPts val="2000"/>
              <a:buNone/>
              <a:defRPr sz="2000"/>
            </a:lvl8pPr>
            <a:lvl9pPr algn="ctr" lvl="8">
              <a:lnSpc>
                <a:spcPct val="90000"/>
              </a:lnSpc>
              <a:spcBef>
                <a:spcPts val="400"/>
              </a:spcBef>
              <a:spcAft>
                <a:spcPts val="40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showMasterSp="0">
  <p:cSld name="Section Header">
    <p:spTree>
      <p:nvGrpSpPr>
        <p:cNvPr id="111" name="Shape 46"/>
        <p:cNvGrpSpPr/>
        <p:nvPr/>
      </p:nvGrpSpPr>
      <p:grpSpPr>
        <a:xfrm>
          <a:off x="0" y="0"/>
          <a:ext cx="0" cy="0"/>
          <a:chOff x="0" y="0"/>
          <a:chExt cx="0" cy="0"/>
        </a:xfrm>
      </p:grpSpPr>
      <p:sp>
        <p:nvSpPr>
          <p:cNvPr id="1048727" name="Google Shape;47;p35"/>
          <p:cNvSpPr/>
          <p:nvPr/>
        </p:nvSpPr>
        <p:spPr>
          <a:xfrm>
            <a:off x="5700713" y="-46038"/>
            <a:ext cx="6505575" cy="6446838"/>
          </a:xfrm>
          <a:prstGeom prst="rect"/>
          <a:solidFill>
            <a:srgbClr val="D7D7F9"/>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Calibri"/>
              <a:ea typeface="Calibri"/>
              <a:cs typeface="Calibri"/>
              <a:sym typeface="Calibri"/>
            </a:endParaRPr>
          </a:p>
        </p:txBody>
      </p:sp>
      <p:sp>
        <p:nvSpPr>
          <p:cNvPr id="1048728" name="Google Shape;48;p35"/>
          <p:cNvSpPr/>
          <p:nvPr/>
        </p:nvSpPr>
        <p:spPr>
          <a:xfrm>
            <a:off x="3175" y="6400800"/>
            <a:ext cx="12188825" cy="457200"/>
          </a:xfrm>
          <a:prstGeom prst="rect"/>
          <a:solidFill>
            <a:srgbClr val="0070C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cxnSp>
        <p:nvCxnSpPr>
          <p:cNvPr id="3145732" name="Google Shape;49;p35"/>
          <p:cNvCxnSpPr>
            <a:cxnSpLocks/>
          </p:cNvCxnSpPr>
          <p:nvPr/>
        </p:nvCxnSpPr>
        <p:spPr>
          <a:xfrm>
            <a:off x="6265863" y="3178175"/>
            <a:ext cx="5419725" cy="0"/>
          </a:xfrm>
          <a:prstGeom prst="straightConnector1"/>
          <a:noFill/>
          <a:ln w="34925" cap="flat" cmpd="sng">
            <a:solidFill>
              <a:srgbClr val="00B0F0"/>
            </a:solidFill>
            <a:prstDash val="solid"/>
            <a:round/>
            <a:headEnd type="none" w="sm" len="sm"/>
            <a:tailEnd type="none" w="sm" len="sm"/>
          </a:ln>
        </p:spPr>
      </p:cxnSp>
      <p:sp>
        <p:nvSpPr>
          <p:cNvPr id="1048729" name="Google Shape;50;p35"/>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pic>
        <p:nvPicPr>
          <p:cNvPr id="2097167" name="Google Shape;51;p35" descr="Kalasalingam Academy of Research and Education - Wikipedia"/>
          <p:cNvPicPr preferRelativeResize="0">
            <a:picLocks/>
          </p:cNvPicPr>
          <p:nvPr/>
        </p:nvPicPr>
        <p:blipFill rotWithShape="1">
          <a:blip xmlns:r="http://schemas.openxmlformats.org/officeDocument/2006/relationships" r:embed="rId1">
            <a:alphaModFix/>
          </a:blip>
          <a:srcRect/>
          <a:stretch>
            <a:fillRect/>
          </a:stretch>
        </p:blipFill>
        <p:spPr>
          <a:xfrm>
            <a:off x="10826750" y="53975"/>
            <a:ext cx="1323975" cy="1209675"/>
          </a:xfrm>
          <a:prstGeom prst="rect"/>
          <a:noFill/>
          <a:ln>
            <a:noFill/>
          </a:ln>
        </p:spPr>
      </p:pic>
      <p:sp>
        <p:nvSpPr>
          <p:cNvPr id="1048730" name="Google Shape;52;p35"/>
          <p:cNvSpPr txBox="1">
            <a:spLocks noGrp="1"/>
          </p:cNvSpPr>
          <p:nvPr>
            <p:ph type="title"/>
          </p:nvPr>
        </p:nvSpPr>
        <p:spPr>
          <a:xfrm>
            <a:off x="6266398" y="1858519"/>
            <a:ext cx="5419344" cy="114300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SzPts val="1400"/>
              <a:buNone/>
              <a:defRPr b="0" sz="4000">
                <a:solidFill>
                  <a:schemeClr val="dk1"/>
                </a:solidFill>
              </a:defRPr>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31" name="Google Shape;53;p35"/>
          <p:cNvSpPr txBox="1">
            <a:spLocks noGrp="1"/>
          </p:cNvSpPr>
          <p:nvPr>
            <p:ph type="body" idx="1"/>
          </p:nvPr>
        </p:nvSpPr>
        <p:spPr>
          <a:xfrm>
            <a:off x="6266398" y="3410077"/>
            <a:ext cx="5419344" cy="2768600"/>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732" name="Google Shape;54;p35"/>
          <p:cNvSpPr txBox="1">
            <a:spLocks noGrp="1"/>
          </p:cNvSpPr>
          <p:nvPr>
            <p:ph type="body" idx="2"/>
          </p:nvPr>
        </p:nvSpPr>
        <p:spPr>
          <a:xfrm>
            <a:off x="476250" y="1263650"/>
            <a:ext cx="4703763" cy="4914900"/>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733" name="Google Shape;55;p35"/>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4" name="Google Shape;56;p35"/>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ntent" showMasterSp="0">
  <p:cSld name="Three Content">
    <p:spTree>
      <p:nvGrpSpPr>
        <p:cNvPr id="107" name="Shape 57"/>
        <p:cNvGrpSpPr/>
        <p:nvPr/>
      </p:nvGrpSpPr>
      <p:grpSpPr>
        <a:xfrm>
          <a:off x="0" y="0"/>
          <a:ext cx="0" cy="0"/>
          <a:chOff x="0" y="0"/>
          <a:chExt cx="0" cy="0"/>
        </a:xfrm>
      </p:grpSpPr>
      <p:sp>
        <p:nvSpPr>
          <p:cNvPr id="1048702" name="Google Shape;58;p36"/>
          <p:cNvSpPr/>
          <p:nvPr/>
        </p:nvSpPr>
        <p:spPr>
          <a:xfrm>
            <a:off x="3175" y="6400800"/>
            <a:ext cx="12188825" cy="457200"/>
          </a:xfrm>
          <a:prstGeom prst="rect"/>
          <a:solidFill>
            <a:srgbClr val="0070C0"/>
          </a:solidFill>
          <a:ln>
            <a:noFill/>
          </a:ln>
        </p:spPr>
        <p:txBody>
          <a:bodyPr anchor="t" anchorCtr="0" bIns="45700" lIns="91425" rIns="91425" spcFirstLastPara="1" tIns="45700" wrap="square">
            <a:noAutofit/>
          </a:bodyPr>
          <a:p>
            <a:pPr algn="l" indent="0" lvl="0" marL="0" marR="0" rtl="0">
              <a:spcBef>
                <a:spcPts val="0"/>
              </a:spcBef>
              <a:spcAft>
                <a:spcPts val="0"/>
              </a:spcAft>
              <a:buNone/>
            </a:pPr>
            <a:endParaRPr sz="1800">
              <a:solidFill>
                <a:schemeClr val="lt1"/>
              </a:solidFill>
              <a:latin typeface="Calibri"/>
              <a:ea typeface="Calibri"/>
              <a:cs typeface="Calibri"/>
              <a:sym typeface="Calibri"/>
            </a:endParaRPr>
          </a:p>
        </p:txBody>
      </p:sp>
      <p:cxnSp>
        <p:nvCxnSpPr>
          <p:cNvPr id="3145730" name="Google Shape;59;p36"/>
          <p:cNvCxnSpPr>
            <a:cxnSpLocks/>
          </p:cNvCxnSpPr>
          <p:nvPr/>
        </p:nvCxnSpPr>
        <p:spPr>
          <a:xfrm>
            <a:off x="0" y="1282700"/>
            <a:ext cx="12192000" cy="0"/>
          </a:xfrm>
          <a:prstGeom prst="straightConnector1"/>
          <a:noFill/>
          <a:ln w="12700" cap="flat" cmpd="sng">
            <a:solidFill>
              <a:srgbClr val="3F3F3F"/>
            </a:solidFill>
            <a:prstDash val="solid"/>
            <a:round/>
            <a:headEnd type="none" w="sm" len="sm"/>
            <a:tailEnd type="none" w="sm" len="sm"/>
          </a:ln>
        </p:spPr>
      </p:cxnSp>
      <p:sp>
        <p:nvSpPr>
          <p:cNvPr id="1048703" name="Google Shape;60;p36"/>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pic>
        <p:nvPicPr>
          <p:cNvPr id="2097166" name="Google Shape;61;p36" descr="Kalasalingam Academy of Research and Education - Wikipedia"/>
          <p:cNvPicPr preferRelativeResize="0">
            <a:picLocks/>
          </p:cNvPicPr>
          <p:nvPr/>
        </p:nvPicPr>
        <p:blipFill rotWithShape="1">
          <a:blip xmlns:r="http://schemas.openxmlformats.org/officeDocument/2006/relationships" r:embed="rId1">
            <a:alphaModFix/>
          </a:blip>
          <a:srcRect/>
          <a:stretch>
            <a:fillRect/>
          </a:stretch>
        </p:blipFill>
        <p:spPr>
          <a:xfrm>
            <a:off x="10826750" y="53975"/>
            <a:ext cx="1323975" cy="1209675"/>
          </a:xfrm>
          <a:prstGeom prst="rect"/>
          <a:noFill/>
          <a:ln>
            <a:noFill/>
          </a:ln>
        </p:spPr>
      </p:pic>
      <p:sp>
        <p:nvSpPr>
          <p:cNvPr id="1048704" name="Google Shape;62;p36"/>
          <p:cNvSpPr txBox="1">
            <a:spLocks noGrp="1"/>
          </p:cNvSpPr>
          <p:nvPr>
            <p:ph type="title"/>
          </p:nvPr>
        </p:nvSpPr>
        <p:spPr>
          <a:xfrm>
            <a:off x="0" y="0"/>
            <a:ext cx="12192000" cy="1296537"/>
          </a:xfrm>
          <a:prstGeom prst="rect"/>
          <a:solidFill>
            <a:srgbClr val="D7D7F9">
              <a:alpha val="49803"/>
            </a:srgbClr>
          </a:solidFill>
          <a:ln>
            <a:noFill/>
          </a:ln>
        </p:spPr>
        <p:txBody>
          <a:bodyPr anchor="ctr" anchorCtr="0" bIns="45700" lIns="720000" rIns="91425" spcFirstLastPara="1" tIns="108000" wrap="square">
            <a:normAutofit/>
          </a:bodyPr>
          <a:lstStyle>
            <a:lvl1pPr algn="l" lvl="0">
              <a:lnSpc>
                <a:spcPct val="90000"/>
              </a:lnSpc>
              <a:spcBef>
                <a:spcPts val="0"/>
              </a:spcBef>
              <a:spcAft>
                <a:spcPts val="0"/>
              </a:spcAft>
              <a:buSzPts val="1400"/>
              <a:buNone/>
              <a:defRPr sz="3600"/>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05" name="Google Shape;63;p36"/>
          <p:cNvSpPr txBox="1">
            <a:spLocks noGrp="1"/>
          </p:cNvSpPr>
          <p:nvPr>
            <p:ph type="body" idx="1"/>
          </p:nvPr>
        </p:nvSpPr>
        <p:spPr>
          <a:xfrm>
            <a:off x="744355" y="1812759"/>
            <a:ext cx="4954159" cy="3748193"/>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706" name="Google Shape;64;p36"/>
          <p:cNvSpPr txBox="1">
            <a:spLocks noGrp="1"/>
          </p:cNvSpPr>
          <p:nvPr>
            <p:ph type="body" idx="2"/>
          </p:nvPr>
        </p:nvSpPr>
        <p:spPr>
          <a:xfrm>
            <a:off x="6499901" y="1812759"/>
            <a:ext cx="4954159" cy="3748194"/>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707" name="Google Shape;65;p36"/>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8" name="Google Shape;66;p36"/>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Picture with Content" showMasterSp="0">
  <p:cSld name="1_Picture with Content">
    <p:spTree>
      <p:nvGrpSpPr>
        <p:cNvPr id="112" name="Shape 67"/>
        <p:cNvGrpSpPr/>
        <p:nvPr/>
      </p:nvGrpSpPr>
      <p:grpSpPr>
        <a:xfrm>
          <a:off x="0" y="0"/>
          <a:ext cx="0" cy="0"/>
          <a:chOff x="0" y="0"/>
          <a:chExt cx="0" cy="0"/>
        </a:xfrm>
      </p:grpSpPr>
      <p:sp>
        <p:nvSpPr>
          <p:cNvPr id="1048735" name="Google Shape;68;p37"/>
          <p:cNvSpPr/>
          <p:nvPr/>
        </p:nvSpPr>
        <p:spPr>
          <a:xfrm>
            <a:off x="3175" y="6400800"/>
            <a:ext cx="12188825" cy="457200"/>
          </a:xfrm>
          <a:prstGeom prst="rect"/>
          <a:solidFill>
            <a:srgbClr val="0070C0"/>
          </a:solidFill>
          <a:ln>
            <a:noFill/>
          </a:ln>
        </p:spPr>
        <p:txBody>
          <a:bodyPr anchor="t" anchorCtr="0" bIns="45700" lIns="91425" rIns="91425" spcFirstLastPara="1" tIns="45700" wrap="square">
            <a:noAutofit/>
          </a:bodyPr>
          <a:p>
            <a:pPr algn="l" indent="0" lvl="0" marL="0" marR="0" rtl="0">
              <a:spcBef>
                <a:spcPts val="0"/>
              </a:spcBef>
              <a:spcAft>
                <a:spcPts val="0"/>
              </a:spcAft>
              <a:buNone/>
            </a:pPr>
            <a:endParaRPr sz="1800">
              <a:solidFill>
                <a:schemeClr val="lt1"/>
              </a:solidFill>
              <a:latin typeface="Calibri"/>
              <a:ea typeface="Calibri"/>
              <a:cs typeface="Calibri"/>
              <a:sym typeface="Calibri"/>
            </a:endParaRPr>
          </a:p>
        </p:txBody>
      </p:sp>
      <p:cxnSp>
        <p:nvCxnSpPr>
          <p:cNvPr id="3145733" name="Google Shape;69;p37"/>
          <p:cNvCxnSpPr>
            <a:cxnSpLocks/>
          </p:cNvCxnSpPr>
          <p:nvPr/>
        </p:nvCxnSpPr>
        <p:spPr>
          <a:xfrm>
            <a:off x="0" y="1282700"/>
            <a:ext cx="12192000" cy="0"/>
          </a:xfrm>
          <a:prstGeom prst="straightConnector1"/>
          <a:noFill/>
          <a:ln w="12700" cap="flat" cmpd="sng">
            <a:solidFill>
              <a:srgbClr val="3F3F3F"/>
            </a:solidFill>
            <a:prstDash val="solid"/>
            <a:round/>
            <a:headEnd type="none" w="sm" len="sm"/>
            <a:tailEnd type="none" w="sm" len="sm"/>
          </a:ln>
        </p:spPr>
      </p:cxnSp>
      <p:sp>
        <p:nvSpPr>
          <p:cNvPr id="1048736" name="Google Shape;70;p37"/>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pic>
        <p:nvPicPr>
          <p:cNvPr id="2097168" name="Google Shape;71;p37" descr="Kalasalingam Academy of Research and Education - Wikipedia"/>
          <p:cNvPicPr preferRelativeResize="0">
            <a:picLocks/>
          </p:cNvPicPr>
          <p:nvPr/>
        </p:nvPicPr>
        <p:blipFill rotWithShape="1">
          <a:blip xmlns:r="http://schemas.openxmlformats.org/officeDocument/2006/relationships" r:embed="rId1">
            <a:alphaModFix/>
          </a:blip>
          <a:srcRect/>
          <a:stretch>
            <a:fillRect/>
          </a:stretch>
        </p:blipFill>
        <p:spPr>
          <a:xfrm>
            <a:off x="10826750" y="53975"/>
            <a:ext cx="1323975" cy="1209675"/>
          </a:xfrm>
          <a:prstGeom prst="rect"/>
          <a:noFill/>
          <a:ln>
            <a:noFill/>
          </a:ln>
        </p:spPr>
      </p:pic>
      <p:sp>
        <p:nvSpPr>
          <p:cNvPr id="1048737" name="Google Shape;72;p37"/>
          <p:cNvSpPr txBox="1">
            <a:spLocks noGrp="1"/>
          </p:cNvSpPr>
          <p:nvPr>
            <p:ph type="title"/>
          </p:nvPr>
        </p:nvSpPr>
        <p:spPr>
          <a:xfrm>
            <a:off x="0" y="0"/>
            <a:ext cx="12192000" cy="1296537"/>
          </a:xfrm>
          <a:prstGeom prst="rect"/>
          <a:solidFill>
            <a:srgbClr val="D7D7F9">
              <a:alpha val="49803"/>
            </a:srgbClr>
          </a:solidFill>
          <a:ln>
            <a:noFill/>
          </a:ln>
        </p:spPr>
        <p:txBody>
          <a:bodyPr anchor="ctr" anchorCtr="0" bIns="45700" lIns="684000" rIns="91425" spcFirstLastPara="1" tIns="108000" wrap="square">
            <a:normAutofit/>
          </a:bodyPr>
          <a:lstStyle>
            <a:lvl1pPr algn="l" lvl="0">
              <a:lnSpc>
                <a:spcPct val="90000"/>
              </a:lnSpc>
              <a:spcBef>
                <a:spcPts val="0"/>
              </a:spcBef>
              <a:spcAft>
                <a:spcPts val="0"/>
              </a:spcAft>
              <a:buSzPts val="1400"/>
              <a:buNone/>
              <a:defRPr sz="3600"/>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38" name="Google Shape;73;p37"/>
          <p:cNvSpPr txBox="1">
            <a:spLocks noGrp="1"/>
          </p:cNvSpPr>
          <p:nvPr>
            <p:ph type="body" idx="1"/>
          </p:nvPr>
        </p:nvSpPr>
        <p:spPr>
          <a:xfrm>
            <a:off x="747981" y="1812759"/>
            <a:ext cx="10905457" cy="4088418"/>
          </a:xfrm>
          <a:prstGeom prst="rect"/>
          <a:noFill/>
          <a:ln>
            <a:noFill/>
          </a:ln>
        </p:spPr>
        <p:txBody>
          <a:bodyPr anchor="t" anchorCtr="0" bIns="45700" lIns="0" rIns="0" spcFirstLastPara="1" tIns="45700" wrap="square">
            <a:noAutofit/>
          </a:bodyPr>
          <a:lstStyle>
            <a:lvl1pPr algn="l" indent="-342900" lvl="0" marL="457200">
              <a:spcBef>
                <a:spcPts val="1200"/>
              </a:spcBef>
              <a:spcAft>
                <a:spcPts val="0"/>
              </a:spcAft>
              <a:buSzPts val="1800"/>
              <a:buChar char=" "/>
            </a:lvl1pPr>
            <a:lvl2pPr algn="l" indent="-342900" lvl="1" marL="914400">
              <a:spcBef>
                <a:spcPts val="200"/>
              </a:spcBef>
              <a:spcAft>
                <a:spcPts val="0"/>
              </a:spcAft>
              <a:buClr>
                <a:srgbClr val="404040"/>
              </a:buClr>
              <a:buSzPts val="1800"/>
              <a:buChar char="◦"/>
            </a:lvl2pPr>
            <a:lvl3pPr algn="l" indent="-342900" lvl="2" marL="1371600">
              <a:spcBef>
                <a:spcPts val="400"/>
              </a:spcBef>
              <a:spcAft>
                <a:spcPts val="0"/>
              </a:spcAft>
              <a:buClr>
                <a:srgbClr val="404040"/>
              </a:buClr>
              <a:buSzPts val="1800"/>
              <a:buChar char="◦"/>
            </a:lvl3pPr>
            <a:lvl4pPr algn="l" indent="-342900" lvl="3" marL="1828800">
              <a:spcBef>
                <a:spcPts val="400"/>
              </a:spcBef>
              <a:spcAft>
                <a:spcPts val="0"/>
              </a:spcAft>
              <a:buClr>
                <a:srgbClr val="404040"/>
              </a:buClr>
              <a:buSzPts val="1800"/>
              <a:buChar char="◦"/>
            </a:lvl4pPr>
            <a:lvl5pPr algn="l" indent="-342900" lvl="4" marL="2286000">
              <a:spcBef>
                <a:spcPts val="400"/>
              </a:spcBef>
              <a:spcAft>
                <a:spcPts val="0"/>
              </a:spcAft>
              <a:buClr>
                <a:srgbClr val="404040"/>
              </a:buClr>
              <a:buSzPts val="1800"/>
              <a:buChar char="◦"/>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739" name="Google Shape;74;p37"/>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40" name="Google Shape;75;p37"/>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wo Content" showMasterSp="0">
  <p:cSld name="1_Two Content">
    <p:spTree>
      <p:nvGrpSpPr>
        <p:cNvPr id="116" name="Shape 76"/>
        <p:cNvGrpSpPr/>
        <p:nvPr/>
      </p:nvGrpSpPr>
      <p:grpSpPr>
        <a:xfrm>
          <a:off x="0" y="0"/>
          <a:ext cx="0" cy="0"/>
          <a:chOff x="0" y="0"/>
          <a:chExt cx="0" cy="0"/>
        </a:xfrm>
      </p:grpSpPr>
      <p:sp>
        <p:nvSpPr>
          <p:cNvPr id="1048757" name="Google Shape;77;p38"/>
          <p:cNvSpPr/>
          <p:nvPr/>
        </p:nvSpPr>
        <p:spPr>
          <a:xfrm>
            <a:off x="3175" y="6400800"/>
            <a:ext cx="12188825" cy="457200"/>
          </a:xfrm>
          <a:prstGeom prst="rect"/>
          <a:solidFill>
            <a:srgbClr val="0070C0"/>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cxnSp>
        <p:nvCxnSpPr>
          <p:cNvPr id="3145735" name="Google Shape;78;p38"/>
          <p:cNvCxnSpPr>
            <a:cxnSpLocks/>
          </p:cNvCxnSpPr>
          <p:nvPr/>
        </p:nvCxnSpPr>
        <p:spPr>
          <a:xfrm>
            <a:off x="0" y="1900238"/>
            <a:ext cx="12192000" cy="0"/>
          </a:xfrm>
          <a:prstGeom prst="straightConnector1"/>
          <a:noFill/>
          <a:ln w="12700" cap="flat" cmpd="sng">
            <a:solidFill>
              <a:srgbClr val="262626"/>
            </a:solidFill>
            <a:prstDash val="solid"/>
            <a:round/>
            <a:headEnd type="none" w="sm" len="sm"/>
            <a:tailEnd type="none" w="sm" len="sm"/>
          </a:ln>
        </p:spPr>
      </p:cxnSp>
      <p:sp>
        <p:nvSpPr>
          <p:cNvPr id="1048758" name="Google Shape;79;p38"/>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050" lang="en-US">
                <a:solidFill>
                  <a:schemeClr val="lt1"/>
                </a:solidFill>
                <a:latin typeface="Calibri"/>
                <a:ea typeface="Calibri"/>
                <a:cs typeface="Calibri"/>
                <a:sym typeface="Calibri"/>
              </a:rPr>
              <a:t>© Kalasalingam academy of research and education</a:t>
            </a:r>
          </a:p>
        </p:txBody>
      </p:sp>
      <p:pic>
        <p:nvPicPr>
          <p:cNvPr id="2097171" name="Google Shape;80;p38" descr="Kalasalingam Academy of Research and Education - Wikipedia"/>
          <p:cNvPicPr preferRelativeResize="0">
            <a:picLocks/>
          </p:cNvPicPr>
          <p:nvPr/>
        </p:nvPicPr>
        <p:blipFill rotWithShape="1">
          <a:blip xmlns:r="http://schemas.openxmlformats.org/officeDocument/2006/relationships" r:embed="rId1">
            <a:alphaModFix/>
          </a:blip>
          <a:srcRect/>
          <a:stretch>
            <a:fillRect/>
          </a:stretch>
        </p:blipFill>
        <p:spPr>
          <a:xfrm>
            <a:off x="10826750" y="53975"/>
            <a:ext cx="1323975" cy="1209675"/>
          </a:xfrm>
          <a:prstGeom prst="rect"/>
          <a:noFill/>
          <a:ln>
            <a:noFill/>
          </a:ln>
        </p:spPr>
      </p:pic>
      <p:sp>
        <p:nvSpPr>
          <p:cNvPr id="1048759" name="Google Shape;81;p38"/>
          <p:cNvSpPr txBox="1">
            <a:spLocks noGrp="1"/>
          </p:cNvSpPr>
          <p:nvPr>
            <p:ph type="title"/>
          </p:nvPr>
        </p:nvSpPr>
        <p:spPr>
          <a:xfrm>
            <a:off x="1097280" y="230332"/>
            <a:ext cx="10058400" cy="145075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60" name="Google Shape;82;p38"/>
          <p:cNvSpPr txBox="1">
            <a:spLocks noGrp="1"/>
          </p:cNvSpPr>
          <p:nvPr>
            <p:ph type="body" idx="1"/>
          </p:nvPr>
        </p:nvSpPr>
        <p:spPr>
          <a:xfrm>
            <a:off x="1080347" y="2346008"/>
            <a:ext cx="10058400" cy="3748194"/>
          </a:xfrm>
          <a:prstGeom prst="rect"/>
          <a:noFill/>
          <a:ln>
            <a:noFill/>
          </a:ln>
        </p:spPr>
        <p:txBody>
          <a:bodyPr anchor="t" anchorCtr="0" bIns="45700" lIns="0" rIns="0" spcFirstLastPara="1" tIns="45700" wrap="square">
            <a:normAutofit/>
          </a:bodyPr>
          <a:lstStyle>
            <a:lvl1pPr algn="l" indent="-330200" lvl="0" marL="457200">
              <a:spcBef>
                <a:spcPts val="1200"/>
              </a:spcBef>
              <a:spcAft>
                <a:spcPts val="0"/>
              </a:spcAft>
              <a:buSzPts val="1600"/>
              <a:buChar char=" "/>
              <a:defRPr sz="1600"/>
            </a:lvl1pPr>
            <a:lvl2pPr algn="l" indent="-330200" lvl="1" marL="914400">
              <a:spcBef>
                <a:spcPts val="200"/>
              </a:spcBef>
              <a:spcAft>
                <a:spcPts val="0"/>
              </a:spcAft>
              <a:buClr>
                <a:srgbClr val="404040"/>
              </a:buClr>
              <a:buSzPts val="1600"/>
              <a:buChar char="◦"/>
              <a:defRPr sz="1600"/>
            </a:lvl2pPr>
            <a:lvl3pPr algn="l" indent="-330200" lvl="2" marL="1371600">
              <a:spcBef>
                <a:spcPts val="400"/>
              </a:spcBef>
              <a:spcAft>
                <a:spcPts val="0"/>
              </a:spcAft>
              <a:buClr>
                <a:srgbClr val="404040"/>
              </a:buClr>
              <a:buSzPts val="1600"/>
              <a:buChar char="◦"/>
              <a:defRPr sz="1600"/>
            </a:lvl3pPr>
            <a:lvl4pPr algn="l" indent="-330200" lvl="3" marL="1828800">
              <a:spcBef>
                <a:spcPts val="400"/>
              </a:spcBef>
              <a:spcAft>
                <a:spcPts val="0"/>
              </a:spcAft>
              <a:buClr>
                <a:srgbClr val="404040"/>
              </a:buClr>
              <a:buSzPts val="1600"/>
              <a:buChar char="◦"/>
              <a:defRPr sz="1600"/>
            </a:lvl4pPr>
            <a:lvl5pPr algn="l" indent="-330200" lvl="4" marL="2286000">
              <a:spcBef>
                <a:spcPts val="400"/>
              </a:spcBef>
              <a:spcAft>
                <a:spcPts val="0"/>
              </a:spcAft>
              <a:buClr>
                <a:srgbClr val="404040"/>
              </a:buClr>
              <a:buSzPts val="1600"/>
              <a:buChar char="◦"/>
              <a:defRPr sz="1600"/>
            </a:lvl5pPr>
            <a:lvl6pPr algn="l" indent="-342900" lvl="5" marL="2743200">
              <a:lnSpc>
                <a:spcPct val="90000"/>
              </a:lnSpc>
              <a:spcBef>
                <a:spcPts val="400"/>
              </a:spcBef>
              <a:spcAft>
                <a:spcPts val="0"/>
              </a:spcAft>
              <a:buSzPts val="1800"/>
              <a:buChar char="◦"/>
            </a:lvl6pPr>
            <a:lvl7pPr algn="l" indent="-342900" lvl="6" marL="3200400">
              <a:lnSpc>
                <a:spcPct val="90000"/>
              </a:lnSpc>
              <a:spcBef>
                <a:spcPts val="400"/>
              </a:spcBef>
              <a:spcAft>
                <a:spcPts val="0"/>
              </a:spcAft>
              <a:buSzPts val="1800"/>
              <a:buChar char="◦"/>
            </a:lvl7pPr>
            <a:lvl8pPr algn="l" indent="-342900" lvl="7" marL="3657600">
              <a:lnSpc>
                <a:spcPct val="90000"/>
              </a:lnSpc>
              <a:spcBef>
                <a:spcPts val="400"/>
              </a:spcBef>
              <a:spcAft>
                <a:spcPts val="0"/>
              </a:spcAft>
              <a:buSzPts val="1800"/>
              <a:buChar char="◦"/>
            </a:lvl8pPr>
            <a:lvl9pPr algn="l" indent="-342900" lvl="8" marL="4114800">
              <a:lnSpc>
                <a:spcPct val="90000"/>
              </a:lnSpc>
              <a:spcBef>
                <a:spcPts val="400"/>
              </a:spcBef>
              <a:spcAft>
                <a:spcPts val="400"/>
              </a:spcAft>
              <a:buSzPts val="1800"/>
              <a:buChar char="◦"/>
            </a:lvl9pPr>
          </a:lstStyle>
          <a:p/>
        </p:txBody>
      </p:sp>
      <p:sp>
        <p:nvSpPr>
          <p:cNvPr id="1048761" name="Google Shape;83;p38"/>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62" name="Google Shape;84;p38"/>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10" name="Shape 85"/>
        <p:cNvGrpSpPr/>
        <p:nvPr/>
      </p:nvGrpSpPr>
      <p:grpSpPr>
        <a:xfrm>
          <a:off x="0" y="0"/>
          <a:ext cx="0" cy="0"/>
          <a:chOff x="0" y="0"/>
          <a:chExt cx="0" cy="0"/>
        </a:xfrm>
      </p:grpSpPr>
      <p:sp>
        <p:nvSpPr>
          <p:cNvPr id="1048724" name="Google Shape;86;p39"/>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1400"/>
              <a:buNone/>
            </a:lvl1pPr>
            <a:lvl2pPr algn="l" lvl="1">
              <a:lnSpc>
                <a:spcPct val="90000"/>
              </a:lnSpc>
              <a:spcBef>
                <a:spcPts val="0"/>
              </a:spcBef>
              <a:spcAft>
                <a:spcPts val="0"/>
              </a:spcAft>
              <a:buSzPts val="1400"/>
              <a:buNone/>
            </a:lvl2pPr>
            <a:lvl3pPr algn="l" lvl="2">
              <a:lnSpc>
                <a:spcPct val="90000"/>
              </a:lnSpc>
              <a:spcBef>
                <a:spcPts val="0"/>
              </a:spcBef>
              <a:spcAft>
                <a:spcPts val="0"/>
              </a:spcAft>
              <a:buSzPts val="1400"/>
              <a:buNone/>
            </a:lvl3pPr>
            <a:lvl4pPr algn="l" lvl="3">
              <a:lnSpc>
                <a:spcPct val="90000"/>
              </a:lnSpc>
              <a:spcBef>
                <a:spcPts val="0"/>
              </a:spcBef>
              <a:spcAft>
                <a:spcPts val="0"/>
              </a:spcAft>
              <a:buSzPts val="1400"/>
              <a:buNone/>
            </a:lvl4pPr>
            <a:lvl5pPr algn="l" lvl="4">
              <a:lnSpc>
                <a:spcPct val="90000"/>
              </a:lnSpc>
              <a:spcBef>
                <a:spcPts val="0"/>
              </a:spcBef>
              <a:spcAft>
                <a:spcPts val="0"/>
              </a:spcAft>
              <a:buSzPts val="1400"/>
              <a:buNone/>
            </a:lvl5pPr>
            <a:lvl6pPr algn="l" lvl="5">
              <a:lnSpc>
                <a:spcPct val="90000"/>
              </a:lnSpc>
              <a:spcBef>
                <a:spcPts val="0"/>
              </a:spcBef>
              <a:spcAft>
                <a:spcPts val="0"/>
              </a:spcAft>
              <a:buSzPts val="1400"/>
              <a:buNone/>
            </a:lvl6pPr>
            <a:lvl7pPr algn="l" lvl="6">
              <a:lnSpc>
                <a:spcPct val="90000"/>
              </a:lnSpc>
              <a:spcBef>
                <a:spcPts val="0"/>
              </a:spcBef>
              <a:spcAft>
                <a:spcPts val="0"/>
              </a:spcAft>
              <a:buSzPts val="1400"/>
              <a:buNone/>
            </a:lvl7pPr>
            <a:lvl8pPr algn="l" lvl="7">
              <a:lnSpc>
                <a:spcPct val="90000"/>
              </a:lnSpc>
              <a:spcBef>
                <a:spcPts val="0"/>
              </a:spcBef>
              <a:spcAft>
                <a:spcPts val="0"/>
              </a:spcAft>
              <a:buSzPts val="1400"/>
              <a:buNone/>
            </a:lvl8pPr>
            <a:lvl9pPr algn="l" lvl="8">
              <a:lnSpc>
                <a:spcPct val="90000"/>
              </a:lnSpc>
              <a:spcBef>
                <a:spcPts val="0"/>
              </a:spcBef>
              <a:spcAft>
                <a:spcPts val="0"/>
              </a:spcAft>
              <a:buSzPts val="1400"/>
              <a:buNone/>
            </a:lvl9pPr>
          </a:lstStyle>
          <a:p/>
        </p:txBody>
      </p:sp>
      <p:sp>
        <p:nvSpPr>
          <p:cNvPr id="1048725" name="Google Shape;87;p39"/>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88;p39"/>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a:spcBef>
                <a:spcPts val="0"/>
              </a:spcBef>
              <a:buNone/>
              <a:defRPr sz="1000">
                <a:solidFill>
                  <a:srgbClr val="FFFFFF"/>
                </a:solidFill>
                <a:latin typeface="Calibri"/>
                <a:ea typeface="Calibri"/>
                <a:cs typeface="Calibri"/>
                <a:sym typeface="Calibri"/>
              </a:defRPr>
            </a:lvl1pPr>
            <a:lvl2pPr algn="r" indent="0" lvl="1" marL="0" marR="0">
              <a:spcBef>
                <a:spcPts val="0"/>
              </a:spcBef>
              <a:buNone/>
              <a:defRPr sz="1000">
                <a:solidFill>
                  <a:srgbClr val="FFFFFF"/>
                </a:solidFill>
                <a:latin typeface="Calibri"/>
                <a:ea typeface="Calibri"/>
                <a:cs typeface="Calibri"/>
                <a:sym typeface="Calibri"/>
              </a:defRPr>
            </a:lvl2pPr>
            <a:lvl3pPr algn="r" indent="0" lvl="2" marL="0" marR="0">
              <a:spcBef>
                <a:spcPts val="0"/>
              </a:spcBef>
              <a:buNone/>
              <a:defRPr sz="1000">
                <a:solidFill>
                  <a:srgbClr val="FFFFFF"/>
                </a:solidFill>
                <a:latin typeface="Calibri"/>
                <a:ea typeface="Calibri"/>
                <a:cs typeface="Calibri"/>
                <a:sym typeface="Calibri"/>
              </a:defRPr>
            </a:lvl3pPr>
            <a:lvl4pPr algn="r" indent="0" lvl="3" marL="0" marR="0">
              <a:spcBef>
                <a:spcPts val="0"/>
              </a:spcBef>
              <a:buNone/>
              <a:defRPr sz="1000">
                <a:solidFill>
                  <a:srgbClr val="FFFFFF"/>
                </a:solidFill>
                <a:latin typeface="Calibri"/>
                <a:ea typeface="Calibri"/>
                <a:cs typeface="Calibri"/>
                <a:sym typeface="Calibri"/>
              </a:defRPr>
            </a:lvl4pPr>
            <a:lvl5pPr algn="r" indent="0" lvl="4" marL="0" marR="0">
              <a:spcBef>
                <a:spcPts val="0"/>
              </a:spcBef>
              <a:buNone/>
              <a:defRPr sz="1000">
                <a:solidFill>
                  <a:srgbClr val="FFFFFF"/>
                </a:solidFill>
                <a:latin typeface="Calibri"/>
                <a:ea typeface="Calibri"/>
                <a:cs typeface="Calibri"/>
                <a:sym typeface="Calibri"/>
              </a:defRPr>
            </a:lvl5pPr>
            <a:lvl6pPr algn="r" indent="0" lvl="5" marL="0" marR="0">
              <a:spcBef>
                <a:spcPts val="0"/>
              </a:spcBef>
              <a:buNone/>
              <a:defRPr sz="1000">
                <a:solidFill>
                  <a:srgbClr val="FFFFFF"/>
                </a:solidFill>
                <a:latin typeface="Calibri"/>
                <a:ea typeface="Calibri"/>
                <a:cs typeface="Calibri"/>
                <a:sym typeface="Calibri"/>
              </a:defRPr>
            </a:lvl6pPr>
            <a:lvl7pPr algn="r" indent="0" lvl="6" marL="0" marR="0">
              <a:spcBef>
                <a:spcPts val="0"/>
              </a:spcBef>
              <a:buNone/>
              <a:defRPr sz="1000">
                <a:solidFill>
                  <a:srgbClr val="FFFFFF"/>
                </a:solidFill>
                <a:latin typeface="Calibri"/>
                <a:ea typeface="Calibri"/>
                <a:cs typeface="Calibri"/>
                <a:sym typeface="Calibri"/>
              </a:defRPr>
            </a:lvl7pPr>
            <a:lvl8pPr algn="r" indent="0" lvl="7" marL="0" marR="0">
              <a:spcBef>
                <a:spcPts val="0"/>
              </a:spcBef>
              <a:buNone/>
              <a:defRPr sz="1000">
                <a:solidFill>
                  <a:srgbClr val="FFFFFF"/>
                </a:solidFill>
                <a:latin typeface="Calibri"/>
                <a:ea typeface="Calibri"/>
                <a:cs typeface="Calibri"/>
                <a:sym typeface="Calibri"/>
              </a:defRPr>
            </a:lvl8pPr>
            <a:lvl9pPr algn="r" indent="0" lvl="8" marL="0" marR="0">
              <a:spcBef>
                <a:spcPts val="0"/>
              </a:spcBef>
              <a:buNone/>
              <a:defRPr sz="1000">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2.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30"/>
          <p:cNvSpPr/>
          <p:nvPr/>
        </p:nvSpPr>
        <p:spPr>
          <a:xfrm>
            <a:off x="-12700" y="6400800"/>
            <a:ext cx="12165013" cy="457200"/>
          </a:xfrm>
          <a:prstGeom prst="rect"/>
          <a:solidFill>
            <a:srgbClr val="0070C0"/>
          </a:solidFill>
          <a:ln>
            <a:noFill/>
          </a:ln>
        </p:spPr>
        <p:txBody>
          <a:bodyPr anchor="t" anchorCtr="0" bIns="45700" lIns="91425" rIns="91425" spcFirstLastPara="1" tIns="45700" wrap="square">
            <a:noAutofit/>
          </a:bodyPr>
          <a:p>
            <a:pPr algn="l" indent="0" lvl="0" marL="0" marR="0" rtl="0">
              <a:spcBef>
                <a:spcPts val="0"/>
              </a:spcBef>
              <a:spcAft>
                <a:spcPts val="0"/>
              </a:spcAft>
              <a:buNone/>
            </a:pPr>
            <a:endParaRPr b="0" cap="none" sz="1800" i="0" strike="noStrike" u="none">
              <a:solidFill>
                <a:schemeClr val="lt1"/>
              </a:solidFill>
              <a:latin typeface="Calibri"/>
              <a:ea typeface="Calibri"/>
              <a:cs typeface="Calibri"/>
              <a:sym typeface="Calibri"/>
            </a:endParaRPr>
          </a:p>
        </p:txBody>
      </p:sp>
      <p:sp>
        <p:nvSpPr>
          <p:cNvPr id="1048577" name="Google Shape;11;p30"/>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lstStyle>
            <a:lvl1pPr algn="l" lvl="0"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1pPr>
            <a:lvl2pPr algn="l" lvl="1"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2pPr>
            <a:lvl3pPr algn="l" lvl="2"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3pPr>
            <a:lvl4pPr algn="l" lvl="3"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4pPr>
            <a:lvl5pPr algn="l" lvl="4"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5pPr>
            <a:lvl6pPr algn="l" lvl="5"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6pPr>
            <a:lvl7pPr algn="l" lvl="6"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7pPr>
            <a:lvl8pPr algn="l" lvl="7"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8pPr>
            <a:lvl9pPr algn="l" lvl="8" marR="0" rtl="0">
              <a:lnSpc>
                <a:spcPct val="90000"/>
              </a:lnSpc>
              <a:spcBef>
                <a:spcPts val="0"/>
              </a:spcBef>
              <a:spcAft>
                <a:spcPts val="0"/>
              </a:spcAft>
              <a:buSzPts val="1400"/>
              <a:buNone/>
              <a:defRPr b="0" cap="none" sz="3600" i="0" strike="noStrike" u="none">
                <a:solidFill>
                  <a:srgbClr val="404040"/>
                </a:solidFill>
                <a:latin typeface="Calibri"/>
                <a:ea typeface="Calibri"/>
                <a:cs typeface="Calibri"/>
                <a:sym typeface="Calibri"/>
              </a:defRPr>
            </a:lvl9pPr>
          </a:lstStyle>
          <a:p/>
        </p:txBody>
      </p:sp>
      <p:sp>
        <p:nvSpPr>
          <p:cNvPr id="1048578" name="Google Shape;12;p30"/>
          <p:cNvSpPr txBox="1">
            <a:spLocks noGrp="1"/>
          </p:cNvSpPr>
          <p:nvPr>
            <p:ph type="body" idx="1"/>
          </p:nvPr>
        </p:nvSpPr>
        <p:spPr>
          <a:xfrm>
            <a:off x="1096963" y="2108200"/>
            <a:ext cx="10058400" cy="3760788"/>
          </a:xfrm>
          <a:prstGeom prst="rect"/>
          <a:noFill/>
          <a:ln>
            <a:noFill/>
          </a:ln>
        </p:spPr>
        <p:txBody>
          <a:bodyPr anchor="t" anchorCtr="0" bIns="45700" lIns="0" rIns="0" spcFirstLastPara="1" tIns="45700" wrap="square">
            <a:noAutofit/>
          </a:bodyPr>
          <a:lstStyle>
            <a:lvl1pPr algn="l" indent="-355600" lvl="0" marL="457200" marR="0" rtl="0">
              <a:spcBef>
                <a:spcPts val="1200"/>
              </a:spcBef>
              <a:spcAft>
                <a:spcPts val="0"/>
              </a:spcAft>
              <a:buClr>
                <a:schemeClr val="accent1"/>
              </a:buClr>
              <a:buSzPts val="2000"/>
              <a:buFont typeface="Calibri"/>
              <a:buChar char=" "/>
              <a:defRPr b="0" cap="none" sz="2000" i="0" strike="noStrike" u="none">
                <a:solidFill>
                  <a:srgbClr val="404040"/>
                </a:solidFill>
                <a:latin typeface="Calibri"/>
                <a:ea typeface="Calibri"/>
                <a:cs typeface="Calibri"/>
                <a:sym typeface="Calibri"/>
              </a:defRPr>
            </a:lvl1pPr>
            <a:lvl2pPr algn="l" indent="-406400" lvl="1" marL="914400" marR="0" rtl="0">
              <a:spcBef>
                <a:spcPts val="200"/>
              </a:spcBef>
              <a:spcAft>
                <a:spcPts val="0"/>
              </a:spcAft>
              <a:buClr>
                <a:srgbClr val="404040"/>
              </a:buClr>
              <a:buSzPts val="2800"/>
              <a:buFont typeface="Calibri"/>
              <a:buChar char="◦"/>
              <a:defRPr b="0" cap="none" sz="2800" i="0" strike="noStrike" u="none">
                <a:solidFill>
                  <a:srgbClr val="404040"/>
                </a:solidFill>
                <a:latin typeface="Calibri"/>
                <a:ea typeface="Calibri"/>
                <a:cs typeface="Calibri"/>
                <a:sym typeface="Calibri"/>
              </a:defRPr>
            </a:lvl2pPr>
            <a:lvl3pPr algn="l" indent="-317500" lvl="2" marL="1371600" marR="0" rtl="0">
              <a:spcBef>
                <a:spcPts val="400"/>
              </a:spcBef>
              <a:spcAft>
                <a:spcPts val="0"/>
              </a:spcAft>
              <a:buClr>
                <a:srgbClr val="404040"/>
              </a:buClr>
              <a:buSzPts val="1400"/>
              <a:buFont typeface="Calibri"/>
              <a:buChar char="◦"/>
              <a:defRPr b="0" cap="none" sz="1400" i="0" strike="noStrike" u="none">
                <a:solidFill>
                  <a:srgbClr val="404040"/>
                </a:solidFill>
                <a:latin typeface="Calibri"/>
                <a:ea typeface="Calibri"/>
                <a:cs typeface="Calibri"/>
                <a:sym typeface="Calibri"/>
              </a:defRPr>
            </a:lvl3pPr>
            <a:lvl4pPr algn="l" indent="-317500" lvl="3" marL="1828800" marR="0" rtl="0">
              <a:spcBef>
                <a:spcPts val="400"/>
              </a:spcBef>
              <a:spcAft>
                <a:spcPts val="0"/>
              </a:spcAft>
              <a:buClr>
                <a:srgbClr val="404040"/>
              </a:buClr>
              <a:buSzPts val="1400"/>
              <a:buFont typeface="Calibri"/>
              <a:buChar char="◦"/>
              <a:defRPr b="0" cap="none" sz="1400" i="0" strike="noStrike" u="none">
                <a:solidFill>
                  <a:srgbClr val="404040"/>
                </a:solidFill>
                <a:latin typeface="Calibri"/>
                <a:ea typeface="Calibri"/>
                <a:cs typeface="Calibri"/>
                <a:sym typeface="Calibri"/>
              </a:defRPr>
            </a:lvl4pPr>
            <a:lvl5pPr algn="l" indent="-317500" lvl="4" marL="2286000" marR="0" rtl="0">
              <a:spcBef>
                <a:spcPts val="400"/>
              </a:spcBef>
              <a:spcAft>
                <a:spcPts val="0"/>
              </a:spcAft>
              <a:buClr>
                <a:srgbClr val="404040"/>
              </a:buClr>
              <a:buSzPts val="1400"/>
              <a:buFont typeface="Calibri"/>
              <a:buChar char="◦"/>
              <a:defRPr b="0" cap="none" sz="1400" i="0" strike="noStrike" u="none">
                <a:solidFill>
                  <a:srgbClr val="404040"/>
                </a:solidFill>
                <a:latin typeface="Calibri"/>
                <a:ea typeface="Calibri"/>
                <a:cs typeface="Calibri"/>
                <a:sym typeface="Calibri"/>
              </a:defRPr>
            </a:lvl5pPr>
            <a:lvl6pPr algn="l" indent="-317500" lvl="5" marL="2743200" marR="0" rtl="0">
              <a:lnSpc>
                <a:spcPct val="90000"/>
              </a:lnSpc>
              <a:spcBef>
                <a:spcPts val="400"/>
              </a:spcBef>
              <a:spcAft>
                <a:spcPts val="0"/>
              </a:spcAft>
              <a:buClr>
                <a:schemeClr val="accent1"/>
              </a:buClr>
              <a:buSzPts val="1400"/>
              <a:buFont typeface="Calibri"/>
              <a:buChar char="◦"/>
              <a:defRPr b="0" cap="none" sz="1400" i="0" strike="noStrike" u="none">
                <a:solidFill>
                  <a:srgbClr val="3F3F3F"/>
                </a:solidFill>
                <a:latin typeface="Calibri"/>
                <a:ea typeface="Calibri"/>
                <a:cs typeface="Calibri"/>
                <a:sym typeface="Calibri"/>
              </a:defRPr>
            </a:lvl6pPr>
            <a:lvl7pPr algn="l" indent="-317500" lvl="6" marL="3200400" marR="0" rtl="0">
              <a:lnSpc>
                <a:spcPct val="90000"/>
              </a:lnSpc>
              <a:spcBef>
                <a:spcPts val="400"/>
              </a:spcBef>
              <a:spcAft>
                <a:spcPts val="0"/>
              </a:spcAft>
              <a:buClr>
                <a:schemeClr val="accent1"/>
              </a:buClr>
              <a:buSzPts val="1400"/>
              <a:buFont typeface="Calibri"/>
              <a:buChar char="◦"/>
              <a:defRPr b="0" cap="none" sz="1400" i="0" strike="noStrike" u="none">
                <a:solidFill>
                  <a:srgbClr val="3F3F3F"/>
                </a:solidFill>
                <a:latin typeface="Calibri"/>
                <a:ea typeface="Calibri"/>
                <a:cs typeface="Calibri"/>
                <a:sym typeface="Calibri"/>
              </a:defRPr>
            </a:lvl7pPr>
            <a:lvl8pPr algn="l" indent="-317500" lvl="7" marL="3657600" marR="0" rtl="0">
              <a:lnSpc>
                <a:spcPct val="90000"/>
              </a:lnSpc>
              <a:spcBef>
                <a:spcPts val="400"/>
              </a:spcBef>
              <a:spcAft>
                <a:spcPts val="0"/>
              </a:spcAft>
              <a:buClr>
                <a:schemeClr val="accent1"/>
              </a:buClr>
              <a:buSzPts val="1400"/>
              <a:buFont typeface="Calibri"/>
              <a:buChar char="◦"/>
              <a:defRPr b="0" cap="none" sz="1400" i="0" strike="noStrike" u="none">
                <a:solidFill>
                  <a:srgbClr val="3F3F3F"/>
                </a:solidFill>
                <a:latin typeface="Calibri"/>
                <a:ea typeface="Calibri"/>
                <a:cs typeface="Calibri"/>
                <a:sym typeface="Calibri"/>
              </a:defRPr>
            </a:lvl8pPr>
            <a:lvl9pPr algn="l" indent="-317500" lvl="8" marL="4114800" marR="0" rtl="0">
              <a:lnSpc>
                <a:spcPct val="90000"/>
              </a:lnSpc>
              <a:spcBef>
                <a:spcPts val="400"/>
              </a:spcBef>
              <a:spcAft>
                <a:spcPts val="400"/>
              </a:spcAft>
              <a:buClr>
                <a:schemeClr val="accent1"/>
              </a:buClr>
              <a:buSzPts val="1400"/>
              <a:buFont typeface="Calibri"/>
              <a:buChar char="◦"/>
              <a:defRPr b="0" cap="none" sz="1400" i="0" strike="noStrike" u="none">
                <a:solidFill>
                  <a:srgbClr val="3F3F3F"/>
                </a:solidFill>
                <a:latin typeface="Calibri"/>
                <a:ea typeface="Calibri"/>
                <a:cs typeface="Calibri"/>
                <a:sym typeface="Calibri"/>
              </a:defRPr>
            </a:lvl9pPr>
          </a:lstStyle>
          <a:p/>
        </p:txBody>
      </p:sp>
      <p:sp>
        <p:nvSpPr>
          <p:cNvPr id="1048579" name="Google Shape;13;p30"/>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900" i="0" strike="noStrike" u="none">
                <a:solidFill>
                  <a:schemeClr val="lt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4;p30"/>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000" i="0" strike="noStrike" u="none">
                <a:solidFill>
                  <a:srgbClr val="FFFFFF"/>
                </a:solidFill>
                <a:latin typeface="Calibri"/>
                <a:ea typeface="Calibri"/>
                <a:cs typeface="Calibri"/>
                <a:sym typeface="Calibri"/>
              </a:defRPr>
            </a:lvl1pPr>
            <a:lvl2pPr algn="r" indent="0" lvl="1" marL="0" marR="0" rtl="0">
              <a:spcBef>
                <a:spcPts val="0"/>
              </a:spcBef>
              <a:buNone/>
              <a:defRPr b="0" cap="none" sz="1000" i="0" strike="noStrike" u="none">
                <a:solidFill>
                  <a:srgbClr val="FFFFFF"/>
                </a:solidFill>
                <a:latin typeface="Calibri"/>
                <a:ea typeface="Calibri"/>
                <a:cs typeface="Calibri"/>
                <a:sym typeface="Calibri"/>
              </a:defRPr>
            </a:lvl2pPr>
            <a:lvl3pPr algn="r" indent="0" lvl="2" marL="0" marR="0" rtl="0">
              <a:spcBef>
                <a:spcPts val="0"/>
              </a:spcBef>
              <a:buNone/>
              <a:defRPr b="0" cap="none" sz="1000" i="0" strike="noStrike" u="none">
                <a:solidFill>
                  <a:srgbClr val="FFFFFF"/>
                </a:solidFill>
                <a:latin typeface="Calibri"/>
                <a:ea typeface="Calibri"/>
                <a:cs typeface="Calibri"/>
                <a:sym typeface="Calibri"/>
              </a:defRPr>
            </a:lvl3pPr>
            <a:lvl4pPr algn="r" indent="0" lvl="3" marL="0" marR="0" rtl="0">
              <a:spcBef>
                <a:spcPts val="0"/>
              </a:spcBef>
              <a:buNone/>
              <a:defRPr b="0" cap="none" sz="1000" i="0" strike="noStrike" u="none">
                <a:solidFill>
                  <a:srgbClr val="FFFFFF"/>
                </a:solidFill>
                <a:latin typeface="Calibri"/>
                <a:ea typeface="Calibri"/>
                <a:cs typeface="Calibri"/>
                <a:sym typeface="Calibri"/>
              </a:defRPr>
            </a:lvl4pPr>
            <a:lvl5pPr algn="r" indent="0" lvl="4" marL="0" marR="0" rtl="0">
              <a:spcBef>
                <a:spcPts val="0"/>
              </a:spcBef>
              <a:buNone/>
              <a:defRPr b="0" cap="none" sz="1000" i="0" strike="noStrike" u="none">
                <a:solidFill>
                  <a:srgbClr val="FFFFFF"/>
                </a:solidFill>
                <a:latin typeface="Calibri"/>
                <a:ea typeface="Calibri"/>
                <a:cs typeface="Calibri"/>
                <a:sym typeface="Calibri"/>
              </a:defRPr>
            </a:lvl5pPr>
            <a:lvl6pPr algn="r" indent="0" lvl="5" marL="0" marR="0" rtl="0">
              <a:spcBef>
                <a:spcPts val="0"/>
              </a:spcBef>
              <a:buNone/>
              <a:defRPr b="0" cap="none" sz="1000" i="0" strike="noStrike" u="none">
                <a:solidFill>
                  <a:srgbClr val="FFFFFF"/>
                </a:solidFill>
                <a:latin typeface="Calibri"/>
                <a:ea typeface="Calibri"/>
                <a:cs typeface="Calibri"/>
                <a:sym typeface="Calibri"/>
              </a:defRPr>
            </a:lvl6pPr>
            <a:lvl7pPr algn="r" indent="0" lvl="6" marL="0" marR="0" rtl="0">
              <a:spcBef>
                <a:spcPts val="0"/>
              </a:spcBef>
              <a:buNone/>
              <a:defRPr b="0" cap="none" sz="1000" i="0" strike="noStrike" u="none">
                <a:solidFill>
                  <a:srgbClr val="FFFFFF"/>
                </a:solidFill>
                <a:latin typeface="Calibri"/>
                <a:ea typeface="Calibri"/>
                <a:cs typeface="Calibri"/>
                <a:sym typeface="Calibri"/>
              </a:defRPr>
            </a:lvl7pPr>
            <a:lvl8pPr algn="r" indent="0" lvl="7" marL="0" marR="0" rtl="0">
              <a:spcBef>
                <a:spcPts val="0"/>
              </a:spcBef>
              <a:buNone/>
              <a:defRPr b="0" cap="none" sz="1000" i="0" strike="noStrike" u="none">
                <a:solidFill>
                  <a:srgbClr val="FFFFFF"/>
                </a:solidFill>
                <a:latin typeface="Calibri"/>
                <a:ea typeface="Calibri"/>
                <a:cs typeface="Calibri"/>
                <a:sym typeface="Calibri"/>
              </a:defRPr>
            </a:lvl8pPr>
            <a:lvl9pPr algn="r" indent="0" lvl="8" marL="0" marR="0" rtl="0">
              <a:spcBef>
                <a:spcPts val="0"/>
              </a:spcBef>
              <a:buNone/>
              <a:defRPr b="0" cap="none" sz="1000" i="0" strike="noStrike" u="none">
                <a:solidFill>
                  <a:srgbClr val="FFFFFF"/>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15;p30"/>
          <p:cNvCxnSpPr>
            <a:cxnSpLocks/>
          </p:cNvCxnSpPr>
          <p:nvPr/>
        </p:nvCxnSpPr>
        <p:spPr>
          <a:xfrm>
            <a:off x="1193800" y="1897063"/>
            <a:ext cx="9966325" cy="0"/>
          </a:xfrm>
          <a:prstGeom prst="straightConnector1"/>
          <a:noFill/>
          <a:ln w="12700" cap="flat" cmpd="sng">
            <a:solidFill>
              <a:srgbClr val="00B0F0"/>
            </a:solidFill>
            <a:prstDash val="solid"/>
            <a:round/>
            <a:headEnd type="none" w="sm" len="sm"/>
            <a:tailEnd type="none" w="sm" len="sm"/>
          </a:ln>
        </p:spPr>
      </p:cxnSp>
      <p:pic>
        <p:nvPicPr>
          <p:cNvPr id="2097152" name="Google Shape;16;p30" descr="Kalasalingam Academy of Research and Education - Wikipedia"/>
          <p:cNvPicPr preferRelativeResize="0">
            <a:picLocks/>
          </p:cNvPicPr>
          <p:nvPr/>
        </p:nvPicPr>
        <p:blipFill rotWithShape="1">
          <a:blip xmlns:r="http://schemas.openxmlformats.org/officeDocument/2006/relationships" r:embed="rId14">
            <a:alphaModFix/>
          </a:blip>
          <a:srcRect/>
          <a:stretch>
            <a:fillRect/>
          </a:stretch>
        </p:blipFill>
        <p:spPr>
          <a:xfrm>
            <a:off x="10826750" y="53975"/>
            <a:ext cx="1323975" cy="1209675"/>
          </a:xfrm>
          <a:prstGeom prst="rect"/>
          <a:noFill/>
          <a:ln>
            <a:noFill/>
          </a:ln>
        </p:spPr>
      </p:pic>
      <p:sp>
        <p:nvSpPr>
          <p:cNvPr id="1048581" name="Google Shape;17;p30"/>
          <p:cNvSpPr txBox="1"/>
          <p:nvPr/>
        </p:nvSpPr>
        <p:spPr>
          <a:xfrm>
            <a:off x="-12700" y="6537325"/>
            <a:ext cx="3073400" cy="2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0" cap="none" sz="1050" i="0" lang="en-US" strike="noStrike" u="none">
                <a:solidFill>
                  <a:schemeClr val="lt1"/>
                </a:solidFill>
                <a:latin typeface="Calibri"/>
                <a:ea typeface="Calibri"/>
                <a:cs typeface="Calibri"/>
                <a:sym typeface="Calibri"/>
              </a:rPr>
              <a:t>© Kalasalingam academy of research and education</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hyperlink" Target="https://www.elprocus.com/difference-alphanumeric-display-and-customized-lcd/" TargetMode="External"/><Relationship Id="rId2" Type="http://schemas.openxmlformats.org/officeDocument/2006/relationships/hyperlink" Target="https://www.elprocus.com/light-emitting-diode-led-working-application/" TargetMode="External"/><Relationship Id="rId3" Type="http://schemas.openxmlformats.org/officeDocument/2006/relationships/image" Target="../media/image6.jpeg"/><Relationship Id="rId4" Type="http://schemas.openxmlformats.org/officeDocument/2006/relationships/slideLayout" Target="../slideLayouts/slideLayout3.xml"/><Relationship Id="rId5"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hyperlink" Target="https://www.elprocus.com/introduction-to-thermistor-types-with-its-workings-and-applications/" TargetMode="External"/><Relationship Id="rId2" Type="http://schemas.openxmlformats.org/officeDocument/2006/relationships/hyperlink" Target="https://en.wikipedia.org/wiki/Humidity" TargetMode="External"/><Relationship Id="rId3" Type="http://schemas.openxmlformats.org/officeDocument/2006/relationships/image" Target="../media/image7.jpeg"/><Relationship Id="rId4" Type="http://schemas.openxmlformats.org/officeDocument/2006/relationships/slideLayout" Target="../slideLayouts/slideLayout3.xml"/><Relationship Id="rId5"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Shape 124"/>
        <p:cNvGrpSpPr/>
        <p:nvPr/>
      </p:nvGrpSpPr>
      <p:grpSpPr>
        <a:xfrm>
          <a:off x="0" y="0"/>
          <a:ext cx="0" cy="0"/>
          <a:chOff x="0" y="0"/>
          <a:chExt cx="0" cy="0"/>
        </a:xfrm>
      </p:grpSpPr>
      <p:sp>
        <p:nvSpPr>
          <p:cNvPr id="1048586" name="Google Shape;125;p1"/>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
        <p:nvSpPr>
          <p:cNvPr id="1048587" name="Google Shape;126;p1"/>
          <p:cNvSpPr txBox="1">
            <a:spLocks noGrp="1"/>
          </p:cNvSpPr>
          <p:nvPr>
            <p:ph type="title"/>
          </p:nvPr>
        </p:nvSpPr>
        <p:spPr>
          <a:xfrm>
            <a:off x="762000" y="304800"/>
            <a:ext cx="10058400" cy="1450975"/>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None/>
            </a:pPr>
            <a:r>
              <a:rPr dirty="0" sz="4000" lang="en-US">
                <a:latin typeface="Times New Roman"/>
                <a:cs typeface="Times New Roman"/>
                <a:sym typeface="Times New Roman"/>
              </a:rPr>
              <a:t>SMART HELMET FOR UNDER GROUND         MINING PEPOLE</a:t>
            </a:r>
            <a:endParaRPr dirty="0"/>
          </a:p>
        </p:txBody>
      </p:sp>
      <p:sp>
        <p:nvSpPr>
          <p:cNvPr id="1048588" name="Google Shape;127;p1"/>
          <p:cNvSpPr txBox="1">
            <a:spLocks noGrp="1"/>
          </p:cNvSpPr>
          <p:nvPr>
            <p:ph type="body" idx="1"/>
          </p:nvPr>
        </p:nvSpPr>
        <p:spPr>
          <a:xfrm>
            <a:off x="5128735" y="2438400"/>
            <a:ext cx="6026628" cy="3749675"/>
          </a:xfrm>
          <a:prstGeom prst="rect"/>
          <a:noFill/>
          <a:ln>
            <a:noFill/>
          </a:ln>
        </p:spPr>
        <p:txBody>
          <a:bodyPr anchor="t" anchorCtr="0" bIns="45700" lIns="0" rIns="0" spcFirstLastPara="1" tIns="45700" wrap="square">
            <a:normAutofit lnSpcReduction="10000"/>
          </a:bodyPr>
          <a:p>
            <a:pPr algn="l" indent="0" lvl="0" marL="0" rtl="0">
              <a:spcBef>
                <a:spcPts val="1400"/>
              </a:spcBef>
              <a:spcAft>
                <a:spcPts val="0"/>
              </a:spcAft>
              <a:buNone/>
            </a:pPr>
            <a:r>
              <a:rPr dirty="0" lang="en-US">
                <a:latin typeface="Times New Roman"/>
                <a:ea typeface="Times New Roman"/>
                <a:cs typeface="Times New Roman"/>
                <a:sym typeface="Times New Roman"/>
              </a:rPr>
              <a:t>T</a:t>
            </a:r>
            <a:r>
              <a:rPr dirty="0" lang="en-US">
                <a:latin typeface="Times New Roman"/>
                <a:ea typeface="Times New Roman"/>
                <a:cs typeface="Times New Roman"/>
                <a:sym typeface="Times New Roman"/>
              </a:rPr>
              <a:t>e</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m</a:t>
            </a:r>
            <a:r>
              <a:rPr dirty="0" lang="en-US">
                <a:latin typeface="Times New Roman"/>
                <a:ea typeface="Times New Roman"/>
                <a:cs typeface="Times New Roman"/>
                <a:sym typeface="Times New Roman"/>
              </a:rPr>
              <a:t> </a:t>
            </a:r>
            <a:r>
              <a:rPr dirty="0" lang="en-US">
                <a:latin typeface="Times New Roman"/>
                <a:ea typeface="Times New Roman"/>
                <a:cs typeface="Times New Roman"/>
                <a:sym typeface="Times New Roman"/>
              </a:rPr>
              <a:t>m</a:t>
            </a:r>
            <a:r>
              <a:rPr dirty="0" lang="en-US">
                <a:latin typeface="Times New Roman"/>
                <a:ea typeface="Times New Roman"/>
                <a:cs typeface="Times New Roman"/>
                <a:sym typeface="Times New Roman"/>
              </a:rPr>
              <a:t>e</a:t>
            </a:r>
            <a:r>
              <a:rPr dirty="0" lang="en-US">
                <a:latin typeface="Times New Roman"/>
                <a:ea typeface="Times New Roman"/>
                <a:cs typeface="Times New Roman"/>
                <a:sym typeface="Times New Roman"/>
              </a:rPr>
              <a:t>mbers</a:t>
            </a:r>
            <a:r>
              <a:rPr dirty="0" lang="en-US">
                <a:latin typeface="Times New Roman"/>
                <a:ea typeface="Times New Roman"/>
                <a:cs typeface="Times New Roman"/>
                <a:sym typeface="Times New Roman"/>
              </a:rPr>
              <a:t>:</a:t>
            </a:r>
            <a:endParaRPr dirty="0"/>
          </a:p>
          <a:p>
            <a:pPr algn="l" indent="0" lvl="0" marL="0" rtl="0">
              <a:spcBef>
                <a:spcPts val="1400"/>
              </a:spcBef>
              <a:spcAft>
                <a:spcPts val="0"/>
              </a:spcAft>
              <a:buNone/>
            </a:pPr>
            <a:r>
              <a:rPr dirty="0" lang="en-US">
                <a:latin typeface="Times New Roman"/>
                <a:ea typeface="Times New Roman"/>
                <a:cs typeface="Times New Roman"/>
                <a:sym typeface="Times New Roman"/>
              </a:rPr>
              <a:t>B</a:t>
            </a:r>
            <a:r>
              <a:rPr dirty="0" lang="en-US">
                <a:latin typeface="Times New Roman"/>
                <a:ea typeface="Times New Roman"/>
                <a:cs typeface="Times New Roman"/>
                <a:sym typeface="Times New Roman"/>
              </a:rPr>
              <a:t>o</a:t>
            </a:r>
            <a:r>
              <a:rPr dirty="0" lang="en-US">
                <a:latin typeface="Times New Roman"/>
                <a:ea typeface="Times New Roman"/>
                <a:cs typeface="Times New Roman"/>
                <a:sym typeface="Times New Roman"/>
              </a:rPr>
              <a:t>d</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p</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t</a:t>
            </a:r>
            <a:r>
              <a:rPr dirty="0" lang="en-US">
                <a:latin typeface="Times New Roman"/>
                <a:ea typeface="Times New Roman"/>
                <a:cs typeface="Times New Roman"/>
                <a:sym typeface="Times New Roman"/>
              </a:rPr>
              <a:t>i</a:t>
            </a:r>
            <a:r>
              <a:rPr dirty="0" lang="en-US">
                <a:latin typeface="Times New Roman"/>
                <a:ea typeface="Times New Roman"/>
                <a:cs typeface="Times New Roman"/>
                <a:sym typeface="Times New Roman"/>
              </a:rPr>
              <a:t> </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n</a:t>
            </a:r>
            <a:r>
              <a:rPr dirty="0" lang="en-US">
                <a:latin typeface="Times New Roman"/>
                <a:ea typeface="Times New Roman"/>
                <a:cs typeface="Times New Roman"/>
                <a:sym typeface="Times New Roman"/>
              </a:rPr>
              <a:t>j</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l</a:t>
            </a:r>
            <a:r>
              <a:rPr dirty="0" lang="en-US">
                <a:latin typeface="Times New Roman"/>
                <a:ea typeface="Times New Roman"/>
                <a:cs typeface="Times New Roman"/>
                <a:sym typeface="Times New Roman"/>
              </a:rPr>
              <a:t>i</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9</a:t>
            </a:r>
            <a:r>
              <a:rPr dirty="0" lang="en-US">
                <a:latin typeface="Times New Roman"/>
                <a:ea typeface="Times New Roman"/>
                <a:cs typeface="Times New Roman"/>
                <a:sym typeface="Times New Roman"/>
              </a:rPr>
              <a:t>9</a:t>
            </a:r>
            <a:r>
              <a:rPr dirty="0" lang="en-US">
                <a:latin typeface="Times New Roman"/>
                <a:ea typeface="Times New Roman"/>
                <a:cs typeface="Times New Roman"/>
                <a:sym typeface="Times New Roman"/>
              </a:rPr>
              <a:t>2</a:t>
            </a:r>
            <a:r>
              <a:rPr dirty="0" lang="en-US">
                <a:latin typeface="Times New Roman"/>
                <a:ea typeface="Times New Roman"/>
                <a:cs typeface="Times New Roman"/>
                <a:sym typeface="Times New Roman"/>
              </a:rPr>
              <a:t>1</a:t>
            </a:r>
            <a:r>
              <a:rPr dirty="0" lang="en-US">
                <a:latin typeface="Times New Roman"/>
                <a:ea typeface="Times New Roman"/>
                <a:cs typeface="Times New Roman"/>
                <a:sym typeface="Times New Roman"/>
              </a:rPr>
              <a:t>0</a:t>
            </a:r>
            <a:r>
              <a:rPr dirty="0" lang="en-US">
                <a:latin typeface="Times New Roman"/>
                <a:ea typeface="Times New Roman"/>
                <a:cs typeface="Times New Roman"/>
                <a:sym typeface="Times New Roman"/>
              </a:rPr>
              <a:t>0</a:t>
            </a:r>
            <a:r>
              <a:rPr dirty="0" lang="en-US">
                <a:latin typeface="Times New Roman"/>
                <a:ea typeface="Times New Roman"/>
                <a:cs typeface="Times New Roman"/>
                <a:sym typeface="Times New Roman"/>
              </a:rPr>
              <a:t>5</a:t>
            </a:r>
            <a:r>
              <a:rPr dirty="0" lang="en-US">
                <a:latin typeface="Times New Roman"/>
                <a:ea typeface="Times New Roman"/>
                <a:cs typeface="Times New Roman"/>
                <a:sym typeface="Times New Roman"/>
              </a:rPr>
              <a:t>3</a:t>
            </a:r>
            <a:r>
              <a:rPr dirty="0" lang="en-US">
                <a:latin typeface="Times New Roman"/>
                <a:ea typeface="Times New Roman"/>
                <a:cs typeface="Times New Roman"/>
                <a:sym typeface="Times New Roman"/>
              </a:rPr>
              <a:t>1</a:t>
            </a:r>
            <a:r>
              <a:rPr dirty="0" lang="en-US">
                <a:latin typeface="Times New Roman"/>
                <a:ea typeface="Times New Roman"/>
                <a:cs typeface="Times New Roman"/>
                <a:sym typeface="Times New Roman"/>
              </a:rPr>
              <a:t>4</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k</a:t>
            </a:r>
            <a:r>
              <a:rPr dirty="0" lang="en-US">
                <a:latin typeface="Times New Roman"/>
                <a:ea typeface="Times New Roman"/>
                <a:cs typeface="Times New Roman"/>
                <a:sym typeface="Times New Roman"/>
              </a:rPr>
              <a:t>l</a:t>
            </a:r>
            <a:r>
              <a:rPr dirty="0" lang="en-US">
                <a:latin typeface="Times New Roman"/>
                <a:ea typeface="Times New Roman"/>
                <a:cs typeface="Times New Roman"/>
                <a:sym typeface="Times New Roman"/>
              </a:rPr>
              <a:t>u</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c</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i</a:t>
            </a:r>
            <a:r>
              <a:rPr dirty="0" lang="en-US">
                <a:latin typeface="Times New Roman"/>
                <a:ea typeface="Times New Roman"/>
                <a:cs typeface="Times New Roman"/>
                <a:sym typeface="Times New Roman"/>
              </a:rPr>
              <a:t>n</a:t>
            </a:r>
            <a:endParaRPr dirty="0"/>
          </a:p>
          <a:p>
            <a:pPr algn="l" indent="0" lvl="0" marL="0" rtl="0">
              <a:spcBef>
                <a:spcPts val="1400"/>
              </a:spcBef>
              <a:spcAft>
                <a:spcPts val="0"/>
              </a:spcAft>
              <a:buNone/>
            </a:pPr>
            <a:r>
              <a:rPr dirty="0" lang="en-US">
                <a:latin typeface="Times New Roman"/>
                <a:ea typeface="Times New Roman"/>
                <a:cs typeface="Times New Roman"/>
                <a:sym typeface="Times New Roman"/>
              </a:rPr>
              <a:t>G</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n</a:t>
            </a:r>
            <a:r>
              <a:rPr dirty="0" lang="en-US">
                <a:latin typeface="Times New Roman"/>
                <a:ea typeface="Times New Roman"/>
                <a:cs typeface="Times New Roman"/>
                <a:sym typeface="Times New Roman"/>
              </a:rPr>
              <a:t>d</a:t>
            </a:r>
            <a:r>
              <a:rPr dirty="0" lang="en-US">
                <a:latin typeface="Times New Roman"/>
                <a:ea typeface="Times New Roman"/>
                <a:cs typeface="Times New Roman"/>
                <a:sym typeface="Times New Roman"/>
              </a:rPr>
              <a:t>h</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m</a:t>
            </a:r>
            <a:r>
              <a:rPr dirty="0" lang="en-US">
                <a:latin typeface="Times New Roman"/>
                <a:ea typeface="Times New Roman"/>
                <a:cs typeface="Times New Roman"/>
                <a:sym typeface="Times New Roman"/>
              </a:rPr>
              <a:t> </a:t>
            </a:r>
            <a:r>
              <a:rPr dirty="0" lang="en-US">
                <a:latin typeface="Times New Roman"/>
                <a:ea typeface="Times New Roman"/>
                <a:cs typeface="Times New Roman"/>
                <a:sym typeface="Times New Roman"/>
              </a:rPr>
              <a:t>Saranya </a:t>
            </a:r>
            <a:r>
              <a:rPr dirty="0" lang="en-US">
                <a:latin typeface="Times New Roman"/>
                <a:ea typeface="Times New Roman"/>
                <a:cs typeface="Times New Roman"/>
                <a:sym typeface="Times New Roman"/>
              </a:rPr>
              <a:t>Thejaswi</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9</a:t>
            </a:r>
            <a:r>
              <a:rPr dirty="0" lang="en-US">
                <a:latin typeface="Times New Roman"/>
                <a:ea typeface="Times New Roman"/>
                <a:cs typeface="Times New Roman"/>
                <a:sym typeface="Times New Roman"/>
              </a:rPr>
              <a:t>9</a:t>
            </a:r>
            <a:r>
              <a:rPr dirty="0" lang="en-US">
                <a:latin typeface="Times New Roman"/>
                <a:ea typeface="Times New Roman"/>
                <a:cs typeface="Times New Roman"/>
                <a:sym typeface="Times New Roman"/>
              </a:rPr>
              <a:t>2</a:t>
            </a:r>
            <a:r>
              <a:rPr dirty="0" lang="en-US">
                <a:latin typeface="Times New Roman"/>
                <a:ea typeface="Times New Roman"/>
                <a:cs typeface="Times New Roman"/>
                <a:sym typeface="Times New Roman"/>
              </a:rPr>
              <a:t>1</a:t>
            </a:r>
            <a:r>
              <a:rPr dirty="0" lang="en-US">
                <a:latin typeface="Times New Roman"/>
                <a:ea typeface="Times New Roman"/>
                <a:cs typeface="Times New Roman"/>
                <a:sym typeface="Times New Roman"/>
              </a:rPr>
              <a:t>0</a:t>
            </a:r>
            <a:r>
              <a:rPr dirty="0" lang="en-US">
                <a:latin typeface="Times New Roman"/>
                <a:ea typeface="Times New Roman"/>
                <a:cs typeface="Times New Roman"/>
                <a:sym typeface="Times New Roman"/>
              </a:rPr>
              <a:t>0</a:t>
            </a:r>
            <a:r>
              <a:rPr dirty="0" lang="en-US">
                <a:latin typeface="Times New Roman"/>
                <a:ea typeface="Times New Roman"/>
                <a:cs typeface="Times New Roman"/>
                <a:sym typeface="Times New Roman"/>
              </a:rPr>
              <a:t>5</a:t>
            </a:r>
            <a:r>
              <a:rPr dirty="0" lang="en-US">
                <a:latin typeface="Times New Roman"/>
                <a:ea typeface="Times New Roman"/>
                <a:cs typeface="Times New Roman"/>
                <a:sym typeface="Times New Roman"/>
              </a:rPr>
              <a:t>2</a:t>
            </a:r>
            <a:r>
              <a:rPr dirty="0" lang="en-US">
                <a:latin typeface="Times New Roman"/>
                <a:ea typeface="Times New Roman"/>
                <a:cs typeface="Times New Roman"/>
                <a:sym typeface="Times New Roman"/>
              </a:rPr>
              <a:t>9</a:t>
            </a:r>
            <a:r>
              <a:rPr dirty="0" lang="en-US">
                <a:latin typeface="Times New Roman"/>
                <a:ea typeface="Times New Roman"/>
                <a:cs typeface="Times New Roman"/>
                <a:sym typeface="Times New Roman"/>
              </a:rPr>
              <a:t>8</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k</a:t>
            </a:r>
            <a:r>
              <a:rPr dirty="0" lang="en-US">
                <a:latin typeface="Times New Roman"/>
                <a:ea typeface="Times New Roman"/>
                <a:cs typeface="Times New Roman"/>
                <a:sym typeface="Times New Roman"/>
              </a:rPr>
              <a:t>l</a:t>
            </a:r>
            <a:r>
              <a:rPr dirty="0" lang="en-US">
                <a:latin typeface="Times New Roman"/>
                <a:ea typeface="Times New Roman"/>
                <a:cs typeface="Times New Roman"/>
                <a:sym typeface="Times New Roman"/>
              </a:rPr>
              <a:t>u</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c</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i</a:t>
            </a:r>
            <a:r>
              <a:rPr dirty="0" lang="en-US">
                <a:latin typeface="Times New Roman"/>
                <a:ea typeface="Times New Roman"/>
                <a:cs typeface="Times New Roman"/>
                <a:sym typeface="Times New Roman"/>
              </a:rPr>
              <a:t>n</a:t>
            </a:r>
            <a:endParaRPr dirty="0"/>
          </a:p>
          <a:p>
            <a:pPr algn="l" indent="0" lvl="0" marL="0" rtl="0">
              <a:spcBef>
                <a:spcPts val="1400"/>
              </a:spcBef>
              <a:spcAft>
                <a:spcPts val="0"/>
              </a:spcAft>
              <a:buNone/>
            </a:pP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v</a:t>
            </a:r>
            <a:r>
              <a:rPr dirty="0" lang="en-US">
                <a:latin typeface="Times New Roman"/>
                <a:ea typeface="Times New Roman"/>
                <a:cs typeface="Times New Roman"/>
                <a:sym typeface="Times New Roman"/>
              </a:rPr>
              <a:t>u</a:t>
            </a:r>
            <a:r>
              <a:rPr dirty="0" lang="en-US">
                <a:latin typeface="Times New Roman"/>
                <a:ea typeface="Times New Roman"/>
                <a:cs typeface="Times New Roman"/>
                <a:sym typeface="Times New Roman"/>
              </a:rPr>
              <a:t>l</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 </a:t>
            </a:r>
            <a:r>
              <a:rPr dirty="0" lang="en-US">
                <a:latin typeface="Times New Roman"/>
                <a:ea typeface="Times New Roman"/>
                <a:cs typeface="Times New Roman"/>
                <a:sym typeface="Times New Roman"/>
              </a:rPr>
              <a:t>R</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m</a:t>
            </a:r>
            <a:r>
              <a:rPr dirty="0" lang="en-US">
                <a:latin typeface="Times New Roman"/>
                <a:ea typeface="Times New Roman"/>
                <a:cs typeface="Times New Roman"/>
                <a:sym typeface="Times New Roman"/>
              </a:rPr>
              <a:t> </a:t>
            </a:r>
            <a:r>
              <a:rPr dirty="0" lang="en-US">
                <a:latin typeface="Times New Roman"/>
                <a:ea typeface="Times New Roman"/>
                <a:cs typeface="Times New Roman"/>
                <a:sym typeface="Times New Roman"/>
              </a:rPr>
              <a:t>Teja</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9</a:t>
            </a:r>
            <a:r>
              <a:rPr dirty="0" lang="en-US">
                <a:latin typeface="Times New Roman"/>
                <a:ea typeface="Times New Roman"/>
                <a:cs typeface="Times New Roman"/>
                <a:sym typeface="Times New Roman"/>
              </a:rPr>
              <a:t>9</a:t>
            </a:r>
            <a:r>
              <a:rPr dirty="0" lang="en-US">
                <a:latin typeface="Times New Roman"/>
                <a:ea typeface="Times New Roman"/>
                <a:cs typeface="Times New Roman"/>
                <a:sym typeface="Times New Roman"/>
              </a:rPr>
              <a:t>2</a:t>
            </a:r>
            <a:r>
              <a:rPr dirty="0" lang="en-US">
                <a:latin typeface="Times New Roman"/>
                <a:ea typeface="Times New Roman"/>
                <a:cs typeface="Times New Roman"/>
                <a:sym typeface="Times New Roman"/>
              </a:rPr>
              <a:t>1</a:t>
            </a:r>
            <a:r>
              <a:rPr dirty="0" lang="en-US">
                <a:latin typeface="Times New Roman"/>
                <a:ea typeface="Times New Roman"/>
                <a:cs typeface="Times New Roman"/>
                <a:sym typeface="Times New Roman"/>
              </a:rPr>
              <a:t>0</a:t>
            </a:r>
            <a:r>
              <a:rPr dirty="0" lang="en-US">
                <a:latin typeface="Times New Roman"/>
                <a:ea typeface="Times New Roman"/>
                <a:cs typeface="Times New Roman"/>
                <a:sym typeface="Times New Roman"/>
              </a:rPr>
              <a:t>0</a:t>
            </a:r>
            <a:r>
              <a:rPr dirty="0" lang="en-US">
                <a:latin typeface="Times New Roman"/>
                <a:ea typeface="Times New Roman"/>
                <a:cs typeface="Times New Roman"/>
                <a:sym typeface="Times New Roman"/>
              </a:rPr>
              <a:t>5</a:t>
            </a:r>
            <a:r>
              <a:rPr dirty="0" lang="en-US">
                <a:latin typeface="Times New Roman"/>
                <a:ea typeface="Times New Roman"/>
                <a:cs typeface="Times New Roman"/>
                <a:sym typeface="Times New Roman"/>
              </a:rPr>
              <a:t>3</a:t>
            </a:r>
            <a:r>
              <a:rPr dirty="0" lang="en-US">
                <a:latin typeface="Times New Roman"/>
                <a:ea typeface="Times New Roman"/>
                <a:cs typeface="Times New Roman"/>
                <a:sym typeface="Times New Roman"/>
              </a:rPr>
              <a:t>2</a:t>
            </a:r>
            <a:r>
              <a:rPr dirty="0" lang="en-US">
                <a:latin typeface="Times New Roman"/>
                <a:ea typeface="Times New Roman"/>
                <a:cs typeface="Times New Roman"/>
                <a:sym typeface="Times New Roman"/>
              </a:rPr>
              <a:t>4</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k</a:t>
            </a:r>
            <a:r>
              <a:rPr dirty="0" lang="en-US">
                <a:latin typeface="Times New Roman"/>
                <a:ea typeface="Times New Roman"/>
                <a:cs typeface="Times New Roman"/>
                <a:sym typeface="Times New Roman"/>
              </a:rPr>
              <a:t>l</a:t>
            </a:r>
            <a:r>
              <a:rPr dirty="0" lang="en-US">
                <a:latin typeface="Times New Roman"/>
                <a:ea typeface="Times New Roman"/>
                <a:cs typeface="Times New Roman"/>
                <a:sym typeface="Times New Roman"/>
              </a:rPr>
              <a:t>u</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a</a:t>
            </a:r>
            <a:r>
              <a:rPr dirty="0" lang="en-US">
                <a:latin typeface="Times New Roman"/>
                <a:ea typeface="Times New Roman"/>
                <a:cs typeface="Times New Roman"/>
                <a:sym typeface="Times New Roman"/>
              </a:rPr>
              <a:t>c</a:t>
            </a:r>
            <a:r>
              <a:rPr dirty="0" lang="en-US">
                <a:latin typeface="Times New Roman"/>
                <a:ea typeface="Times New Roman"/>
                <a:cs typeface="Times New Roman"/>
                <a:sym typeface="Times New Roman"/>
              </a:rPr>
              <a:t>.</a:t>
            </a:r>
            <a:r>
              <a:rPr dirty="0" lang="en-US">
                <a:latin typeface="Times New Roman"/>
                <a:ea typeface="Times New Roman"/>
                <a:cs typeface="Times New Roman"/>
                <a:sym typeface="Times New Roman"/>
              </a:rPr>
              <a:t>i</a:t>
            </a:r>
            <a:r>
              <a:rPr dirty="0" lang="en-US">
                <a:latin typeface="Times New Roman"/>
                <a:ea typeface="Times New Roman"/>
                <a:cs typeface="Times New Roman"/>
                <a:sym typeface="Times New Roman"/>
              </a:rPr>
              <a:t>n</a:t>
            </a:r>
            <a:r>
              <a:rPr dirty="0" lang="en-US">
                <a:latin typeface="Times New Roman"/>
                <a:ea typeface="Times New Roman"/>
                <a:cs typeface="Times New Roman"/>
                <a:sym typeface="Times New Roman"/>
              </a:rPr>
              <a:t> </a:t>
            </a:r>
            <a:endParaRPr dirty="0"/>
          </a:p>
          <a:p>
            <a:pPr algn="l" indent="0" lvl="0" marL="0" rtl="0">
              <a:spcBef>
                <a:spcPts val="1400"/>
              </a:spcBef>
              <a:spcAft>
                <a:spcPts val="0"/>
              </a:spcAft>
              <a:buSzPts val="2000"/>
              <a:buNone/>
            </a:pPr>
            <a:endParaRPr dirty="0">
              <a:latin typeface="Times New Roman"/>
              <a:ea typeface="Times New Roman"/>
              <a:cs typeface="Times New Roman"/>
              <a:sym typeface="Times New Roman"/>
            </a:endParaRPr>
          </a:p>
          <a:p>
            <a:pPr algn="l" indent="0" lvl="0" marL="0" rtl="0">
              <a:spcBef>
                <a:spcPts val="1400"/>
              </a:spcBef>
              <a:spcAft>
                <a:spcPts val="0"/>
              </a:spcAft>
              <a:buSzPts val="2000"/>
              <a:buNone/>
            </a:pPr>
            <a:r>
              <a:rPr dirty="0" lang="en-US">
                <a:latin typeface="Times New Roman"/>
                <a:ea typeface="Times New Roman"/>
                <a:cs typeface="Times New Roman"/>
                <a:sym typeface="Times New Roman"/>
              </a:rPr>
              <a:t> </a:t>
            </a:r>
            <a:endParaRPr dirty="0"/>
          </a:p>
          <a:p>
            <a:pPr algn="l" indent="0" lvl="0" marL="90488" rtl="0">
              <a:spcBef>
                <a:spcPts val="1400"/>
              </a:spcBef>
              <a:spcAft>
                <a:spcPts val="0"/>
              </a:spcAft>
              <a:buSzPts val="2000"/>
              <a:buNone/>
            </a:pPr>
            <a:endParaRPr dirty="0"/>
          </a:p>
          <a:p>
            <a:pPr algn="l" indent="0" lvl="0" marL="90488" rtl="0">
              <a:spcBef>
                <a:spcPts val="1400"/>
              </a:spcBef>
              <a:spcAft>
                <a:spcPts val="0"/>
              </a:spcAft>
              <a:buSzPts val="2000"/>
              <a:buNone/>
            </a:pPr>
            <a:endParaRPr dirty="0"/>
          </a:p>
        </p:txBody>
      </p:sp>
      <p:sp>
        <p:nvSpPr>
          <p:cNvPr id="1048589" name="Google Shape;128;p1"/>
          <p:cNvSpPr txBox="1"/>
          <p:nvPr/>
        </p:nvSpPr>
        <p:spPr>
          <a:xfrm>
            <a:off x="0" y="4471020"/>
            <a:ext cx="5936673" cy="485101"/>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dirty="0" sz="2800" i="0" lang="en-US" strike="noStrike" u="none">
                <a:solidFill>
                  <a:schemeClr val="dk1"/>
                </a:solidFill>
                <a:latin typeface="Times New Roman"/>
                <a:ea typeface="Times New Roman"/>
                <a:cs typeface="Times New Roman"/>
                <a:sym typeface="Times New Roman"/>
              </a:rPr>
              <a:t>T</a:t>
            </a:r>
            <a:r>
              <a:rPr b="0" cap="none" dirty="0" sz="2800" i="0" lang="en-US" strike="noStrike" u="none">
                <a:solidFill>
                  <a:schemeClr val="dk1"/>
                </a:solidFill>
                <a:latin typeface="Times New Roman"/>
                <a:ea typeface="Times New Roman"/>
                <a:cs typeface="Times New Roman"/>
                <a:sym typeface="Times New Roman"/>
              </a:rPr>
              <a:t>e</a:t>
            </a:r>
            <a:r>
              <a:rPr b="0" cap="none" dirty="0" sz="2800" i="0" lang="en-US" strike="noStrike" u="none">
                <a:solidFill>
                  <a:schemeClr val="dk1"/>
                </a:solidFill>
                <a:latin typeface="Times New Roman"/>
                <a:ea typeface="Times New Roman"/>
                <a:cs typeface="Times New Roman"/>
                <a:sym typeface="Times New Roman"/>
              </a:rPr>
              <a:t>a</a:t>
            </a:r>
            <a:r>
              <a:rPr b="0" cap="none" dirty="0" sz="2800" i="0" lang="en-US" strike="noStrike" u="none">
                <a:solidFill>
                  <a:schemeClr val="dk1"/>
                </a:solidFill>
                <a:latin typeface="Times New Roman"/>
                <a:ea typeface="Times New Roman"/>
                <a:cs typeface="Times New Roman"/>
                <a:sym typeface="Times New Roman"/>
              </a:rPr>
              <a:t>m</a:t>
            </a:r>
            <a:r>
              <a:rPr b="0" cap="none" dirty="0" sz="2800" i="0" lang="en-US" strike="noStrike" u="none">
                <a:solidFill>
                  <a:schemeClr val="dk1"/>
                </a:solidFill>
                <a:latin typeface="Times New Roman"/>
                <a:ea typeface="Times New Roman"/>
                <a:cs typeface="Times New Roman"/>
                <a:sym typeface="Times New Roman"/>
              </a:rPr>
              <a:t> </a:t>
            </a:r>
            <a:r>
              <a:rPr b="0" cap="none" dirty="0" sz="2800" i="0" lang="en-US" strike="noStrike" u="none">
                <a:solidFill>
                  <a:schemeClr val="dk1"/>
                </a:solidFill>
                <a:latin typeface="Times New Roman"/>
                <a:ea typeface="Times New Roman"/>
                <a:cs typeface="Times New Roman"/>
                <a:sym typeface="Times New Roman"/>
              </a:rPr>
              <a:t>n</a:t>
            </a:r>
            <a:r>
              <a:rPr b="0" cap="none" dirty="0" sz="2800" i="0" lang="en-US" strike="noStrike" u="none">
                <a:solidFill>
                  <a:schemeClr val="dk1"/>
                </a:solidFill>
                <a:latin typeface="Times New Roman"/>
                <a:ea typeface="Times New Roman"/>
                <a:cs typeface="Times New Roman"/>
                <a:sym typeface="Times New Roman"/>
              </a:rPr>
              <a:t>u</a:t>
            </a:r>
            <a:r>
              <a:rPr b="0" cap="none" dirty="0" sz="2800" i="0" lang="en-US" strike="noStrike" u="none">
                <a:solidFill>
                  <a:schemeClr val="dk1"/>
                </a:solidFill>
                <a:latin typeface="Times New Roman"/>
                <a:ea typeface="Times New Roman"/>
                <a:cs typeface="Times New Roman"/>
                <a:sym typeface="Times New Roman"/>
              </a:rPr>
              <a:t>m</a:t>
            </a:r>
            <a:r>
              <a:rPr b="0" cap="none" dirty="0" sz="2800" i="0" lang="en-US" strike="noStrike" u="none">
                <a:solidFill>
                  <a:schemeClr val="dk1"/>
                </a:solidFill>
                <a:latin typeface="Times New Roman"/>
                <a:ea typeface="Times New Roman"/>
                <a:cs typeface="Times New Roman"/>
                <a:sym typeface="Times New Roman"/>
              </a:rPr>
              <a:t>ber </a:t>
            </a:r>
            <a:r>
              <a:rPr b="0" cap="none" dirty="0" sz="2800" i="0" lang="en-US" strike="noStrike" u="none">
                <a:solidFill>
                  <a:schemeClr val="dk1"/>
                </a:solidFill>
                <a:latin typeface="Times New Roman"/>
                <a:ea typeface="Times New Roman"/>
                <a:cs typeface="Times New Roman"/>
                <a:sym typeface="Times New Roman"/>
              </a:rPr>
              <a:t>V</a:t>
            </a:r>
            <a:r>
              <a:rPr b="0" cap="none" dirty="0" sz="2800" i="0" lang="en-US" strike="noStrike" u="none">
                <a:solidFill>
                  <a:schemeClr val="dk1"/>
                </a:solidFill>
                <a:latin typeface="Times New Roman"/>
                <a:ea typeface="Times New Roman"/>
                <a:cs typeface="Times New Roman"/>
                <a:sym typeface="Times New Roman"/>
              </a:rPr>
              <a:t>H</a:t>
            </a:r>
            <a:r>
              <a:rPr b="0" cap="none" dirty="0" sz="2800" i="0" lang="en-US" strike="noStrike" u="none">
                <a:solidFill>
                  <a:schemeClr val="dk1"/>
                </a:solidFill>
                <a:latin typeface="Times New Roman"/>
                <a:ea typeface="Times New Roman"/>
                <a:cs typeface="Times New Roman"/>
                <a:sym typeface="Times New Roman"/>
              </a:rPr>
              <a:t>1</a:t>
            </a:r>
            <a:r>
              <a:rPr b="0" cap="none" dirty="0" sz="2800" i="0" lang="en-US" strike="noStrike" u="none">
                <a:solidFill>
                  <a:schemeClr val="dk1"/>
                </a:solidFill>
                <a:latin typeface="Times New Roman"/>
                <a:ea typeface="Times New Roman"/>
                <a:cs typeface="Times New Roman"/>
                <a:sym typeface="Times New Roman"/>
              </a:rPr>
              <a:t>3</a:t>
            </a:r>
            <a:r>
              <a:rPr b="0" cap="none" dirty="0" sz="2800" i="0" lang="en-US" strike="noStrike" u="none">
                <a:solidFill>
                  <a:schemeClr val="dk1"/>
                </a:solidFill>
                <a:latin typeface="Times New Roman"/>
                <a:ea typeface="Times New Roman"/>
                <a:cs typeface="Times New Roman"/>
                <a:sym typeface="Times New Roman"/>
              </a:rPr>
              <a:t>3</a:t>
            </a:r>
            <a:endParaRPr dirty="0"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7" name="Shape 209"/>
        <p:cNvGrpSpPr/>
        <p:nvPr/>
      </p:nvGrpSpPr>
      <p:grpSpPr>
        <a:xfrm>
          <a:off x="0" y="0"/>
          <a:ext cx="0" cy="0"/>
          <a:chOff x="0" y="0"/>
          <a:chExt cx="0" cy="0"/>
        </a:xfrm>
      </p:grpSpPr>
      <p:sp>
        <p:nvSpPr>
          <p:cNvPr id="1048634" name="Google Shape;210;p13"/>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dirty="0" sz="3200" lang="en-US">
                <a:latin typeface="Times New Roman"/>
                <a:cs typeface="Times New Roman"/>
                <a:sym typeface="Times New Roman"/>
              </a:rPr>
              <a:t>FLOW CHART</a:t>
            </a:r>
            <a:endParaRPr dirty="0" sz="3200"/>
          </a:p>
        </p:txBody>
      </p:sp>
      <p:sp>
        <p:nvSpPr>
          <p:cNvPr id="1048635" name="Text Placeholder 1"/>
          <p:cNvSpPr>
            <a:spLocks noGrp="1"/>
          </p:cNvSpPr>
          <p:nvPr>
            <p:ph type="body" idx="1"/>
          </p:nvPr>
        </p:nvSpPr>
        <p:spPr/>
        <p:txBody>
          <a:bodyPr/>
          <a:p>
            <a:r>
              <a:rPr dirty="0" lang="en-US"/>
              <a:t>-</a:t>
            </a:r>
          </a:p>
        </p:txBody>
      </p:sp>
      <p:pic>
        <p:nvPicPr>
          <p:cNvPr id="2097153" name="Picture 3" descr="C:\Users\MADHAN SMK\OneDrive\Pictures\Screenshots\Screenshot 2023-04-24 020443.png"/>
          <p:cNvPicPr>
            <a:picLocks noChangeAspect="1" noChangeArrowheads="1"/>
          </p:cNvPicPr>
          <p:nvPr/>
        </p:nvPicPr>
        <p:blipFill>
          <a:blip xmlns:r="http://schemas.openxmlformats.org/officeDocument/2006/relationships" r:embed="rId1"/>
          <a:srcRect/>
          <a:stretch>
            <a:fillRect/>
          </a:stretch>
        </p:blipFill>
        <p:spPr bwMode="auto">
          <a:xfrm>
            <a:off x="2626659" y="2106706"/>
            <a:ext cx="6275293" cy="4159623"/>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8" name="Title 1"/>
          <p:cNvSpPr>
            <a:spLocks noGrp="1"/>
          </p:cNvSpPr>
          <p:nvPr>
            <p:ph type="title"/>
          </p:nvPr>
        </p:nvSpPr>
        <p:spPr/>
        <p:txBody>
          <a:bodyPr/>
          <a:p>
            <a:r>
              <a:rPr dirty="0" lang="en-US"/>
              <a:t>BLOCK DIAGRAM</a:t>
            </a:r>
          </a:p>
        </p:txBody>
      </p:sp>
      <p:sp>
        <p:nvSpPr>
          <p:cNvPr id="1048639" name="Text Placeholder 2"/>
          <p:cNvSpPr>
            <a:spLocks noGrp="1"/>
          </p:cNvSpPr>
          <p:nvPr>
            <p:ph type="body" idx="1"/>
          </p:nvPr>
        </p:nvSpPr>
        <p:spPr/>
        <p:txBody>
          <a:bodyPr/>
          <a:p>
            <a:r>
              <a:rPr dirty="0" lang="en-US"/>
              <a:t>                                                                                                                  </a:t>
            </a:r>
            <a:r>
              <a:rPr b="1" dirty="0" lang="en-US"/>
              <a:t>RECEIVER</a:t>
            </a:r>
          </a:p>
        </p:txBody>
      </p:sp>
      <p:pic>
        <p:nvPicPr>
          <p:cNvPr id="2097154" name="Picture 7"/>
          <p:cNvPicPr>
            <a:picLocks/>
          </p:cNvPicPr>
          <p:nvPr/>
        </p:nvPicPr>
        <p:blipFill>
          <a:blip xmlns:r="http://schemas.openxmlformats.org/officeDocument/2006/relationships" r:embed="rId1"/>
          <a:stretch>
            <a:fillRect/>
          </a:stretch>
        </p:blipFill>
        <p:spPr>
          <a:xfrm>
            <a:off x="6908799" y="2616199"/>
            <a:ext cx="4597399" cy="3657601"/>
          </a:xfrm>
          <a:prstGeom prst="rect"/>
        </p:spPr>
      </p:pic>
      <p:pic>
        <p:nvPicPr>
          <p:cNvPr id="2097155" name="Picture 9"/>
          <p:cNvPicPr>
            <a:picLocks/>
          </p:cNvPicPr>
          <p:nvPr/>
        </p:nvPicPr>
        <p:blipFill>
          <a:blip xmlns:r="http://schemas.openxmlformats.org/officeDocument/2006/relationships" r:embed="rId2" cstate="print"/>
          <a:stretch>
            <a:fillRect/>
          </a:stretch>
        </p:blipFill>
        <p:spPr>
          <a:xfrm>
            <a:off x="1066800" y="2082799"/>
            <a:ext cx="5841999" cy="410633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1" name="Shape 215"/>
        <p:cNvGrpSpPr/>
        <p:nvPr/>
      </p:nvGrpSpPr>
      <p:grpSpPr>
        <a:xfrm>
          <a:off x="0" y="0"/>
          <a:ext cx="0" cy="0"/>
          <a:chOff x="0" y="0"/>
          <a:chExt cx="0" cy="0"/>
        </a:xfrm>
      </p:grpSpPr>
      <p:sp>
        <p:nvSpPr>
          <p:cNvPr id="1048640" name="Google Shape;216;p14"/>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lang="en-US">
                <a:latin typeface="Times New Roman"/>
                <a:ea typeface="Times New Roman"/>
                <a:cs typeface="Times New Roman"/>
                <a:sym typeface="Times New Roman"/>
              </a:rPr>
              <a:t>Components Required</a:t>
            </a:r>
            <a:endParaRPr b="1">
              <a:latin typeface="Times New Roman"/>
              <a:ea typeface="Times New Roman"/>
              <a:cs typeface="Times New Roman"/>
              <a:sym typeface="Times New Roman"/>
            </a:endParaRPr>
          </a:p>
        </p:txBody>
      </p:sp>
      <p:sp>
        <p:nvSpPr>
          <p:cNvPr id="1048641" name="Google Shape;217;p14"/>
          <p:cNvSpPr txBox="1">
            <a:spLocks noGrp="1"/>
          </p:cNvSpPr>
          <p:nvPr>
            <p:ph type="body" idx="1"/>
          </p:nvPr>
        </p:nvSpPr>
        <p:spPr>
          <a:xfrm>
            <a:off x="1121544" y="2217431"/>
            <a:ext cx="8946541" cy="4343399"/>
          </a:xfrm>
          <a:prstGeom prst="rect"/>
          <a:noFill/>
          <a:ln>
            <a:noFill/>
          </a:ln>
        </p:spPr>
        <p:txBody>
          <a:bodyPr anchor="t" anchorCtr="0" bIns="45700" lIns="0" rIns="0" spcFirstLastPara="1" tIns="45700" wrap="square">
            <a:noAutofit/>
          </a:bodyPr>
          <a:p>
            <a:pPr algn="l" indent="-127000" lvl="0" marL="90488" rtl="0">
              <a:spcBef>
                <a:spcPts val="0"/>
              </a:spcBef>
              <a:spcAft>
                <a:spcPts val="0"/>
              </a:spcAft>
              <a:buClr>
                <a:srgbClr val="404040"/>
              </a:buClr>
              <a:buSzPts val="2000"/>
              <a:buFont typeface="Noto Sans Symbols"/>
              <a:buChar char="⮚"/>
            </a:pPr>
            <a:r>
              <a:rPr dirty="0" lang="en-US">
                <a:latin typeface="Times New Roman"/>
                <a:cs typeface="Times New Roman"/>
                <a:sym typeface="Times New Roman"/>
              </a:rPr>
              <a:t>ZIGBEE Module</a:t>
            </a:r>
            <a:endParaRPr dirty="0"/>
          </a:p>
          <a:p>
            <a:pPr algn="l" indent="-127000" lvl="0" marL="90488" rtl="0">
              <a:spcBef>
                <a:spcPts val="1400"/>
              </a:spcBef>
              <a:spcAft>
                <a:spcPts val="0"/>
              </a:spcAft>
              <a:buClr>
                <a:srgbClr val="404040"/>
              </a:buClr>
              <a:buSzPts val="2000"/>
              <a:buFont typeface="Noto Sans Symbols"/>
              <a:buChar char="⮚"/>
            </a:pPr>
            <a:r>
              <a:rPr dirty="0" lang="en-US">
                <a:latin typeface="Times New Roman"/>
                <a:cs typeface="Times New Roman"/>
                <a:sym typeface="Times New Roman"/>
              </a:rPr>
              <a:t> JHD162A LCD MODULE</a:t>
            </a:r>
            <a:endParaRPr dirty="0"/>
          </a:p>
          <a:p>
            <a:pPr algn="l" indent="-127000" lvl="0" marL="90488" rtl="0">
              <a:spcBef>
                <a:spcPts val="1400"/>
              </a:spcBef>
              <a:spcAft>
                <a:spcPts val="0"/>
              </a:spcAft>
              <a:buClr>
                <a:srgbClr val="404040"/>
              </a:buClr>
              <a:buSzPts val="2000"/>
              <a:buFont typeface="Noto Sans Symbols"/>
              <a:buChar char="⮚"/>
            </a:pPr>
            <a:r>
              <a:rPr dirty="0" lang="en-US">
                <a:latin typeface="Times New Roman"/>
                <a:cs typeface="Times New Roman"/>
                <a:sym typeface="Times New Roman"/>
              </a:rPr>
              <a:t>DHT11 TEMPERATURE</a:t>
            </a:r>
            <a:endParaRPr dirty="0"/>
          </a:p>
          <a:p>
            <a:pPr algn="l" indent="-127000" lvl="0" marL="90488" rtl="0">
              <a:spcBef>
                <a:spcPts val="1400"/>
              </a:spcBef>
              <a:spcAft>
                <a:spcPts val="0"/>
              </a:spcAft>
              <a:buClr>
                <a:srgbClr val="404040"/>
              </a:buClr>
              <a:buSzPts val="2000"/>
              <a:buFont typeface="Noto Sans Symbols"/>
              <a:buChar char="⮚"/>
            </a:pPr>
            <a:r>
              <a:rPr dirty="0" lang="en-US">
                <a:latin typeface="Times New Roman"/>
                <a:cs typeface="Times New Roman"/>
                <a:sym typeface="Times New Roman"/>
              </a:rPr>
              <a:t>ARDUINO UNO</a:t>
            </a:r>
            <a:endParaRPr dirty="0"/>
          </a:p>
          <a:p>
            <a:pPr algn="l" indent="-127000" lvl="0" marL="90488" rtl="0">
              <a:spcBef>
                <a:spcPts val="1400"/>
              </a:spcBef>
              <a:spcAft>
                <a:spcPts val="0"/>
              </a:spcAft>
              <a:buClr>
                <a:srgbClr val="404040"/>
              </a:buClr>
              <a:buSzPts val="2000"/>
              <a:buFont typeface="Noto Sans Symbols"/>
              <a:buChar char="⮚"/>
            </a:pPr>
            <a:r>
              <a:rPr dirty="0" lang="en-US">
                <a:latin typeface="Times New Roman"/>
                <a:cs typeface="Times New Roman"/>
                <a:sym typeface="Times New Roman"/>
              </a:rPr>
              <a:t>GY GPS-6MV2</a:t>
            </a:r>
          </a:p>
          <a:p>
            <a:pPr algn="l" indent="-127000" lvl="0" marL="90488" rtl="0">
              <a:spcBef>
                <a:spcPts val="1400"/>
              </a:spcBef>
              <a:spcAft>
                <a:spcPts val="0"/>
              </a:spcAft>
              <a:buClr>
                <a:srgbClr val="404040"/>
              </a:buClr>
              <a:buSzPts val="2000"/>
              <a:buFont typeface="Noto Sans Symbols"/>
              <a:buChar char="⮚"/>
            </a:pPr>
            <a:r>
              <a:rPr dirty="0" lang="en-US">
                <a:latin typeface="Times New Roman"/>
                <a:cs typeface="Times New Roman"/>
                <a:sym typeface="Times New Roman"/>
              </a:rPr>
              <a:t>GYRO ADX1345</a:t>
            </a:r>
          </a:p>
          <a:p>
            <a:pPr algn="l" indent="-127000" lvl="0" marL="90488" rtl="0">
              <a:spcBef>
                <a:spcPts val="1400"/>
              </a:spcBef>
              <a:spcAft>
                <a:spcPts val="0"/>
              </a:spcAft>
              <a:buClr>
                <a:srgbClr val="404040"/>
              </a:buClr>
              <a:buSzPts val="2000"/>
              <a:buFont typeface="Noto Sans Symbols"/>
              <a:buChar char="⮚"/>
            </a:pPr>
            <a:r>
              <a:rPr dirty="0" lang="en-US">
                <a:latin typeface="Times New Roman"/>
                <a:cs typeface="Times New Roman"/>
                <a:sym typeface="Times New Roman"/>
              </a:rPr>
              <a:t>IR SENSOR</a:t>
            </a:r>
            <a:endParaRPr dirty="0"/>
          </a:p>
          <a:p>
            <a:pPr algn="l" indent="0" lvl="0" marL="90488" rtl="0">
              <a:spcBef>
                <a:spcPts val="1400"/>
              </a:spcBef>
              <a:spcAft>
                <a:spcPts val="0"/>
              </a:spcAft>
              <a:buClr>
                <a:srgbClr val="404040"/>
              </a:buClr>
              <a:buSzPts val="2000"/>
              <a:buFont typeface="Noto Sans Symbols"/>
              <a:buNone/>
            </a:pPr>
            <a:endParaRPr dirty="0">
              <a:latin typeface="Times New Roman"/>
              <a:ea typeface="Times New Roman"/>
              <a:cs typeface="Times New Roman"/>
              <a:sym typeface="Times New Roman"/>
            </a:endParaRPr>
          </a:p>
          <a:p>
            <a:pPr algn="l" indent="0" lvl="0" marL="90488" rtl="0">
              <a:spcBef>
                <a:spcPts val="1400"/>
              </a:spcBef>
              <a:spcAft>
                <a:spcPts val="0"/>
              </a:spcAft>
              <a:buClr>
                <a:srgbClr val="404040"/>
              </a:buClr>
              <a:buSzPts val="2000"/>
              <a:buFont typeface="Noto Sans Symbols"/>
              <a:buNone/>
            </a:pPr>
            <a:endParaRPr dirty="0">
              <a:latin typeface="Times New Roman"/>
              <a:ea typeface="Times New Roman"/>
              <a:cs typeface="Times New Roman"/>
              <a:sym typeface="Times New Roman"/>
            </a:endParaRPr>
          </a:p>
          <a:p>
            <a:pPr algn="l" indent="0" lvl="0" marL="90488" rtl="0">
              <a:spcBef>
                <a:spcPts val="1400"/>
              </a:spcBef>
              <a:spcAft>
                <a:spcPts val="0"/>
              </a:spcAft>
              <a:buClr>
                <a:srgbClr val="404040"/>
              </a:buClr>
              <a:buSzPts val="2000"/>
              <a:buFont typeface="Noto Sans Symbols"/>
              <a:buNone/>
            </a:pPr>
            <a:endParaRPr dirty="0">
              <a:latin typeface="Times New Roman"/>
              <a:ea typeface="Times New Roman"/>
              <a:cs typeface="Times New Roman"/>
              <a:sym typeface="Times New Roman"/>
            </a:endParaRPr>
          </a:p>
        </p:txBody>
      </p:sp>
      <p:sp>
        <p:nvSpPr>
          <p:cNvPr id="1048642" name="Google Shape;218;p14"/>
          <p:cNvSpPr txBox="1">
            <a:spLocks noGrp="1"/>
          </p:cNvSpPr>
          <p:nvPr>
            <p:ph type="sldNum" idx="12"/>
          </p:nvPr>
        </p:nvSpPr>
        <p:spPr>
          <a:xfrm>
            <a:off x="10929938" y="6446838"/>
            <a:ext cx="619125"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12</a:t>
            </a:fl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Shape 222"/>
        <p:cNvGrpSpPr/>
        <p:nvPr/>
      </p:nvGrpSpPr>
      <p:grpSpPr>
        <a:xfrm>
          <a:off x="0" y="0"/>
          <a:ext cx="0" cy="0"/>
          <a:chOff x="0" y="0"/>
          <a:chExt cx="0" cy="0"/>
        </a:xfrm>
      </p:grpSpPr>
      <p:sp>
        <p:nvSpPr>
          <p:cNvPr id="1048645" name="Google Shape;223;p15"/>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lang="en-US">
                <a:latin typeface="Times New Roman"/>
                <a:ea typeface="Times New Roman"/>
                <a:cs typeface="Times New Roman"/>
                <a:sym typeface="Times New Roman"/>
              </a:rPr>
              <a:t>Software required</a:t>
            </a:r>
          </a:p>
        </p:txBody>
      </p:sp>
      <p:sp>
        <p:nvSpPr>
          <p:cNvPr id="1048646" name="Google Shape;224;p15"/>
          <p:cNvSpPr txBox="1">
            <a:spLocks noGrp="1"/>
          </p:cNvSpPr>
          <p:nvPr>
            <p:ph type="body" idx="1"/>
          </p:nvPr>
        </p:nvSpPr>
        <p:spPr>
          <a:xfrm>
            <a:off x="1219200" y="2262981"/>
            <a:ext cx="10058400" cy="3760788"/>
          </a:xfrm>
          <a:prstGeom prst="rect"/>
          <a:noFill/>
          <a:ln>
            <a:noFill/>
          </a:ln>
        </p:spPr>
        <p:txBody>
          <a:bodyPr anchor="t" anchorCtr="0" bIns="45700" lIns="0" rIns="0" spcFirstLastPara="1" tIns="45700" wrap="square">
            <a:noAutofit/>
          </a:bodyPr>
          <a:p>
            <a:pPr algn="l" indent="-127000" lvl="0" marL="90488" rtl="0">
              <a:spcBef>
                <a:spcPts val="0"/>
              </a:spcBef>
              <a:spcAft>
                <a:spcPts val="0"/>
              </a:spcAft>
              <a:buClr>
                <a:schemeClr val="dk1"/>
              </a:buClr>
              <a:buSzPts val="2000"/>
              <a:buFont typeface="Noto Sans Symbols"/>
              <a:buChar char="⮚"/>
            </a:pPr>
            <a:r>
              <a:rPr dirty="0" lang="en-US">
                <a:solidFill>
                  <a:schemeClr val="dk1"/>
                </a:solidFill>
                <a:latin typeface="Times New Roman"/>
                <a:ea typeface="Times New Roman"/>
                <a:cs typeface="Times New Roman"/>
                <a:sym typeface="Times New Roman"/>
              </a:rPr>
              <a:t>Arduino IDE 1.8.19 Version</a:t>
            </a:r>
            <a:endParaRPr dirty="0"/>
          </a:p>
          <a:p>
            <a:pPr algn="l" indent="-127000" lvl="0" marL="90488" rtl="0">
              <a:spcBef>
                <a:spcPts val="1400"/>
              </a:spcBef>
              <a:spcAft>
                <a:spcPts val="0"/>
              </a:spcAft>
              <a:buClr>
                <a:srgbClr val="404040"/>
              </a:buClr>
              <a:buSzPts val="2000"/>
              <a:buFont typeface="Noto Sans Symbols"/>
              <a:buChar char="⮚"/>
            </a:pPr>
            <a:r>
              <a:rPr dirty="0" lang="en-US">
                <a:latin typeface="Times New Roman"/>
                <a:cs typeface="Times New Roman"/>
                <a:sym typeface="Times New Roman"/>
              </a:rPr>
              <a:t>C ++</a:t>
            </a:r>
            <a:endParaRPr dirty="0"/>
          </a:p>
          <a:p>
            <a:pPr algn="l" indent="-127000" lvl="0" marL="90488" rtl="0">
              <a:spcBef>
                <a:spcPts val="1400"/>
              </a:spcBef>
              <a:spcAft>
                <a:spcPts val="0"/>
              </a:spcAft>
              <a:buClr>
                <a:srgbClr val="404040"/>
              </a:buClr>
              <a:buSzPts val="2000"/>
              <a:buFont typeface="Noto Sans Symbols"/>
              <a:buChar char="⮚"/>
            </a:pPr>
            <a:r>
              <a:rPr dirty="0" lang="en-US">
                <a:latin typeface="Times New Roman"/>
                <a:ea typeface="Times New Roman"/>
                <a:cs typeface="Times New Roman"/>
                <a:sym typeface="Times New Roman"/>
              </a:rPr>
              <a:t>Teachable Machine Learning System</a:t>
            </a:r>
            <a:endParaRPr dirty="0"/>
          </a:p>
          <a:p>
            <a:pPr algn="l" indent="0" lvl="0" marL="90488" rtl="0">
              <a:spcBef>
                <a:spcPts val="1400"/>
              </a:spcBef>
              <a:spcAft>
                <a:spcPts val="0"/>
              </a:spcAft>
              <a:buClr>
                <a:srgbClr val="404040"/>
              </a:buClr>
              <a:buSzPts val="2000"/>
              <a:buFont typeface="Noto Sans Symbols"/>
              <a:buNone/>
            </a:pPr>
            <a:endParaRPr dirty="0">
              <a:latin typeface="Times New Roman"/>
              <a:ea typeface="Times New Roman"/>
              <a:cs typeface="Times New Roman"/>
              <a:sym typeface="Times New Roman"/>
            </a:endParaRPr>
          </a:p>
          <a:p>
            <a:pPr algn="l" indent="0" lvl="0" marL="90488" rtl="0">
              <a:spcBef>
                <a:spcPts val="1400"/>
              </a:spcBef>
              <a:spcAft>
                <a:spcPts val="0"/>
              </a:spcAft>
              <a:buClr>
                <a:srgbClr val="404040"/>
              </a:buClr>
              <a:buSzPts val="2000"/>
              <a:buFont typeface="Noto Sans Symbols"/>
              <a:buNone/>
            </a:pPr>
            <a:endParaRPr dirty="0">
              <a:solidFill>
                <a:schemeClr val="dk1"/>
              </a:solidFill>
              <a:latin typeface="Times New Roman"/>
              <a:ea typeface="Times New Roman"/>
              <a:cs typeface="Times New Roman"/>
              <a:sym typeface="Times New Roman"/>
            </a:endParaRPr>
          </a:p>
        </p:txBody>
      </p:sp>
      <p:sp>
        <p:nvSpPr>
          <p:cNvPr id="1048647" name="Google Shape;225;p15"/>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8" name="Shape 229"/>
        <p:cNvGrpSpPr/>
        <p:nvPr/>
      </p:nvGrpSpPr>
      <p:grpSpPr>
        <a:xfrm>
          <a:off x="0" y="0"/>
          <a:ext cx="0" cy="0"/>
          <a:chOff x="0" y="0"/>
          <a:chExt cx="0" cy="0"/>
        </a:xfrm>
      </p:grpSpPr>
      <p:sp>
        <p:nvSpPr>
          <p:cNvPr id="1048657" name="Google Shape;230;p16"/>
          <p:cNvSpPr txBox="1">
            <a:spLocks noGrp="1"/>
          </p:cNvSpPr>
          <p:nvPr>
            <p:ph type="title"/>
          </p:nvPr>
        </p:nvSpPr>
        <p:spPr>
          <a:xfrm>
            <a:off x="1097280" y="286603"/>
            <a:ext cx="10058400" cy="145075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dirty="0" sz="3200" lang="en-US"/>
              <a:t>JHD162A</a:t>
            </a:r>
            <a:endParaRPr dirty="0" sz="3200"/>
          </a:p>
        </p:txBody>
      </p:sp>
      <p:sp>
        <p:nvSpPr>
          <p:cNvPr id="1048658" name="Google Shape;231;p16"/>
          <p:cNvSpPr txBox="1">
            <a:spLocks noGrp="1"/>
          </p:cNvSpPr>
          <p:nvPr>
            <p:ph type="body" idx="2"/>
          </p:nvPr>
        </p:nvSpPr>
        <p:spPr>
          <a:xfrm>
            <a:off x="1097280" y="2133599"/>
            <a:ext cx="5356016" cy="3735495"/>
          </a:xfrm>
          <a:prstGeom prst="rect"/>
          <a:noFill/>
          <a:ln>
            <a:noFill/>
          </a:ln>
        </p:spPr>
        <p:txBody>
          <a:bodyPr anchor="t" anchorCtr="0" bIns="45700" lIns="0" rIns="0" spcFirstLastPara="1" tIns="45700" wrap="square">
            <a:normAutofit/>
          </a:bodyPr>
          <a:p>
            <a:pPr indent="-90488" lvl="0" marL="90488">
              <a:lnSpc>
                <a:spcPct val="90000"/>
              </a:lnSpc>
              <a:spcBef>
                <a:spcPts val="0"/>
              </a:spcBef>
              <a:buSzPts val="1400"/>
            </a:pPr>
            <a:r>
              <a:rPr dirty="0" sz="1400" lang="en-US"/>
              <a:t>The term </a:t>
            </a:r>
            <a:r>
              <a:rPr dirty="0" sz="1400" lang="en-US">
                <a:hlinkClick r:id="rId1"/>
              </a:rPr>
              <a:t>LCD stands for liquid crystal display</a:t>
            </a:r>
            <a:r>
              <a:rPr dirty="0" sz="1400" lang="en-US"/>
              <a:t>. It is one kind of electronic display module used in an extensive range of applications like various circuits &amp; devices like mobile phones, calculators, computers, TV sets, etc. These displays are mainly preferred for multi-segment </a:t>
            </a:r>
            <a:r>
              <a:rPr dirty="0" sz="1400" lang="en-US">
                <a:hlinkClick r:id="rId2"/>
              </a:rPr>
              <a:t>light-emitting diodes</a:t>
            </a:r>
            <a:r>
              <a:rPr dirty="0" sz="1400" lang="en-US"/>
              <a:t> and seven segments. The main benefits of using this module are inexpensive.</a:t>
            </a:r>
            <a:endParaRPr dirty="0"/>
          </a:p>
          <a:p>
            <a:pPr algn="l" indent="-1588" lvl="0" marL="90488" rtl="0">
              <a:lnSpc>
                <a:spcPct val="90000"/>
              </a:lnSpc>
              <a:spcBef>
                <a:spcPts val="1400"/>
              </a:spcBef>
              <a:spcAft>
                <a:spcPts val="0"/>
              </a:spcAft>
              <a:buSzPts val="1400"/>
              <a:buNone/>
            </a:pPr>
            <a:endParaRPr dirty="0" sz="1400">
              <a:latin typeface="Times New Roman"/>
              <a:ea typeface="Times New Roman"/>
              <a:cs typeface="Times New Roman"/>
              <a:sym typeface="Times New Roman"/>
            </a:endParaRPr>
          </a:p>
          <a:p>
            <a:r>
              <a:rPr dirty="0" sz="1100" lang="en-US"/>
              <a:t>LCD display module with Yellow Backlight</a:t>
            </a:r>
          </a:p>
          <a:p>
            <a:r>
              <a:rPr dirty="0" sz="1100" lang="en-US"/>
              <a:t>SIZE : 2 Rows and 16 Characters Per Row</a:t>
            </a:r>
          </a:p>
          <a:p>
            <a:r>
              <a:rPr dirty="0" sz="1100" lang="en-US"/>
              <a:t>Can display 2-lines X 16-characters</a:t>
            </a:r>
          </a:p>
          <a:p>
            <a:r>
              <a:rPr dirty="0" sz="1100" lang="en-US"/>
              <a:t>Operate with 5V DC</a:t>
            </a:r>
          </a:p>
          <a:p>
            <a:r>
              <a:rPr dirty="0" sz="1100" lang="en-US"/>
              <a:t>Wide viewing angle and high contrast</a:t>
            </a:r>
          </a:p>
          <a:p>
            <a:r>
              <a:rPr dirty="0" sz="1100" lang="en-US"/>
              <a:t>Built-in industry standard HD44780 equivalent LCD controller</a:t>
            </a:r>
          </a:p>
          <a:p>
            <a:pPr algn="l" indent="-20638" lvl="0" marL="90488" rtl="0">
              <a:lnSpc>
                <a:spcPct val="90000"/>
              </a:lnSpc>
              <a:spcBef>
                <a:spcPts val="1400"/>
              </a:spcBef>
              <a:spcAft>
                <a:spcPts val="0"/>
              </a:spcAft>
              <a:buSzPts val="1100"/>
              <a:buNone/>
            </a:pPr>
            <a:endParaRPr dirty="0" sz="1100"/>
          </a:p>
          <a:p>
            <a:pPr algn="l" indent="-20638" lvl="0" marL="90488" rtl="0">
              <a:lnSpc>
                <a:spcPct val="90000"/>
              </a:lnSpc>
              <a:spcBef>
                <a:spcPts val="1400"/>
              </a:spcBef>
              <a:spcAft>
                <a:spcPts val="0"/>
              </a:spcAft>
              <a:buSzPts val="1100"/>
              <a:buNone/>
            </a:pPr>
            <a:endParaRPr dirty="0" sz="1100"/>
          </a:p>
        </p:txBody>
      </p:sp>
      <p:sp>
        <p:nvSpPr>
          <p:cNvPr id="1048659" name="Google Shape;233;p16"/>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None/>
            </a:pPr>
            <a:r>
              <a:rPr lang="en-US"/>
              <a:t>KARE - CSP REVIEW</a:t>
            </a:r>
          </a:p>
        </p:txBody>
      </p:sp>
      <p:pic>
        <p:nvPicPr>
          <p:cNvPr id="2097156" name="Picture 2" descr="JHD162A 16x2 Character LCD - BINARYUPDATES.COM"/>
          <p:cNvPicPr>
            <a:picLocks noChangeAspect="1" noChangeArrowheads="1"/>
          </p:cNvPicPr>
          <p:nvPr/>
        </p:nvPicPr>
        <p:blipFill>
          <a:blip xmlns:r="http://schemas.openxmlformats.org/officeDocument/2006/relationships" r:embed="rId3"/>
          <a:srcRect/>
          <a:stretch>
            <a:fillRect/>
          </a:stretch>
        </p:blipFill>
        <p:spPr bwMode="auto">
          <a:xfrm>
            <a:off x="7162800" y="3618286"/>
            <a:ext cx="4490010" cy="2409826"/>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1" name="Shape 237"/>
        <p:cNvGrpSpPr/>
        <p:nvPr/>
      </p:nvGrpSpPr>
      <p:grpSpPr>
        <a:xfrm>
          <a:off x="0" y="0"/>
          <a:ext cx="0" cy="0"/>
          <a:chOff x="0" y="0"/>
          <a:chExt cx="0" cy="0"/>
        </a:xfrm>
      </p:grpSpPr>
      <p:sp>
        <p:nvSpPr>
          <p:cNvPr id="1048662" name="Google Shape;238;p17"/>
          <p:cNvSpPr txBox="1">
            <a:spLocks noGrp="1"/>
          </p:cNvSpPr>
          <p:nvPr>
            <p:ph type="title"/>
          </p:nvPr>
        </p:nvSpPr>
        <p:spPr>
          <a:xfrm>
            <a:off x="1097280" y="286603"/>
            <a:ext cx="10058400" cy="145075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dirty="0" sz="3200" lang="en-US"/>
              <a:t>DHT11 Temperature</a:t>
            </a:r>
            <a:endParaRPr dirty="0" sz="3200"/>
          </a:p>
        </p:txBody>
      </p:sp>
      <p:sp>
        <p:nvSpPr>
          <p:cNvPr id="1048663" name="Google Shape;239;p17"/>
          <p:cNvSpPr txBox="1">
            <a:spLocks noGrp="1"/>
          </p:cNvSpPr>
          <p:nvPr>
            <p:ph type="body" idx="2"/>
          </p:nvPr>
        </p:nvSpPr>
        <p:spPr>
          <a:xfrm>
            <a:off x="1106245" y="2088775"/>
            <a:ext cx="5356016" cy="3735495"/>
          </a:xfrm>
          <a:prstGeom prst="rect"/>
          <a:noFill/>
          <a:ln>
            <a:noFill/>
          </a:ln>
        </p:spPr>
        <p:txBody>
          <a:bodyPr anchor="t" anchorCtr="0" bIns="45700" lIns="0" rIns="0" spcFirstLastPara="1" tIns="45700" wrap="square">
            <a:noAutofit/>
          </a:bodyPr>
          <a:p>
            <a:pPr fontAlgn="base" indent="0" marL="114300">
              <a:buNone/>
            </a:pPr>
            <a:r>
              <a:rPr dirty="0" sz="1400" lang="en-US"/>
              <a:t>DHT11 is a low-cost digital sensor for sensing temperature and humidity.  This sensor can be easily interfaced with any micro-controller such as Arduino, Raspberry Pi etc.… to measure humidity and temperature instantaneously.</a:t>
            </a:r>
          </a:p>
          <a:p>
            <a:pPr fontAlgn="base" indent="0" marL="114300">
              <a:buNone/>
            </a:pPr>
            <a:r>
              <a:rPr dirty="0" sz="1400" lang="en-US"/>
              <a:t>DHT11 humidity and temperature sensor is available as a sensor and as a module. The difference between this sensor and module is the pull-up resistor and a power-on LED. DHT11 is a relative humidity sensor.  To measure the surrounding air this sensor uses a </a:t>
            </a:r>
            <a:r>
              <a:rPr dirty="0" sz="1400" lang="en-US">
                <a:hlinkClick r:id="rId1"/>
              </a:rPr>
              <a:t>thermistor</a:t>
            </a:r>
            <a:r>
              <a:rPr dirty="0" sz="1400" lang="en-US"/>
              <a:t> and a capacitive humidity sensor.</a:t>
            </a:r>
          </a:p>
          <a:p>
            <a:pPr algn="l" indent="0" lvl="0" marL="0" rtl="0">
              <a:spcBef>
                <a:spcPts val="1400"/>
              </a:spcBef>
              <a:spcAft>
                <a:spcPts val="0"/>
              </a:spcAft>
              <a:buSzPts val="1200"/>
              <a:buNone/>
            </a:pPr>
            <a:r>
              <a:rPr dirty="0" sz="1400" lang="en-US">
                <a:latin typeface="Times New Roman"/>
                <a:ea typeface="Times New Roman"/>
                <a:cs typeface="Times New Roman"/>
                <a:sym typeface="Times New Roman"/>
              </a:rPr>
              <a:t>    APPLICATIONS :</a:t>
            </a:r>
            <a:endParaRPr dirty="0" sz="1400"/>
          </a:p>
          <a:p>
            <a:pPr fontAlgn="base" indent="0" marL="114300">
              <a:buNone/>
            </a:pPr>
            <a:r>
              <a:rPr dirty="0" sz="1400" lang="en-US"/>
              <a:t>This sensor is used in various applications such as measuring humidity and temperature values in heating, ventilation and air conditioning systems. Weather stations also use these sensors to predict weather conditions.  The humidity</a:t>
            </a:r>
            <a:r>
              <a:rPr dirty="0" sz="1400" lang="en-US">
                <a:hlinkClick r:id="rId2"/>
              </a:rPr>
              <a:t> sensor</a:t>
            </a:r>
            <a:r>
              <a:rPr dirty="0" sz="1400" lang="en-US"/>
              <a:t> is used as a preventive measure in homes where people are affected by humidity.  Offices, cars, museums, greenhouses and industries use this sensor for measuring humidity values and as a safety measure.</a:t>
            </a:r>
          </a:p>
          <a:p>
            <a:pPr algn="l" indent="0" lvl="0" marL="0" rtl="0">
              <a:spcBef>
                <a:spcPts val="1400"/>
              </a:spcBef>
              <a:spcAft>
                <a:spcPts val="0"/>
              </a:spcAft>
              <a:buSzPts val="1200"/>
              <a:buNone/>
            </a:pPr>
            <a:endParaRPr dirty="0" sz="1200">
              <a:latin typeface="Times New Roman"/>
              <a:ea typeface="Times New Roman"/>
              <a:cs typeface="Times New Roman"/>
              <a:sym typeface="Times New Roman"/>
            </a:endParaRPr>
          </a:p>
          <a:p>
            <a:pPr algn="l" indent="0" lvl="0" marL="0" rtl="0">
              <a:spcBef>
                <a:spcPts val="1400"/>
              </a:spcBef>
              <a:spcAft>
                <a:spcPts val="0"/>
              </a:spcAft>
              <a:buSzPts val="1200"/>
              <a:buNone/>
            </a:pPr>
            <a:endParaRPr dirty="0" sz="1200"/>
          </a:p>
          <a:p>
            <a:pPr algn="l" indent="-14288" lvl="0" marL="90488" rtl="0">
              <a:lnSpc>
                <a:spcPct val="90000"/>
              </a:lnSpc>
              <a:spcBef>
                <a:spcPts val="1400"/>
              </a:spcBef>
              <a:spcAft>
                <a:spcPts val="0"/>
              </a:spcAft>
              <a:buSzPts val="1200"/>
              <a:buNone/>
            </a:pPr>
            <a:endParaRPr dirty="0" sz="1200"/>
          </a:p>
        </p:txBody>
      </p:sp>
      <p:sp>
        <p:nvSpPr>
          <p:cNvPr id="1048664" name="Google Shape;240;p17"/>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None/>
            </a:pPr>
            <a:r>
              <a:rPr lang="en-US"/>
              <a:t>KARE - CSP REVIEW</a:t>
            </a:r>
          </a:p>
        </p:txBody>
      </p:sp>
      <p:pic>
        <p:nvPicPr>
          <p:cNvPr id="2097157" name="Picture 2" descr="Super Debug Dht11 Digital Relative Humidity &amp; Temperature Sensor Module For  Arduino Temperature Sensor and Controller Electronic Hobby Kit Price in  India - Buy Super Debug Dht11 Digital Relative Humidity &amp; Temperature"/>
          <p:cNvPicPr>
            <a:picLocks noChangeAspect="1" noChangeArrowheads="1"/>
          </p:cNvPicPr>
          <p:nvPr/>
        </p:nvPicPr>
        <p:blipFill>
          <a:blip xmlns:r="http://schemas.openxmlformats.org/officeDocument/2006/relationships" r:embed="rId3"/>
          <a:srcRect/>
          <a:stretch>
            <a:fillRect/>
          </a:stretch>
        </p:blipFill>
        <p:spPr bwMode="auto">
          <a:xfrm>
            <a:off x="6660777" y="2739490"/>
            <a:ext cx="5401048" cy="3374066"/>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4" name="Shape 245"/>
        <p:cNvGrpSpPr/>
        <p:nvPr/>
      </p:nvGrpSpPr>
      <p:grpSpPr>
        <a:xfrm>
          <a:off x="0" y="0"/>
          <a:ext cx="0" cy="0"/>
          <a:chOff x="0" y="0"/>
          <a:chExt cx="0" cy="0"/>
        </a:xfrm>
      </p:grpSpPr>
      <p:sp>
        <p:nvSpPr>
          <p:cNvPr id="1048667" name="Google Shape;246;p18"/>
          <p:cNvSpPr txBox="1">
            <a:spLocks noGrp="1"/>
          </p:cNvSpPr>
          <p:nvPr>
            <p:ph type="title"/>
          </p:nvPr>
        </p:nvSpPr>
        <p:spPr>
          <a:xfrm>
            <a:off x="1097280" y="286603"/>
            <a:ext cx="10058400" cy="145075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dirty="0" lang="en-US">
                <a:latin typeface="Times New Roman"/>
                <a:cs typeface="Times New Roman"/>
                <a:sym typeface="Times New Roman"/>
              </a:rPr>
              <a:t>Arduino Uno</a:t>
            </a:r>
            <a:endParaRPr dirty="0"/>
          </a:p>
        </p:txBody>
      </p:sp>
      <p:sp>
        <p:nvSpPr>
          <p:cNvPr id="1048668" name="Google Shape;247;p18"/>
          <p:cNvSpPr txBox="1">
            <a:spLocks noGrp="1"/>
          </p:cNvSpPr>
          <p:nvPr>
            <p:ph type="body" idx="2"/>
          </p:nvPr>
        </p:nvSpPr>
        <p:spPr>
          <a:xfrm>
            <a:off x="1016597" y="2850776"/>
            <a:ext cx="4639736" cy="3583095"/>
          </a:xfrm>
          <a:prstGeom prst="rect"/>
          <a:noFill/>
          <a:ln>
            <a:noFill/>
          </a:ln>
        </p:spPr>
        <p:txBody>
          <a:bodyPr anchor="t" anchorCtr="0" bIns="45700" lIns="0" rIns="0" spcFirstLastPara="1" tIns="45700" wrap="square">
            <a:normAutofit/>
          </a:bodyPr>
          <a:p>
            <a:pPr algn="just" indent="0" lvl="0" marL="0">
              <a:lnSpc>
                <a:spcPct val="90000"/>
              </a:lnSpc>
              <a:spcBef>
                <a:spcPts val="1400"/>
              </a:spcBef>
              <a:buSzPts val="1600"/>
              <a:buNone/>
            </a:pPr>
            <a:r>
              <a:rPr dirty="0" sz="1800" lang="en-US"/>
              <a:t>The Arduino Uno ATmega328 offers UART TTL-serial communication, and it is accessible on digital pins like TX (1) and RX (0). The software of an Arduino has a serial monitor that permits easy data. There are two LEDs on the board like RX &amp; TX which will blink whenever data is being broadcasted through the USB.</a:t>
            </a:r>
            <a:endParaRPr dirty="0" sz="1800">
              <a:latin typeface="Times New Roman"/>
              <a:ea typeface="Times New Roman"/>
              <a:cs typeface="Times New Roman"/>
              <a:sym typeface="Times New Roman"/>
            </a:endParaRPr>
          </a:p>
          <a:p>
            <a:pPr algn="just" indent="0" lvl="0" marL="0" rtl="0">
              <a:lnSpc>
                <a:spcPct val="90000"/>
              </a:lnSpc>
              <a:spcBef>
                <a:spcPts val="1400"/>
              </a:spcBef>
              <a:spcAft>
                <a:spcPts val="0"/>
              </a:spcAft>
              <a:buSzPts val="1600"/>
              <a:buNone/>
            </a:pPr>
            <a:endParaRPr dirty="0" sz="1600">
              <a:latin typeface="Times New Roman"/>
              <a:ea typeface="Times New Roman"/>
              <a:cs typeface="Times New Roman"/>
              <a:sym typeface="Times New Roman"/>
            </a:endParaRPr>
          </a:p>
          <a:p>
            <a:pPr algn="just" indent="0" lvl="0" marL="90488" rtl="0">
              <a:lnSpc>
                <a:spcPct val="90000"/>
              </a:lnSpc>
              <a:spcBef>
                <a:spcPts val="1400"/>
              </a:spcBef>
              <a:spcAft>
                <a:spcPts val="0"/>
              </a:spcAft>
              <a:buSzPts val="1600"/>
              <a:buNone/>
            </a:pPr>
            <a:endParaRPr dirty="0" sz="1600">
              <a:latin typeface="Times New Roman"/>
              <a:ea typeface="Times New Roman"/>
              <a:cs typeface="Times New Roman"/>
              <a:sym typeface="Times New Roman"/>
            </a:endParaRPr>
          </a:p>
        </p:txBody>
      </p:sp>
      <p:sp>
        <p:nvSpPr>
          <p:cNvPr id="1048669" name="Google Shape;249;p18"/>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None/>
            </a:pPr>
            <a:r>
              <a:rPr lang="en-US"/>
              <a:t>COURSE NAME :ECE18R316 -PROBABILITY AND STOCHASTIC PROCESSES</a:t>
            </a:r>
          </a:p>
        </p:txBody>
      </p:sp>
      <p:pic>
        <p:nvPicPr>
          <p:cNvPr id="2097158" name="Picture 2" descr="Arduino Uno - Wikipedia"/>
          <p:cNvPicPr>
            <a:picLocks noChangeAspect="1" noChangeArrowheads="1"/>
          </p:cNvPicPr>
          <p:nvPr/>
        </p:nvPicPr>
        <p:blipFill>
          <a:blip xmlns:r="http://schemas.openxmlformats.org/officeDocument/2006/relationships" r:embed="rId1"/>
          <a:srcRect/>
          <a:stretch>
            <a:fillRect/>
          </a:stretch>
        </p:blipFill>
        <p:spPr bwMode="auto">
          <a:xfrm>
            <a:off x="7431741" y="2084292"/>
            <a:ext cx="3980330" cy="3980330"/>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7" name="Shape 266"/>
        <p:cNvGrpSpPr/>
        <p:nvPr/>
      </p:nvGrpSpPr>
      <p:grpSpPr>
        <a:xfrm>
          <a:off x="0" y="0"/>
          <a:ext cx="0" cy="0"/>
          <a:chOff x="0" y="0"/>
          <a:chExt cx="0" cy="0"/>
        </a:xfrm>
      </p:grpSpPr>
      <p:sp>
        <p:nvSpPr>
          <p:cNvPr id="1048672" name="Google Shape;267;p20"/>
          <p:cNvSpPr txBox="1">
            <a:spLocks noGrp="1"/>
          </p:cNvSpPr>
          <p:nvPr>
            <p:ph type="title"/>
          </p:nvPr>
        </p:nvSpPr>
        <p:spPr>
          <a:xfrm>
            <a:off x="1096963" y="257841"/>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dirty="0" lang="en-US">
                <a:latin typeface="Times New Roman"/>
                <a:cs typeface="Times New Roman"/>
                <a:sym typeface="Times New Roman"/>
              </a:rPr>
              <a:t>GY GPS-6MV2</a:t>
            </a:r>
            <a:endParaRPr dirty="0"/>
          </a:p>
        </p:txBody>
      </p:sp>
      <p:sp>
        <p:nvSpPr>
          <p:cNvPr id="1048673" name="Google Shape;268;p20"/>
          <p:cNvSpPr txBox="1">
            <a:spLocks noGrp="1"/>
          </p:cNvSpPr>
          <p:nvPr>
            <p:ph type="body" idx="1"/>
          </p:nvPr>
        </p:nvSpPr>
        <p:spPr>
          <a:xfrm>
            <a:off x="1096963" y="2108200"/>
            <a:ext cx="10058400" cy="3760788"/>
          </a:xfrm>
          <a:prstGeom prst="rect"/>
          <a:noFill/>
          <a:ln>
            <a:noFill/>
          </a:ln>
        </p:spPr>
        <p:txBody>
          <a:bodyPr anchor="t" anchorCtr="0" bIns="45700" lIns="0" rIns="0" spcFirstLastPara="1" tIns="45700" wrap="square">
            <a:noAutofit/>
          </a:bodyPr>
          <a:p>
            <a:r>
              <a:rPr b="1" dirty="0" lang="en-US"/>
              <a:t> </a:t>
            </a:r>
            <a:r>
              <a:rPr dirty="0" lang="en-US"/>
              <a:t>The module GND pin is connected to Arduino GND pin</a:t>
            </a:r>
          </a:p>
          <a:p>
            <a:r>
              <a:rPr dirty="0" lang="en-US"/>
              <a:t>The module RX pin is connected to Arduino pin 3</a:t>
            </a:r>
          </a:p>
          <a:p>
            <a:r>
              <a:rPr dirty="0" lang="en-US"/>
              <a:t>The module TX pin is connected to Arduino pin 4</a:t>
            </a:r>
          </a:p>
          <a:p>
            <a:r>
              <a:rPr dirty="0" lang="en-US"/>
              <a:t>The module VCC pin is connected to Arduino 5V pin</a:t>
            </a:r>
          </a:p>
          <a:p>
            <a:r>
              <a:rPr dirty="0" lang="en-US"/>
              <a:t>This module has an external antenna and built-in EEPROM.</a:t>
            </a:r>
          </a:p>
          <a:p>
            <a:r>
              <a:rPr dirty="0" lang="en-US"/>
              <a:t>Interface: RS232 TTL</a:t>
            </a:r>
          </a:p>
          <a:p>
            <a:r>
              <a:rPr dirty="0" lang="en-US"/>
              <a:t>Power supply: 3V to 5V</a:t>
            </a:r>
          </a:p>
          <a:p>
            <a:r>
              <a:rPr dirty="0" lang="en-US"/>
              <a:t>Default baud rate: 9600 bps</a:t>
            </a:r>
          </a:p>
          <a:p>
            <a:r>
              <a:rPr dirty="0" lang="en-US"/>
              <a:t>Works with standard NMEA sentences</a:t>
            </a:r>
          </a:p>
          <a:p>
            <a:pPr algn="l" indent="0" lvl="0" marL="0" rtl="0">
              <a:spcBef>
                <a:spcPts val="0"/>
              </a:spcBef>
              <a:spcAft>
                <a:spcPts val="0"/>
              </a:spcAft>
              <a:buSzPts val="1800"/>
              <a:buNone/>
            </a:pPr>
            <a:r>
              <a:rPr b="1" dirty="0" lang="en-US"/>
              <a:t>                                                                           </a:t>
            </a:r>
            <a:endParaRPr b="1" dirty="0"/>
          </a:p>
        </p:txBody>
      </p:sp>
      <p:pic>
        <p:nvPicPr>
          <p:cNvPr id="2097159" name="Picture 4" descr="NEO-6MV2 GPS Module Pinout, Features &amp; Datasheet"/>
          <p:cNvPicPr>
            <a:picLocks noChangeAspect="1" noChangeArrowheads="1"/>
          </p:cNvPicPr>
          <p:nvPr/>
        </p:nvPicPr>
        <p:blipFill>
          <a:blip xmlns:r="http://schemas.openxmlformats.org/officeDocument/2006/relationships" r:embed="rId1"/>
          <a:srcRect/>
          <a:stretch>
            <a:fillRect/>
          </a:stretch>
        </p:blipFill>
        <p:spPr bwMode="auto">
          <a:xfrm>
            <a:off x="7834745" y="3183683"/>
            <a:ext cx="4257335" cy="2508905"/>
          </a:xfrm>
          <a:prstGeom prst="rect"/>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0" name="Shape 272"/>
        <p:cNvGrpSpPr/>
        <p:nvPr/>
      </p:nvGrpSpPr>
      <p:grpSpPr>
        <a:xfrm>
          <a:off x="0" y="0"/>
          <a:ext cx="0" cy="0"/>
          <a:chOff x="0" y="0"/>
          <a:chExt cx="0" cy="0"/>
        </a:xfrm>
      </p:grpSpPr>
      <p:sp>
        <p:nvSpPr>
          <p:cNvPr id="1048676" name="Google Shape;273;p21"/>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dirty="0" sz="3200" lang="en-US">
                <a:latin typeface="Times New Roman"/>
                <a:cs typeface="Times New Roman"/>
                <a:sym typeface="Times New Roman"/>
              </a:rPr>
              <a:t>GYRO ADX1345</a:t>
            </a:r>
            <a:endParaRPr dirty="0" sz="3200"/>
          </a:p>
        </p:txBody>
      </p:sp>
      <p:sp>
        <p:nvSpPr>
          <p:cNvPr id="1048677" name="Google Shape;274;p21"/>
          <p:cNvSpPr txBox="1">
            <a:spLocks noGrp="1"/>
          </p:cNvSpPr>
          <p:nvPr>
            <p:ph type="body" idx="1"/>
          </p:nvPr>
        </p:nvSpPr>
        <p:spPr>
          <a:xfrm>
            <a:off x="1096963" y="2108200"/>
            <a:ext cx="10058400" cy="3760788"/>
          </a:xfrm>
          <a:prstGeom prst="rect"/>
          <a:noFill/>
          <a:ln>
            <a:noFill/>
          </a:ln>
        </p:spPr>
        <p:txBody>
          <a:bodyPr anchor="t" anchorCtr="0" bIns="45700" lIns="0" rIns="0" spcFirstLastPara="1" tIns="45700" wrap="square">
            <a:noAutofit/>
          </a:bodyPr>
          <a:p>
            <a:pPr indent="0" lvl="0" marL="0">
              <a:spcBef>
                <a:spcPts val="0"/>
              </a:spcBef>
              <a:buSzPts val="2000"/>
              <a:buNone/>
            </a:pPr>
            <a:r>
              <a:rPr dirty="0" sz="1800" lang="en-US"/>
              <a:t>The ADXL345 sensor works. </a:t>
            </a:r>
          </a:p>
          <a:p>
            <a:pPr indent="0" lvl="0" marL="0">
              <a:spcBef>
                <a:spcPts val="0"/>
              </a:spcBef>
              <a:buSzPts val="2000"/>
              <a:buNone/>
            </a:pPr>
            <a:r>
              <a:rPr dirty="0" sz="1800" lang="en-US"/>
              <a:t>This is a 3-axis accelerometer which can measure both static</a:t>
            </a:r>
          </a:p>
          <a:p>
            <a:pPr indent="0" lvl="0" marL="0">
              <a:spcBef>
                <a:spcPts val="0"/>
              </a:spcBef>
              <a:buSzPts val="2000"/>
              <a:buNone/>
            </a:pPr>
            <a:r>
              <a:rPr dirty="0" sz="1800" lang="en-US"/>
              <a:t> and dynamic forces of acceleration. </a:t>
            </a:r>
          </a:p>
          <a:p>
            <a:pPr indent="0" lvl="0" marL="0">
              <a:spcBef>
                <a:spcPts val="0"/>
              </a:spcBef>
              <a:buSzPts val="2000"/>
              <a:buNone/>
            </a:pPr>
            <a:r>
              <a:rPr dirty="0" sz="1800" lang="en-US"/>
              <a:t>The earth gravitational force is a typical example of static force,</a:t>
            </a:r>
          </a:p>
          <a:p>
            <a:pPr indent="0" lvl="0" marL="0">
              <a:spcBef>
                <a:spcPts val="0"/>
              </a:spcBef>
              <a:buSzPts val="2000"/>
              <a:buNone/>
            </a:pPr>
            <a:r>
              <a:rPr dirty="0" sz="1800" lang="en-US"/>
              <a:t> while dynamic forces can be caused by vibrations, </a:t>
            </a:r>
          </a:p>
          <a:p>
            <a:pPr indent="0" lvl="0" marL="0">
              <a:spcBef>
                <a:spcPts val="0"/>
              </a:spcBef>
              <a:buSzPts val="2000"/>
              <a:buNone/>
            </a:pPr>
            <a:r>
              <a:rPr dirty="0" sz="1800" lang="en-US"/>
              <a:t> </a:t>
            </a:r>
          </a:p>
          <a:p>
            <a:pPr indent="0" lvl="0" marL="0">
              <a:spcBef>
                <a:spcPts val="0"/>
              </a:spcBef>
              <a:buSzPts val="2000"/>
              <a:buNone/>
            </a:pPr>
            <a:r>
              <a:rPr dirty="0" sz="1800" lang="en-US"/>
              <a:t>The unit of measurement for acceleration is meter per second</a:t>
            </a:r>
          </a:p>
          <a:p>
            <a:pPr indent="0" lvl="0" marL="0">
              <a:spcBef>
                <a:spcPts val="0"/>
              </a:spcBef>
              <a:buSzPts val="2000"/>
              <a:buNone/>
            </a:pPr>
            <a:r>
              <a:rPr dirty="0" sz="1800" lang="en-US"/>
              <a:t> squared (m/s^2). However, accelerometer sensors usually</a:t>
            </a:r>
          </a:p>
          <a:p>
            <a:pPr indent="0" lvl="0" marL="0">
              <a:spcBef>
                <a:spcPts val="0"/>
              </a:spcBef>
              <a:buSzPts val="2000"/>
              <a:buNone/>
            </a:pPr>
            <a:r>
              <a:rPr dirty="0" sz="1800" lang="en-US"/>
              <a:t> express the measurements in “g” or gravity.</a:t>
            </a:r>
          </a:p>
          <a:p>
            <a:pPr indent="0" lvl="0" marL="0">
              <a:spcBef>
                <a:spcPts val="0"/>
              </a:spcBef>
              <a:buSzPts val="2000"/>
              <a:buNone/>
            </a:pPr>
            <a:r>
              <a:rPr dirty="0" sz="1800" lang="en-US"/>
              <a:t> One “g” is the value of the earth gravitational force which is equal</a:t>
            </a:r>
          </a:p>
          <a:p>
            <a:pPr indent="0" lvl="0" marL="0">
              <a:spcBef>
                <a:spcPts val="0"/>
              </a:spcBef>
              <a:buSzPts val="2000"/>
              <a:buNone/>
            </a:pPr>
            <a:r>
              <a:rPr dirty="0" sz="1800" lang="en-US"/>
              <a:t> to 9.8 meters per second squared</a:t>
            </a:r>
            <a:r>
              <a:rPr dirty="0" lang="en-US"/>
              <a:t>.</a:t>
            </a:r>
            <a:endParaRPr dirty="0"/>
          </a:p>
        </p:txBody>
      </p:sp>
      <p:sp>
        <p:nvSpPr>
          <p:cNvPr id="1048678" name="Google Shape;275;p21"/>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8579221" y="2131389"/>
            <a:ext cx="2698097" cy="3614988"/>
          </a:xfrm>
          <a:prstGeom prst="rect"/>
          <a:noFill/>
          <a:ln>
            <a:noFill/>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 name="Shape 279"/>
        <p:cNvGrpSpPr/>
        <p:nvPr/>
      </p:nvGrpSpPr>
      <p:grpSpPr>
        <a:xfrm>
          <a:off x="0" y="0"/>
          <a:ext cx="0" cy="0"/>
          <a:chOff x="0" y="0"/>
          <a:chExt cx="0" cy="0"/>
        </a:xfrm>
      </p:grpSpPr>
      <p:sp>
        <p:nvSpPr>
          <p:cNvPr id="1048681" name="Google Shape;280;p22"/>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dirty="0" lang="en-US">
                <a:latin typeface="Times New Roman"/>
                <a:cs typeface="Times New Roman"/>
                <a:sym typeface="Times New Roman"/>
              </a:rPr>
              <a:t>ZIGBEE</a:t>
            </a:r>
            <a:endParaRPr dirty="0"/>
          </a:p>
        </p:txBody>
      </p:sp>
      <p:sp>
        <p:nvSpPr>
          <p:cNvPr id="1048682" name="Google Shape;281;p22"/>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pic>
        <p:nvPicPr>
          <p:cNvPr id="2097161" name="Picture 2" descr="XBee Zigbee 802.15.4 2mW S2C Module without Wire Antenna"/>
          <p:cNvPicPr>
            <a:picLocks noChangeAspect="1" noChangeArrowheads="1"/>
          </p:cNvPicPr>
          <p:nvPr/>
        </p:nvPicPr>
        <p:blipFill>
          <a:blip xmlns:r="http://schemas.openxmlformats.org/officeDocument/2006/relationships" r:embed="rId1"/>
          <a:srcRect/>
          <a:stretch>
            <a:fillRect/>
          </a:stretch>
        </p:blipFill>
        <p:spPr bwMode="auto">
          <a:xfrm>
            <a:off x="7503458" y="3056965"/>
            <a:ext cx="4675467" cy="3093196"/>
          </a:xfrm>
          <a:prstGeom prst="rect"/>
          <a:noFill/>
        </p:spPr>
      </p:pic>
      <p:sp>
        <p:nvSpPr>
          <p:cNvPr id="1048683" name="Rectangle 2"/>
          <p:cNvSpPr/>
          <p:nvPr/>
        </p:nvSpPr>
        <p:spPr>
          <a:xfrm>
            <a:off x="1228165" y="3127299"/>
            <a:ext cx="6096000" cy="1107440"/>
          </a:xfrm>
          <a:prstGeom prst="rect"/>
        </p:spPr>
        <p:txBody>
          <a:bodyPr>
            <a:spAutoFit/>
          </a:bodyPr>
          <a:p>
            <a:r>
              <a:rPr dirty="0" sz="1800" lang="en-US"/>
              <a:t>ZigBee is a standards-based wireless technology developed to enable low-cost, low-power wireless machine-to-machine (M2M) and internet of things (</a:t>
            </a:r>
            <a:r>
              <a:rPr dirty="0" sz="1800" lang="en-US" err="1"/>
              <a:t>IoT</a:t>
            </a:r>
            <a:r>
              <a:rPr dirty="0" sz="1800" lang="en-US"/>
              <a:t>) networks. ZigBee is for low-data rate, low-power applications and is an open standard.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Shape 133"/>
        <p:cNvGrpSpPr/>
        <p:nvPr/>
      </p:nvGrpSpPr>
      <p:grpSpPr>
        <a:xfrm>
          <a:off x="0" y="0"/>
          <a:ext cx="0" cy="0"/>
          <a:chOff x="0" y="0"/>
          <a:chExt cx="0" cy="0"/>
        </a:xfrm>
      </p:grpSpPr>
      <p:sp>
        <p:nvSpPr>
          <p:cNvPr id="1048597" name="Google Shape;134;p2"/>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dirty="0" sz="2800" lang="en-US">
                <a:latin typeface="Times New Roman"/>
                <a:ea typeface="Times New Roman"/>
                <a:cs typeface="Times New Roman"/>
                <a:sym typeface="Times New Roman"/>
              </a:rPr>
              <a:t>Content</a:t>
            </a:r>
            <a:endParaRPr b="1" dirty="0" sz="2800"/>
          </a:p>
        </p:txBody>
      </p:sp>
      <p:sp>
        <p:nvSpPr>
          <p:cNvPr id="1048598" name="Google Shape;135;p2"/>
          <p:cNvSpPr txBox="1">
            <a:spLocks noGrp="1"/>
          </p:cNvSpPr>
          <p:nvPr>
            <p:ph type="body" idx="1"/>
          </p:nvPr>
        </p:nvSpPr>
        <p:spPr>
          <a:xfrm>
            <a:off x="1261534" y="2074333"/>
            <a:ext cx="8733896" cy="3237442"/>
          </a:xfrm>
          <a:prstGeom prst="rect"/>
          <a:noFill/>
          <a:ln>
            <a:noFill/>
          </a:ln>
        </p:spPr>
        <p:txBody>
          <a:bodyPr anchor="t" anchorCtr="0" bIns="45700" lIns="0" rIns="0" spcFirstLastPara="1" tIns="45700" wrap="square">
            <a:noAutofit/>
          </a:bodyPr>
          <a:p>
            <a:pPr algn="just" indent="-90488" lvl="0" marL="90488" rtl="0">
              <a:spcBef>
                <a:spcPts val="0"/>
              </a:spcBef>
              <a:spcAft>
                <a:spcPts val="0"/>
              </a:spcAft>
              <a:buSzPts val="1400"/>
              <a:buFont typeface="Arial"/>
              <a:buChar char="•"/>
            </a:pPr>
            <a:r>
              <a:rPr b="1" dirty="0" sz="1400" lang="en-US">
                <a:solidFill>
                  <a:schemeClr val="dk1"/>
                </a:solidFill>
                <a:latin typeface="Times New Roman"/>
                <a:ea typeface="Times New Roman"/>
                <a:cs typeface="Times New Roman"/>
                <a:sym typeface="Times New Roman"/>
              </a:rPr>
              <a:t>OBJECTIVE</a:t>
            </a:r>
          </a:p>
          <a:p>
            <a:pPr algn="just" indent="-90488" lvl="0" marL="90488" rtl="0">
              <a:spcBef>
                <a:spcPts val="0"/>
              </a:spcBef>
              <a:spcAft>
                <a:spcPts val="0"/>
              </a:spcAft>
              <a:buSzPts val="1400"/>
              <a:buFont typeface="Arial"/>
              <a:buChar char="•"/>
            </a:pPr>
            <a:endParaRPr b="1" dirty="0" sz="1400" lang="en-US">
              <a:solidFill>
                <a:schemeClr val="dk1"/>
              </a:solidFill>
              <a:latin typeface="Times New Roman"/>
              <a:ea typeface="Times New Roman"/>
              <a:cs typeface="Times New Roman"/>
              <a:sym typeface="Times New Roman"/>
            </a:endParaRPr>
          </a:p>
          <a:p>
            <a:pPr algn="just" indent="-90488" lvl="0" marL="90488" rtl="0">
              <a:spcBef>
                <a:spcPts val="0"/>
              </a:spcBef>
              <a:spcAft>
                <a:spcPts val="0"/>
              </a:spcAft>
              <a:buSzPts val="1400"/>
              <a:buFont typeface="Arial"/>
              <a:buChar char="•"/>
            </a:pPr>
            <a:r>
              <a:rPr b="1" dirty="0" sz="1400" lang="en-US">
                <a:solidFill>
                  <a:schemeClr val="dk1"/>
                </a:solidFill>
                <a:latin typeface="Times New Roman"/>
                <a:cs typeface="Times New Roman"/>
                <a:sym typeface="Times New Roman"/>
              </a:rPr>
              <a:t>ABRSTRACT</a:t>
            </a:r>
            <a:endParaRPr dirty="0" sz="1400"/>
          </a:p>
          <a:p>
            <a:pPr algn="just" indent="-90488" lvl="0" marL="90488" rtl="0">
              <a:spcBef>
                <a:spcPts val="1400"/>
              </a:spcBef>
              <a:spcAft>
                <a:spcPts val="0"/>
              </a:spcAft>
              <a:buSzPts val="1400"/>
              <a:buFont typeface="Arial"/>
              <a:buChar char="•"/>
            </a:pPr>
            <a:r>
              <a:rPr b="1" dirty="0" sz="1400" lang="en-US">
                <a:solidFill>
                  <a:schemeClr val="dk1"/>
                </a:solidFill>
                <a:latin typeface="Times New Roman"/>
                <a:ea typeface="Times New Roman"/>
                <a:cs typeface="Times New Roman"/>
                <a:sym typeface="Times New Roman"/>
              </a:rPr>
              <a:t>INTRODUCTION </a:t>
            </a:r>
            <a:endParaRPr dirty="0" sz="1400"/>
          </a:p>
          <a:p>
            <a:pPr algn="just" indent="-90488" lvl="0" marL="90488" rtl="0">
              <a:spcBef>
                <a:spcPts val="1400"/>
              </a:spcBef>
              <a:spcAft>
                <a:spcPts val="0"/>
              </a:spcAft>
              <a:buSzPts val="1400"/>
              <a:buFont typeface="Arial"/>
              <a:buChar char="•"/>
            </a:pPr>
            <a:r>
              <a:rPr b="1" dirty="0" sz="1400" lang="en-US">
                <a:solidFill>
                  <a:schemeClr val="dk1"/>
                </a:solidFill>
                <a:latin typeface="Times New Roman"/>
                <a:ea typeface="Times New Roman"/>
                <a:cs typeface="Times New Roman"/>
                <a:sym typeface="Times New Roman"/>
              </a:rPr>
              <a:t>LITERATURE SURVEY</a:t>
            </a:r>
            <a:endParaRPr dirty="0" sz="1400"/>
          </a:p>
          <a:p>
            <a:pPr algn="just" indent="-90488" lvl="0" marL="90488" rtl="0">
              <a:spcBef>
                <a:spcPts val="1400"/>
              </a:spcBef>
              <a:spcAft>
                <a:spcPts val="0"/>
              </a:spcAft>
              <a:buSzPts val="1400"/>
              <a:buFont typeface="Arial"/>
              <a:buChar char="•"/>
            </a:pPr>
            <a:r>
              <a:rPr b="1" dirty="0" sz="1400" lang="en-US">
                <a:solidFill>
                  <a:schemeClr val="dk1"/>
                </a:solidFill>
                <a:latin typeface="Times New Roman"/>
                <a:cs typeface="Times New Roman"/>
                <a:sym typeface="Times New Roman"/>
              </a:rPr>
              <a:t>EXISTING METODOLOGY</a:t>
            </a:r>
          </a:p>
          <a:p>
            <a:pPr algn="just" indent="-90488" lvl="0" marL="90488" rtl="0">
              <a:spcBef>
                <a:spcPts val="1400"/>
              </a:spcBef>
              <a:spcAft>
                <a:spcPts val="0"/>
              </a:spcAft>
              <a:buSzPts val="1400"/>
              <a:buFont typeface="Arial"/>
              <a:buChar char="•"/>
            </a:pPr>
            <a:r>
              <a:rPr b="1" dirty="0" sz="1400" lang="en-US">
                <a:solidFill>
                  <a:schemeClr val="dk1"/>
                </a:solidFill>
                <a:latin typeface="Times New Roman"/>
                <a:cs typeface="Times New Roman"/>
                <a:sym typeface="Times New Roman"/>
              </a:rPr>
              <a:t>PRPOSED SYSTEM</a:t>
            </a:r>
            <a:endParaRPr dirty="0" sz="1400"/>
          </a:p>
          <a:p>
            <a:pPr algn="just" indent="-90488" lvl="0" marL="90488" rtl="0">
              <a:spcBef>
                <a:spcPts val="1400"/>
              </a:spcBef>
              <a:spcAft>
                <a:spcPts val="0"/>
              </a:spcAft>
              <a:buSzPts val="1400"/>
              <a:buFont typeface="Arial"/>
              <a:buChar char="•"/>
            </a:pPr>
            <a:r>
              <a:rPr b="1" dirty="0" sz="1400" lang="en-US">
                <a:solidFill>
                  <a:schemeClr val="dk1"/>
                </a:solidFill>
                <a:latin typeface="Times New Roman"/>
                <a:ea typeface="Times New Roman"/>
                <a:cs typeface="Times New Roman"/>
                <a:sym typeface="Times New Roman"/>
              </a:rPr>
              <a:t>BLOCK DIAGRAM</a:t>
            </a:r>
            <a:endParaRPr dirty="0" sz="1400"/>
          </a:p>
          <a:p>
            <a:pPr algn="just" indent="-90488" lvl="0" marL="90488" rtl="0">
              <a:spcBef>
                <a:spcPts val="1400"/>
              </a:spcBef>
              <a:spcAft>
                <a:spcPts val="0"/>
              </a:spcAft>
              <a:buSzPts val="1400"/>
              <a:buFont typeface="Arial"/>
              <a:buChar char="•"/>
            </a:pPr>
            <a:r>
              <a:rPr b="1" dirty="0" sz="1400" lang="en-US">
                <a:solidFill>
                  <a:schemeClr val="dk1"/>
                </a:solidFill>
                <a:latin typeface="Times New Roman"/>
                <a:ea typeface="Times New Roman"/>
                <a:cs typeface="Times New Roman"/>
                <a:sym typeface="Times New Roman"/>
              </a:rPr>
              <a:t>COMPONENTS REQUIRED</a:t>
            </a:r>
            <a:endParaRPr dirty="0" sz="1400"/>
          </a:p>
          <a:p>
            <a:pPr algn="just" indent="-90488" lvl="0" marL="90488" rtl="0">
              <a:spcBef>
                <a:spcPts val="1400"/>
              </a:spcBef>
              <a:spcAft>
                <a:spcPts val="0"/>
              </a:spcAft>
              <a:buSzPts val="1400"/>
              <a:buFont typeface="Arial"/>
              <a:buChar char="•"/>
            </a:pPr>
            <a:r>
              <a:rPr b="1" dirty="0" sz="1400" lang="en-US">
                <a:solidFill>
                  <a:schemeClr val="dk1"/>
                </a:solidFill>
                <a:latin typeface="Times New Roman"/>
                <a:cs typeface="Times New Roman"/>
                <a:sym typeface="Times New Roman"/>
              </a:rPr>
              <a:t>RESULT</a:t>
            </a:r>
          </a:p>
          <a:p>
            <a:pPr algn="just" indent="-90488" lvl="0" marL="90488" rtl="0">
              <a:spcBef>
                <a:spcPts val="1400"/>
              </a:spcBef>
              <a:spcAft>
                <a:spcPts val="0"/>
              </a:spcAft>
              <a:buSzPts val="1400"/>
              <a:buFont typeface="Arial"/>
              <a:buChar char="•"/>
            </a:pPr>
            <a:r>
              <a:rPr b="1" dirty="0" sz="1400" lang="en-US">
                <a:solidFill>
                  <a:schemeClr val="dk1"/>
                </a:solidFill>
                <a:latin typeface="Times New Roman"/>
                <a:cs typeface="Times New Roman"/>
                <a:sym typeface="Times New Roman"/>
              </a:rPr>
              <a:t>CONCULISON</a:t>
            </a:r>
          </a:p>
          <a:p>
            <a:pPr algn="just" indent="-90488" lvl="0" marL="90488" rtl="0">
              <a:spcBef>
                <a:spcPts val="1400"/>
              </a:spcBef>
              <a:spcAft>
                <a:spcPts val="0"/>
              </a:spcAft>
              <a:buSzPts val="1400"/>
              <a:buFont typeface="Arial"/>
              <a:buChar char="•"/>
            </a:pPr>
            <a:r>
              <a:rPr b="1" dirty="0" sz="1400" lang="en-US">
                <a:solidFill>
                  <a:schemeClr val="dk1"/>
                </a:solidFill>
                <a:latin typeface="Times New Roman"/>
                <a:cs typeface="Times New Roman"/>
                <a:sym typeface="Times New Roman"/>
              </a:rPr>
              <a:t>REFRENCE</a:t>
            </a:r>
            <a:endParaRPr dirty="0" sz="1400"/>
          </a:p>
          <a:p>
            <a:pPr algn="just" indent="0" lvl="0" marL="90488" rtl="0">
              <a:spcBef>
                <a:spcPts val="1400"/>
              </a:spcBef>
              <a:spcAft>
                <a:spcPts val="0"/>
              </a:spcAft>
              <a:buSzPts val="2000"/>
              <a:buFont typeface="Arial"/>
              <a:buNone/>
            </a:pPr>
            <a:endParaRPr b="1" dirty="0" sz="2000">
              <a:solidFill>
                <a:schemeClr val="dk1"/>
              </a:solidFill>
              <a:latin typeface="Times New Roman"/>
              <a:ea typeface="Times New Roman"/>
              <a:cs typeface="Times New Roman"/>
              <a:sym typeface="Times New Roman"/>
            </a:endParaRPr>
          </a:p>
          <a:p>
            <a:pPr algn="just" indent="0" lvl="0" marL="90488" rtl="0">
              <a:spcBef>
                <a:spcPts val="1400"/>
              </a:spcBef>
              <a:spcAft>
                <a:spcPts val="0"/>
              </a:spcAft>
              <a:buSzPts val="2000"/>
              <a:buFont typeface="Arial"/>
              <a:buNone/>
            </a:pPr>
            <a:endParaRPr b="1" dirty="0" sz="2000">
              <a:solidFill>
                <a:schemeClr val="dk1"/>
              </a:solidFill>
              <a:latin typeface="Times New Roman"/>
              <a:ea typeface="Times New Roman"/>
              <a:cs typeface="Times New Roman"/>
              <a:sym typeface="Times New Roman"/>
            </a:endParaRPr>
          </a:p>
          <a:p>
            <a:pPr algn="just" indent="0" lvl="0" marL="90488" rtl="0">
              <a:spcBef>
                <a:spcPts val="1400"/>
              </a:spcBef>
              <a:spcAft>
                <a:spcPts val="0"/>
              </a:spcAft>
              <a:buSzPts val="2000"/>
              <a:buFont typeface="Arial"/>
              <a:buNone/>
            </a:pPr>
            <a:endParaRPr b="1" dirty="0" sz="2000">
              <a:solidFill>
                <a:schemeClr val="dk1"/>
              </a:solidFill>
              <a:latin typeface="Times New Roman"/>
              <a:ea typeface="Times New Roman"/>
              <a:cs typeface="Times New Roman"/>
              <a:sym typeface="Times New Roman"/>
            </a:endParaRPr>
          </a:p>
          <a:p>
            <a:pPr algn="l" indent="0" lvl="0" marL="90488" rtl="0">
              <a:spcBef>
                <a:spcPts val="1400"/>
              </a:spcBef>
              <a:spcAft>
                <a:spcPts val="0"/>
              </a:spcAft>
              <a:buSzPts val="2000"/>
              <a:buNone/>
            </a:pPr>
            <a:endParaRPr dirty="0"/>
          </a:p>
        </p:txBody>
      </p:sp>
      <p:sp>
        <p:nvSpPr>
          <p:cNvPr id="1048599" name="Google Shape;136;p2"/>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86" name="Title 1"/>
          <p:cNvSpPr>
            <a:spLocks noGrp="1"/>
          </p:cNvSpPr>
          <p:nvPr>
            <p:ph type="title"/>
          </p:nvPr>
        </p:nvSpPr>
        <p:spPr/>
        <p:txBody>
          <a:bodyPr/>
          <a:p>
            <a:r>
              <a:rPr dirty="0" lang="en-US"/>
              <a:t>IR SENSOR</a:t>
            </a:r>
          </a:p>
        </p:txBody>
      </p:sp>
      <p:sp>
        <p:nvSpPr>
          <p:cNvPr id="1048687" name="Text Placeholder 2"/>
          <p:cNvSpPr>
            <a:spLocks noGrp="1"/>
          </p:cNvSpPr>
          <p:nvPr>
            <p:ph type="body" idx="1"/>
          </p:nvPr>
        </p:nvSpPr>
        <p:spPr/>
        <p:txBody>
          <a:bodyPr/>
          <a:p>
            <a:r>
              <a:rPr dirty="0" lang="en-US"/>
              <a:t>The IR transmitter continuously emits the IR light</a:t>
            </a:r>
          </a:p>
          <a:p>
            <a:r>
              <a:rPr dirty="0" lang="en-US"/>
              <a:t> and the IR receiver keeps on checking for the</a:t>
            </a:r>
          </a:p>
          <a:p>
            <a:r>
              <a:rPr dirty="0" lang="en-US"/>
              <a:t> reflected light. If the light gets reflected back</a:t>
            </a:r>
          </a:p>
          <a:p>
            <a:r>
              <a:rPr dirty="0" lang="en-US"/>
              <a:t> by hitting any object in front it, the IR </a:t>
            </a:r>
          </a:p>
          <a:p>
            <a:r>
              <a:rPr dirty="0" lang="en-US"/>
              <a:t>receiver receives this light. This way the </a:t>
            </a:r>
          </a:p>
          <a:p>
            <a:r>
              <a:rPr dirty="0" lang="en-US"/>
              <a:t>object is detected in the case of the IR sensor.</a:t>
            </a:r>
          </a:p>
        </p:txBody>
      </p:sp>
      <p:pic>
        <p:nvPicPr>
          <p:cNvPr id="2097162" name="Picture 2"/>
          <p:cNvPicPr>
            <a:picLocks noChangeAspect="1" noChangeArrowheads="1"/>
          </p:cNvPicPr>
          <p:nvPr/>
        </p:nvPicPr>
        <p:blipFill>
          <a:blip xmlns:r="http://schemas.openxmlformats.org/officeDocument/2006/relationships" r:embed="rId1"/>
          <a:srcRect/>
          <a:stretch>
            <a:fillRect/>
          </a:stretch>
        </p:blipFill>
        <p:spPr bwMode="auto">
          <a:xfrm>
            <a:off x="6347883" y="3141133"/>
            <a:ext cx="4762500" cy="2634192"/>
          </a:xfrm>
          <a:prstGeom prst="rect"/>
          <a:noFill/>
          <a:ln>
            <a:noFill/>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7" name="Shape 288"/>
        <p:cNvGrpSpPr/>
        <p:nvPr/>
      </p:nvGrpSpPr>
      <p:grpSpPr>
        <a:xfrm>
          <a:off x="0" y="0"/>
          <a:ext cx="0" cy="0"/>
          <a:chOff x="0" y="0"/>
          <a:chExt cx="0" cy="0"/>
        </a:xfrm>
      </p:grpSpPr>
      <p:sp>
        <p:nvSpPr>
          <p:cNvPr id="1048688" name="Google Shape;289;p23"/>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dirty="0" lang="en-US">
                <a:latin typeface="Times New Roman"/>
                <a:ea typeface="Times New Roman"/>
                <a:cs typeface="Times New Roman"/>
                <a:sym typeface="Times New Roman"/>
              </a:rPr>
              <a:t>Result:</a:t>
            </a:r>
            <a:endParaRPr dirty="0"/>
          </a:p>
        </p:txBody>
      </p:sp>
      <p:sp>
        <p:nvSpPr>
          <p:cNvPr id="1048689" name="Google Shape;290;p23"/>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pic>
        <p:nvPicPr>
          <p:cNvPr id="2097163" name="Picture 7"/>
          <p:cNvPicPr>
            <a:picLocks/>
          </p:cNvPicPr>
          <p:nvPr/>
        </p:nvPicPr>
        <p:blipFill>
          <a:blip xmlns:r="http://schemas.openxmlformats.org/officeDocument/2006/relationships" r:embed="rId1" cstate="print"/>
          <a:stretch>
            <a:fillRect/>
          </a:stretch>
        </p:blipFill>
        <p:spPr>
          <a:xfrm>
            <a:off x="7853363" y="2400723"/>
            <a:ext cx="2936875" cy="3614420"/>
          </a:xfrm>
          <a:prstGeom prst="rect"/>
        </p:spPr>
      </p:pic>
      <p:pic>
        <p:nvPicPr>
          <p:cNvPr id="2097164" name="Picture 2"/>
          <p:cNvPicPr>
            <a:picLocks noChangeAspect="1" noChangeArrowheads="1"/>
          </p:cNvPicPr>
          <p:nvPr/>
        </p:nvPicPr>
        <p:blipFill>
          <a:blip xmlns:r="http://schemas.openxmlformats.org/officeDocument/2006/relationships" r:embed="rId2"/>
          <a:srcRect/>
          <a:stretch>
            <a:fillRect/>
          </a:stretch>
        </p:blipFill>
        <p:spPr bwMode="auto">
          <a:xfrm>
            <a:off x="423332" y="2142067"/>
            <a:ext cx="7264402" cy="3962399"/>
          </a:xfrm>
          <a:prstGeom prst="rect"/>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92" name="Title 1"/>
          <p:cNvSpPr>
            <a:spLocks noGrp="1"/>
          </p:cNvSpPr>
          <p:nvPr>
            <p:ph type="title"/>
          </p:nvPr>
        </p:nvSpPr>
        <p:spPr/>
        <p:txBody>
          <a:bodyPr/>
          <a:p>
            <a:r>
              <a:rPr dirty="0" lang="en-US"/>
              <a:t>RESULT</a:t>
            </a:r>
          </a:p>
        </p:txBody>
      </p:sp>
      <p:sp>
        <p:nvSpPr>
          <p:cNvPr id="1048693" name="Text Placeholder 2"/>
          <p:cNvSpPr>
            <a:spLocks noGrp="1"/>
          </p:cNvSpPr>
          <p:nvPr>
            <p:ph type="body" idx="1"/>
          </p:nvPr>
        </p:nvSpPr>
        <p:spPr/>
        <p:txBody>
          <a:bodyPr/>
          <a:p>
            <a:r>
              <a:rPr dirty="0" lang="en-US"/>
              <a:t>RECIVER SIDE :</a:t>
            </a:r>
          </a:p>
        </p:txBody>
      </p:sp>
      <p:pic>
        <p:nvPicPr>
          <p:cNvPr id="2097165" name="Picture 2"/>
          <p:cNvPicPr>
            <a:picLocks noChangeAspect="1" noChangeArrowheads="1"/>
          </p:cNvPicPr>
          <p:nvPr/>
        </p:nvPicPr>
        <p:blipFill>
          <a:blip xmlns:r="http://schemas.openxmlformats.org/officeDocument/2006/relationships" r:embed="rId1"/>
          <a:srcRect/>
          <a:stretch>
            <a:fillRect/>
          </a:stretch>
        </p:blipFill>
        <p:spPr bwMode="auto">
          <a:xfrm>
            <a:off x="3488523" y="2000182"/>
            <a:ext cx="7635875" cy="4082984"/>
          </a:xfrm>
          <a:prstGeom prst="rect"/>
          <a:noFill/>
          <a:ln>
            <a:no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1" name="Shape 306"/>
        <p:cNvGrpSpPr/>
        <p:nvPr/>
      </p:nvGrpSpPr>
      <p:grpSpPr>
        <a:xfrm>
          <a:off x="0" y="0"/>
          <a:ext cx="0" cy="0"/>
          <a:chOff x="0" y="0"/>
          <a:chExt cx="0" cy="0"/>
        </a:xfrm>
      </p:grpSpPr>
      <p:sp>
        <p:nvSpPr>
          <p:cNvPr id="1048694" name="Google Shape;307;p25"/>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lang="en-US">
                <a:latin typeface="Times New Roman"/>
                <a:ea typeface="Times New Roman"/>
                <a:cs typeface="Times New Roman"/>
                <a:sym typeface="Times New Roman"/>
              </a:rPr>
              <a:t>Conclusion</a:t>
            </a:r>
          </a:p>
        </p:txBody>
      </p:sp>
      <p:sp>
        <p:nvSpPr>
          <p:cNvPr id="1048695" name="Google Shape;308;p25"/>
          <p:cNvSpPr txBox="1">
            <a:spLocks noGrp="1"/>
          </p:cNvSpPr>
          <p:nvPr>
            <p:ph type="body" idx="1"/>
          </p:nvPr>
        </p:nvSpPr>
        <p:spPr>
          <a:xfrm>
            <a:off x="1096963" y="2108200"/>
            <a:ext cx="10058400" cy="3760788"/>
          </a:xfrm>
          <a:prstGeom prst="rect"/>
          <a:noFill/>
          <a:ln>
            <a:noFill/>
          </a:ln>
        </p:spPr>
        <p:txBody>
          <a:bodyPr anchor="t" anchorCtr="0" bIns="45700" lIns="0" rIns="0" spcFirstLastPara="1" tIns="45700" wrap="square">
            <a:noAutofit/>
          </a:bodyPr>
          <a:p>
            <a:pPr algn="just" indent="0" marL="0">
              <a:spcBef>
                <a:spcPts val="1400"/>
              </a:spcBef>
              <a:buSzPts val="2000"/>
              <a:buNone/>
            </a:pPr>
            <a:r>
              <a:rPr dirty="0" lang="en-US"/>
              <a:t>A smart helmet has been developed for detecting hazardous events, monitoring the surrounding environmental conditions, and sending updates such as GPS location and sensor data to the central console for easy tracking. The helmet is also equipped to provide oxygen supplements to prevent inhalation of poisonous gases. The system can be expanded further by incorporating Internet of Things (</a:t>
            </a:r>
            <a:r>
              <a:rPr dirty="0" lang="en-US" err="1"/>
              <a:t>IoT</a:t>
            </a:r>
            <a:r>
              <a:rPr dirty="0" lang="en-US"/>
              <a:t>) technology. A database can be established to continuously monitor the sensor modules.</a:t>
            </a:r>
          </a:p>
          <a:p>
            <a:pPr algn="just" indent="0" lvl="0" marL="0" rtl="0">
              <a:spcBef>
                <a:spcPts val="1400"/>
              </a:spcBef>
              <a:spcAft>
                <a:spcPts val="0"/>
              </a:spcAft>
              <a:buSzPts val="2000"/>
              <a:buNone/>
            </a:pP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4" name="Shape 324"/>
        <p:cNvGrpSpPr/>
        <p:nvPr/>
      </p:nvGrpSpPr>
      <p:grpSpPr>
        <a:xfrm>
          <a:off x="0" y="0"/>
          <a:ext cx="0" cy="0"/>
          <a:chOff x="0" y="0"/>
          <a:chExt cx="0" cy="0"/>
        </a:xfrm>
      </p:grpSpPr>
      <p:sp>
        <p:nvSpPr>
          <p:cNvPr id="1048698" name="Google Shape;325;p28"/>
          <p:cNvSpPr txBox="1">
            <a:spLocks noGrp="1"/>
          </p:cNvSpPr>
          <p:nvPr>
            <p:ph type="body" idx="1"/>
          </p:nvPr>
        </p:nvSpPr>
        <p:spPr>
          <a:xfrm>
            <a:off x="1212783" y="2127183"/>
            <a:ext cx="10000649" cy="4201084"/>
          </a:xfrm>
          <a:prstGeom prst="rect"/>
          <a:noFill/>
          <a:ln>
            <a:noFill/>
          </a:ln>
        </p:spPr>
        <p:txBody>
          <a:bodyPr anchor="t" anchorCtr="0" bIns="45700" lIns="0" rIns="0" spcFirstLastPara="1" tIns="45700" wrap="square">
            <a:noAutofit/>
          </a:bodyPr>
          <a:p>
            <a:pPr algn="just" indent="0" lvl="0" marL="0">
              <a:spcBef>
                <a:spcPts val="0"/>
              </a:spcBef>
              <a:buNone/>
            </a:pPr>
            <a:r>
              <a:rPr dirty="0" sz="1800" lang="en-US"/>
              <a:t>➢ Srivastava, S. K. (2015). Real time monitoring system for mine safety using wireless sensor network .</a:t>
            </a:r>
            <a:br>
              <a:rPr dirty="0" sz="1800" lang="en-US"/>
            </a:br>
            <a:br>
              <a:rPr dirty="0" sz="1800" lang="en-US"/>
            </a:br>
            <a:r>
              <a:rPr dirty="0" sz="1800" lang="en-US"/>
              <a:t>➢ Kumar, A., &amp; </a:t>
            </a:r>
            <a:r>
              <a:rPr dirty="0" sz="1800" lang="en-US" err="1"/>
              <a:t>Hancke</a:t>
            </a:r>
            <a:r>
              <a:rPr dirty="0" sz="1800" lang="en-US"/>
              <a:t>, G. P. (2014). Energy efficient environment monitoring system based on the IEEE 802.15. 4 Standard for low cost requirements. </a:t>
            </a:r>
          </a:p>
          <a:p>
            <a:pPr algn="just" indent="0" lvl="0" marL="0">
              <a:spcBef>
                <a:spcPts val="0"/>
              </a:spcBef>
              <a:buNone/>
            </a:pPr>
            <a:endParaRPr dirty="0" sz="1800" lang="en-US"/>
          </a:p>
          <a:p>
            <a:pPr algn="just" indent="0" lvl="0" marL="0">
              <a:spcBef>
                <a:spcPts val="0"/>
              </a:spcBef>
              <a:buNone/>
            </a:pPr>
            <a:r>
              <a:rPr dirty="0" sz="1800" lang="en-US"/>
              <a:t>➢ "Design and Implementation of an Intelligent Helmet for Miners" by J.A. </a:t>
            </a:r>
            <a:r>
              <a:rPr dirty="0" sz="1800" lang="en-US" err="1"/>
              <a:t>Adu-Gyamfi</a:t>
            </a:r>
            <a:r>
              <a:rPr dirty="0" sz="1800" lang="en-US"/>
              <a:t>, F. </a:t>
            </a:r>
            <a:r>
              <a:rPr dirty="0" sz="1800" lang="en-US" err="1"/>
              <a:t>Oduro</a:t>
            </a:r>
            <a:r>
              <a:rPr dirty="0" sz="1800" lang="en-US"/>
              <a:t> and A.A. </a:t>
            </a:r>
            <a:r>
              <a:rPr dirty="0" sz="1800" lang="en-US" err="1"/>
              <a:t>Adetunji</a:t>
            </a:r>
            <a:r>
              <a:rPr dirty="0" sz="1800" lang="en-US"/>
              <a:t> in International Journal of Scientific and Research Publications, Vol. 3, Issue 2, pp. 1-7, 2013. This paper describes the design and implementation of an intelligent helmet for miners using Arduino Uno.</a:t>
            </a:r>
          </a:p>
          <a:p>
            <a:pPr algn="just" indent="0" lvl="0" marL="0">
              <a:spcBef>
                <a:spcPts val="0"/>
              </a:spcBef>
              <a:buNone/>
            </a:pPr>
            <a:endParaRPr dirty="0" sz="1800" lang="en-US"/>
          </a:p>
          <a:p>
            <a:pPr algn="just" indent="0" lvl="0" marL="0">
              <a:spcBef>
                <a:spcPts val="0"/>
              </a:spcBef>
              <a:buNone/>
            </a:pPr>
            <a:r>
              <a:rPr dirty="0" sz="1800" lang="en-US"/>
              <a:t>➢ </a:t>
            </a:r>
            <a:r>
              <a:rPr dirty="0" sz="1800" lang="en-US">
                <a:latin typeface="Times New Roman"/>
                <a:ea typeface="Times New Roman"/>
                <a:cs typeface="Times New Roman"/>
                <a:sym typeface="Times New Roman"/>
              </a:rPr>
              <a:t>"Smart Helmet for Mining Safety" by K. </a:t>
            </a:r>
            <a:r>
              <a:rPr dirty="0" sz="1800" lang="en-US" err="1">
                <a:latin typeface="Times New Roman"/>
                <a:ea typeface="Times New Roman"/>
                <a:cs typeface="Times New Roman"/>
                <a:sym typeface="Times New Roman"/>
              </a:rPr>
              <a:t>Rajkumar</a:t>
            </a:r>
            <a:r>
              <a:rPr dirty="0" sz="1800" lang="en-US">
                <a:latin typeface="Times New Roman"/>
                <a:ea typeface="Times New Roman"/>
                <a:cs typeface="Times New Roman"/>
                <a:sym typeface="Times New Roman"/>
              </a:rPr>
              <a:t> and G. </a:t>
            </a:r>
            <a:r>
              <a:rPr dirty="0" sz="1800" lang="en-US" err="1">
                <a:latin typeface="Times New Roman"/>
                <a:ea typeface="Times New Roman"/>
                <a:cs typeface="Times New Roman"/>
                <a:sym typeface="Times New Roman"/>
              </a:rPr>
              <a:t>Sivasankar</a:t>
            </a:r>
            <a:r>
              <a:rPr dirty="0" sz="1800" lang="en-US">
                <a:latin typeface="Times New Roman"/>
                <a:ea typeface="Times New Roman"/>
                <a:cs typeface="Times New Roman"/>
                <a:sym typeface="Times New Roman"/>
              </a:rPr>
              <a:t> in International Journal of Emerging Trends in Engineering and Development, Vol. 5, Issue 5, pp. 160-165, 2014. This paper describes the development of a smart helmet for mining safety using Arduino Uno</a:t>
            </a:r>
            <a:endParaRPr dirty="0" sz="1800">
              <a:latin typeface="Times New Roman"/>
              <a:ea typeface="Times New Roman"/>
              <a:cs typeface="Times New Roman"/>
              <a:sym typeface="Times New Roman"/>
            </a:endParaRPr>
          </a:p>
        </p:txBody>
      </p:sp>
      <p:sp>
        <p:nvSpPr>
          <p:cNvPr id="1048699" name="Google Shape;326;p28"/>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lang="en-US">
                <a:latin typeface="Times New Roman"/>
                <a:ea typeface="Times New Roman"/>
                <a:cs typeface="Times New Roman"/>
                <a:sym typeface="Times New Roman"/>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Shape 140"/>
        <p:cNvGrpSpPr/>
        <p:nvPr/>
      </p:nvGrpSpPr>
      <p:grpSpPr>
        <a:xfrm>
          <a:off x="0" y="0"/>
          <a:ext cx="0" cy="0"/>
          <a:chOff x="0" y="0"/>
          <a:chExt cx="0" cy="0"/>
        </a:xfrm>
      </p:grpSpPr>
      <p:sp>
        <p:nvSpPr>
          <p:cNvPr id="1048602" name="Google Shape;141;p3"/>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sz="3600" lang="en-US">
                <a:latin typeface="Times New Roman"/>
                <a:ea typeface="Times New Roman"/>
                <a:cs typeface="Times New Roman"/>
                <a:sym typeface="Times New Roman"/>
              </a:rPr>
              <a:t>Objective</a:t>
            </a:r>
            <a:endParaRPr b="1"/>
          </a:p>
        </p:txBody>
      </p:sp>
      <p:sp>
        <p:nvSpPr>
          <p:cNvPr id="1048603" name="Google Shape;142;p3"/>
          <p:cNvSpPr txBox="1">
            <a:spLocks noGrp="1"/>
          </p:cNvSpPr>
          <p:nvPr>
            <p:ph type="body" idx="1"/>
          </p:nvPr>
        </p:nvSpPr>
        <p:spPr>
          <a:xfrm>
            <a:off x="1114893" y="2124635"/>
            <a:ext cx="10058400" cy="3941576"/>
          </a:xfrm>
          <a:prstGeom prst="rect"/>
          <a:noFill/>
          <a:ln>
            <a:noFill/>
          </a:ln>
        </p:spPr>
        <p:txBody>
          <a:bodyPr anchor="t" anchorCtr="0" bIns="45700" lIns="0" rIns="0" spcFirstLastPara="1" tIns="45700" wrap="square">
            <a:noAutofit/>
          </a:bodyPr>
          <a:p>
            <a:r>
              <a:rPr dirty="0" lang="en-US"/>
              <a:t>To help the coal miners inside the mines to communicate with the outside world. </a:t>
            </a:r>
          </a:p>
          <a:p>
            <a:r>
              <a:rPr dirty="0" lang="en-US"/>
              <a:t>➢ To monitor the conditions inside the mines in case of emergency.</a:t>
            </a:r>
          </a:p>
          <a:p>
            <a:r>
              <a:rPr dirty="0" lang="en-US"/>
              <a:t>➢ Detection of the poisonous gases. </a:t>
            </a:r>
          </a:p>
          <a:p>
            <a:r>
              <a:rPr dirty="0" lang="en-US"/>
              <a:t>➢ Alerting the miners whenever the helmet is removed. </a:t>
            </a:r>
          </a:p>
          <a:p>
            <a:r>
              <a:rPr dirty="0" lang="en-US"/>
              <a:t>➢ Transmitting data through ZigBee Module.</a:t>
            </a:r>
          </a:p>
          <a:p>
            <a:r>
              <a:rPr dirty="0" lang="en-US"/>
              <a:t>➢ Receiving Transmitting data through ZigBee Module.</a:t>
            </a:r>
          </a:p>
          <a:p>
            <a:r>
              <a:rPr dirty="0" lang="en-US"/>
              <a:t>➢ To monitor Hazardous gases like CO, SO2, NO2, CO, LPG etc.</a:t>
            </a:r>
          </a:p>
          <a:p>
            <a:r>
              <a:rPr dirty="0" lang="en-US"/>
              <a:t>➢ Detection of head injuries</a:t>
            </a:r>
          </a:p>
          <a:p>
            <a:r>
              <a:rPr dirty="0" lang="en-US"/>
              <a:t>➢ Collision with the heavy objects</a:t>
            </a:r>
          </a:p>
        </p:txBody>
      </p:sp>
      <p:sp>
        <p:nvSpPr>
          <p:cNvPr id="1048604" name="Google Shape;143;p3"/>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7" name="Title 1"/>
          <p:cNvSpPr>
            <a:spLocks noGrp="1"/>
          </p:cNvSpPr>
          <p:nvPr>
            <p:ph type="title"/>
          </p:nvPr>
        </p:nvSpPr>
        <p:spPr/>
        <p:txBody>
          <a:bodyPr/>
          <a:p>
            <a:r>
              <a:rPr dirty="0" lang="en-US"/>
              <a:t>ABSTRACT</a:t>
            </a:r>
          </a:p>
        </p:txBody>
      </p:sp>
      <p:sp>
        <p:nvSpPr>
          <p:cNvPr id="1048608" name="Text Placeholder 2"/>
          <p:cNvSpPr>
            <a:spLocks noGrp="1"/>
          </p:cNvSpPr>
          <p:nvPr>
            <p:ph type="body" idx="1"/>
          </p:nvPr>
        </p:nvSpPr>
        <p:spPr/>
        <p:txBody>
          <a:bodyPr/>
          <a:p>
            <a:r>
              <a:rPr dirty="0" sz="2400" lang="en-US"/>
              <a:t>A smart helmet has been created for miners, equipped with various functions such as two-way communication, detection of hazardous gases, alert notifications for helmet removal, collisions, and emergency situations. It also continuously monitors environmental conditions such as temperature and pressure, and includes GPS for tracking miner locations. If poisonous gas is detected, the helmet's opening closes and oxygen is supplied from a cylinder. A panic switch alerts the control room during emergencies, and temperature and pressure sensors provide ongoing data through wireless networks. </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Shape 147"/>
        <p:cNvGrpSpPr/>
        <p:nvPr/>
      </p:nvGrpSpPr>
      <p:grpSpPr>
        <a:xfrm>
          <a:off x="0" y="0"/>
          <a:ext cx="0" cy="0"/>
          <a:chOff x="0" y="0"/>
          <a:chExt cx="0" cy="0"/>
        </a:xfrm>
      </p:grpSpPr>
      <p:sp>
        <p:nvSpPr>
          <p:cNvPr id="1048609" name="Google Shape;148;p4"/>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dirty="0" lang="en-US">
                <a:latin typeface="Times New Roman"/>
                <a:cs typeface="Times New Roman"/>
                <a:sym typeface="Times New Roman"/>
              </a:rPr>
              <a:t>Introduction</a:t>
            </a:r>
            <a:endParaRPr dirty="0"/>
          </a:p>
        </p:txBody>
      </p:sp>
      <p:sp>
        <p:nvSpPr>
          <p:cNvPr id="1048610" name="Google Shape;149;p4"/>
          <p:cNvSpPr txBox="1">
            <a:spLocks noGrp="1"/>
          </p:cNvSpPr>
          <p:nvPr>
            <p:ph type="body" idx="1"/>
          </p:nvPr>
        </p:nvSpPr>
        <p:spPr>
          <a:xfrm>
            <a:off x="1099421" y="1940949"/>
            <a:ext cx="10515600" cy="4343400"/>
          </a:xfrm>
          <a:prstGeom prst="rect"/>
          <a:noFill/>
          <a:ln>
            <a:noFill/>
          </a:ln>
        </p:spPr>
        <p:txBody>
          <a:bodyPr anchor="t" anchorCtr="0" bIns="45700" lIns="0" rIns="0" spcFirstLastPara="1" tIns="45700" wrap="square">
            <a:noAutofit/>
          </a:bodyPr>
          <a:p>
            <a:pPr>
              <a:buFont typeface="Wingdings" panose="05000000000000000000" pitchFamily="2" charset="2"/>
              <a:buChar char="Ø"/>
            </a:pPr>
            <a:r>
              <a:rPr dirty="0" lang="en-US"/>
              <a:t>Our project intends to create wireless sensor networks, implement real-time surveillance with early-warning intelligence on dangerous gases, temperature, and humidity in mining areas, and employ ZigBee communication to eliminate potential safety issues in coal extraction.</a:t>
            </a:r>
          </a:p>
          <a:p>
            <a:pPr>
              <a:buFont typeface="Wingdings" panose="05000000000000000000" pitchFamily="2" charset="2"/>
              <a:buChar char="Ø"/>
            </a:pPr>
            <a:r>
              <a:rPr dirty="0" lang="en-US"/>
              <a:t>All three parameters are continuously monitored by temperature sensors, gas sensors, and humidity sensors, and if they exceed a pre-set threshold, the user is notified by a buzzer with LED indicators. </a:t>
            </a:r>
          </a:p>
          <a:p>
            <a:pPr>
              <a:buFont typeface="Wingdings" panose="05000000000000000000" pitchFamily="2" charset="2"/>
              <a:buChar char="Ø"/>
            </a:pPr>
            <a:r>
              <a:rPr dirty="0" lang="en-US"/>
              <a:t>The system might be simply expanded using ZigBee Wireless locating devices. </a:t>
            </a:r>
          </a:p>
          <a:p>
            <a:pPr>
              <a:buFont typeface="Wingdings" panose="05000000000000000000" pitchFamily="2" charset="2"/>
              <a:buChar char="Ø"/>
            </a:pPr>
            <a:r>
              <a:rPr dirty="0" lang="en-US"/>
              <a:t>The ZigBee transmitter continuously transmits the values of various sensors to the remote monitoring unit, which is received by the ZigBee receiver module</a:t>
            </a:r>
            <a:endParaRPr dirty="0"/>
          </a:p>
        </p:txBody>
      </p:sp>
      <p:sp>
        <p:nvSpPr>
          <p:cNvPr id="1048611" name="Google Shape;150;p4"/>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Shape 174"/>
        <p:cNvGrpSpPr/>
        <p:nvPr/>
      </p:nvGrpSpPr>
      <p:grpSpPr>
        <a:xfrm>
          <a:off x="0" y="0"/>
          <a:ext cx="0" cy="0"/>
          <a:chOff x="0" y="0"/>
          <a:chExt cx="0" cy="0"/>
        </a:xfrm>
      </p:grpSpPr>
      <p:sp>
        <p:nvSpPr>
          <p:cNvPr id="1048614" name="Google Shape;175;p8"/>
          <p:cNvSpPr txBox="1">
            <a:spLocks noGrp="1"/>
          </p:cNvSpPr>
          <p:nvPr>
            <p:ph type="title"/>
          </p:nvPr>
        </p:nvSpPr>
        <p:spPr>
          <a:xfrm>
            <a:off x="1114325" y="304800"/>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lang="en-US">
                <a:latin typeface="Times New Roman"/>
                <a:ea typeface="Times New Roman"/>
                <a:cs typeface="Times New Roman"/>
                <a:sym typeface="Times New Roman"/>
              </a:rPr>
              <a:t>Literature Survey</a:t>
            </a:r>
          </a:p>
        </p:txBody>
      </p:sp>
      <p:sp>
        <p:nvSpPr>
          <p:cNvPr id="1048615" name="Google Shape;176;p8"/>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
        <p:nvSpPr>
          <p:cNvPr id="1048616" name="Rectangle 1"/>
          <p:cNvSpPr/>
          <p:nvPr/>
        </p:nvSpPr>
        <p:spPr>
          <a:xfrm>
            <a:off x="1337911" y="2030931"/>
            <a:ext cx="9856269" cy="2885441"/>
          </a:xfrm>
          <a:prstGeom prst="rect"/>
        </p:spPr>
        <p:txBody>
          <a:bodyPr wrap="square">
            <a:spAutoFit/>
          </a:bodyPr>
          <a:p>
            <a:r>
              <a:rPr dirty="0" sz="2000" lang="en-US"/>
              <a:t>"Smart Helmet for Coal Miners using </a:t>
            </a:r>
            <a:r>
              <a:rPr dirty="0" sz="2000" lang="en-US" err="1"/>
              <a:t>Zigbee</a:t>
            </a:r>
            <a:r>
              <a:rPr dirty="0" sz="2000" lang="en-US"/>
              <a:t> Technology" by IJIRST - International Journal for Innovative Research in Science &amp; Technology, Vol. 1, Issue 9, pp. 278-281, 2015. The paper presents a smart helmet for coal miners that uses </a:t>
            </a:r>
            <a:r>
              <a:rPr dirty="0" sz="2000" lang="en-US" err="1"/>
              <a:t>Zigbee</a:t>
            </a:r>
            <a:r>
              <a:rPr dirty="0" sz="2000" lang="en-US"/>
              <a:t> technology and Arduino Uno. The helmet is equipped with sensors to monitor the miner's vital signs, temperature, and environmental conditions such as gas levels and humidity. The data from the sensors is transmitted to a central server for real-time monitoring and analysis.</a:t>
            </a:r>
          </a:p>
          <a:p>
            <a:endParaRPr dirty="0" sz="2000" lang="en-US"/>
          </a:p>
          <a:p>
            <a:r>
              <a:rPr dirty="0" sz="2000" lang="en-US"/>
              <a:t>"Smart Helmet for Mining Safety" by K. </a:t>
            </a:r>
            <a:r>
              <a:rPr dirty="0" sz="2000" lang="en-US" err="1"/>
              <a:t>Rajkumar</a:t>
            </a:r>
            <a:r>
              <a:rPr dirty="0" sz="2000" lang="en-US"/>
              <a:t> and G. </a:t>
            </a:r>
            <a:r>
              <a:rPr dirty="0" sz="2000" lang="en-US" err="1"/>
              <a:t>Sivasankar</a:t>
            </a:r>
            <a:r>
              <a:rPr dirty="0" sz="2000" lang="en-US"/>
              <a:t> in International Journal of Emerging Trends in Engineering and Development, Vol. 5, Issue 5, pp. 160-165, 2014. This paper describes the development of a smart helmet for mining safety using Arduino Uno.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Shape 181"/>
        <p:cNvGrpSpPr/>
        <p:nvPr/>
      </p:nvGrpSpPr>
      <p:grpSpPr>
        <a:xfrm>
          <a:off x="0" y="0"/>
          <a:ext cx="0" cy="0"/>
          <a:chOff x="0" y="0"/>
          <a:chExt cx="0" cy="0"/>
        </a:xfrm>
      </p:grpSpPr>
      <p:sp>
        <p:nvSpPr>
          <p:cNvPr id="1048619" name="Google Shape;182;p9"/>
          <p:cNvSpPr txBox="1">
            <a:spLocks noGrp="1"/>
          </p:cNvSpPr>
          <p:nvPr>
            <p:ph type="title"/>
          </p:nvPr>
        </p:nvSpPr>
        <p:spPr>
          <a:xfrm>
            <a:off x="1114325" y="304800"/>
            <a:ext cx="9398000" cy="1449387"/>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None/>
            </a:pPr>
            <a:r>
              <a:rPr b="1" lang="en-US">
                <a:latin typeface="Times New Roman"/>
                <a:ea typeface="Times New Roman"/>
                <a:cs typeface="Times New Roman"/>
                <a:sym typeface="Times New Roman"/>
              </a:rPr>
              <a:t>Literature Survey</a:t>
            </a:r>
          </a:p>
        </p:txBody>
      </p:sp>
      <p:sp>
        <p:nvSpPr>
          <p:cNvPr id="1048620" name="Google Shape;183;p9"/>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
        <p:nvSpPr>
          <p:cNvPr id="1048621" name="Rectangle 1"/>
          <p:cNvSpPr/>
          <p:nvPr/>
        </p:nvSpPr>
        <p:spPr>
          <a:xfrm>
            <a:off x="1309033" y="2457722"/>
            <a:ext cx="9837019" cy="3139441"/>
          </a:xfrm>
          <a:prstGeom prst="rect"/>
        </p:spPr>
        <p:txBody>
          <a:bodyPr wrap="square">
            <a:spAutoFit/>
          </a:bodyPr>
          <a:p>
            <a:r>
              <a:rPr dirty="0" sz="1800" lang="en-US"/>
              <a:t>"Design and Implementation of an Intelligent Helmet for Miners" by J.A. </a:t>
            </a:r>
            <a:r>
              <a:rPr dirty="0" sz="1800" lang="en-US" err="1"/>
              <a:t>Adu-Gyamfi</a:t>
            </a:r>
            <a:r>
              <a:rPr dirty="0" sz="1800" lang="en-US"/>
              <a:t>, F. </a:t>
            </a:r>
            <a:r>
              <a:rPr dirty="0" sz="1800" lang="en-US" err="1"/>
              <a:t>Oduro</a:t>
            </a:r>
            <a:r>
              <a:rPr dirty="0" sz="1800" lang="en-US"/>
              <a:t> and A.A. </a:t>
            </a:r>
            <a:r>
              <a:rPr dirty="0" sz="1800" lang="en-US" err="1"/>
              <a:t>Adetunji</a:t>
            </a:r>
            <a:r>
              <a:rPr dirty="0" sz="1800" lang="en-US"/>
              <a:t> in International Journal of Scientific and Research Publications, Vol. 3, Issue 2, pp. 1-7, 2013. The paper describes the design and implementation of an intelligent helmet for miners using Arduino Uno and </a:t>
            </a:r>
            <a:r>
              <a:rPr dirty="0" sz="1800" lang="en-US" err="1"/>
              <a:t>Zigbee</a:t>
            </a:r>
            <a:r>
              <a:rPr dirty="0" sz="1800" lang="en-US"/>
              <a:t> wireless communication. The helmet is equipped with sensors to monitor gas levels, temperature, and humidity. The data from the sensors is transmitted to a central server for real-time monitoring and analysis</a:t>
            </a:r>
          </a:p>
          <a:p>
            <a:endParaRPr dirty="0" sz="1800" lang="en-US"/>
          </a:p>
          <a:p>
            <a:r>
              <a:rPr dirty="0" sz="1800" lang="en-US"/>
              <a:t>"Smart Helmet for Mining Safety" by K. </a:t>
            </a:r>
            <a:r>
              <a:rPr dirty="0" sz="1800" lang="en-US" err="1"/>
              <a:t>Rajkumar</a:t>
            </a:r>
            <a:r>
              <a:rPr dirty="0" sz="1800" lang="en-US"/>
              <a:t> and G. </a:t>
            </a:r>
            <a:r>
              <a:rPr dirty="0" sz="1800" lang="en-US" err="1"/>
              <a:t>Sivasankar</a:t>
            </a:r>
            <a:r>
              <a:rPr dirty="0" sz="1800" lang="en-US"/>
              <a:t> in International Journal of Emerging Trends in Engineering and Development, Vol. 5, Issue 5, pp. 160-165, 2014. The paper describes the development of a smart helmet for mining safety using Arduino Uno. The helmet is equipped with sensors to monitor gas levels, temperature, humidity, and heart rate. The data from the sensors is transmitted to a central server for real-time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Shape 195"/>
        <p:cNvGrpSpPr/>
        <p:nvPr/>
      </p:nvGrpSpPr>
      <p:grpSpPr>
        <a:xfrm>
          <a:off x="0" y="0"/>
          <a:ext cx="0" cy="0"/>
          <a:chOff x="0" y="0"/>
          <a:chExt cx="0" cy="0"/>
        </a:xfrm>
      </p:grpSpPr>
      <p:sp>
        <p:nvSpPr>
          <p:cNvPr id="1048624" name="Google Shape;196;p11"/>
          <p:cNvSpPr txBox="1">
            <a:spLocks noGrp="1"/>
          </p:cNvSpPr>
          <p:nvPr>
            <p:ph type="title"/>
          </p:nvPr>
        </p:nvSpPr>
        <p:spPr>
          <a:xfrm>
            <a:off x="1096963" y="287338"/>
            <a:ext cx="9398000" cy="1449387"/>
          </a:xfrm>
          <a:prstGeom prst="rect"/>
          <a:noFill/>
          <a:ln>
            <a:noFill/>
          </a:ln>
        </p:spPr>
        <p:txBody>
          <a:bodyPr anchor="b" anchorCtr="0" bIns="45700" lIns="91425" rIns="91425" spcFirstLastPara="1" tIns="45700" wrap="square">
            <a:normAutofit/>
          </a:bodyPr>
          <a:p>
            <a:pPr lvl="0"/>
            <a:r>
              <a:rPr b="1" dirty="0" sz="2800" lang="en-US">
                <a:latin typeface="Times New Roman"/>
                <a:ea typeface="Times New Roman"/>
                <a:cs typeface="Times New Roman"/>
                <a:sym typeface="Times New Roman"/>
              </a:rPr>
              <a:t>EXISTING </a:t>
            </a:r>
            <a:r>
              <a:rPr b="1" dirty="0" sz="2800" lang="en-US">
                <a:solidFill>
                  <a:schemeClr val="dk1"/>
                </a:solidFill>
                <a:latin typeface="Times New Roman"/>
                <a:cs typeface="Times New Roman"/>
                <a:sym typeface="Times New Roman"/>
              </a:rPr>
              <a:t>METODOLOGY</a:t>
            </a:r>
            <a:endParaRPr dirty="0" sz="2800"/>
          </a:p>
        </p:txBody>
      </p:sp>
      <p:sp>
        <p:nvSpPr>
          <p:cNvPr id="1048625" name="Google Shape;197;p11"/>
          <p:cNvSpPr txBox="1">
            <a:spLocks noGrp="1"/>
          </p:cNvSpPr>
          <p:nvPr>
            <p:ph type="body" idx="1"/>
          </p:nvPr>
        </p:nvSpPr>
        <p:spPr>
          <a:xfrm>
            <a:off x="1096963" y="2108200"/>
            <a:ext cx="10058400" cy="4064000"/>
          </a:xfrm>
          <a:prstGeom prst="rect"/>
          <a:noFill/>
          <a:ln>
            <a:noFill/>
          </a:ln>
        </p:spPr>
        <p:txBody>
          <a:bodyPr anchor="t" anchorCtr="0" bIns="45700" lIns="0" rIns="0" spcFirstLastPara="1" tIns="45700" wrap="square">
            <a:noAutofit/>
          </a:bodyPr>
          <a:p>
            <a:pPr algn="just" indent="-127000" lvl="0" marL="90488" rtl="0">
              <a:spcBef>
                <a:spcPts val="0"/>
              </a:spcBef>
              <a:spcAft>
                <a:spcPts val="0"/>
              </a:spcAft>
              <a:buClr>
                <a:srgbClr val="404040"/>
              </a:buClr>
              <a:buSzPts val="2000"/>
              <a:buFont typeface="Noto Sans Symbols"/>
              <a:buChar char="⮚"/>
            </a:pPr>
            <a:r>
              <a:rPr dirty="0" lang="en-US">
                <a:latin typeface="Times New Roman"/>
                <a:ea typeface="Times New Roman"/>
                <a:cs typeface="Times New Roman"/>
                <a:sym typeface="Times New Roman"/>
              </a:rPr>
              <a:t>Good blood glucose control and control of blood pressure and elevated lipids reduces the risk of new-onset diabetic retinopathy and slows progression of existing diabetic retinopathy.</a:t>
            </a:r>
            <a:endParaRPr dirty="0"/>
          </a:p>
          <a:p>
            <a:pPr algn="just" indent="-127000" lvl="0" marL="90488" rtl="0">
              <a:spcBef>
                <a:spcPts val="1400"/>
              </a:spcBef>
              <a:spcAft>
                <a:spcPts val="0"/>
              </a:spcAft>
              <a:buClr>
                <a:srgbClr val="404040"/>
              </a:buClr>
              <a:buSzPts val="2000"/>
              <a:buFont typeface="Noto Sans Symbols"/>
              <a:buChar char="⮚"/>
            </a:pPr>
            <a:r>
              <a:rPr dirty="0" lang="en-US">
                <a:latin typeface="Times New Roman"/>
                <a:ea typeface="Times New Roman"/>
                <a:cs typeface="Times New Roman"/>
                <a:sym typeface="Times New Roman"/>
              </a:rPr>
              <a:t>This approach should underpin the prevention and treatment of diabetic retinopathy in all people with diabetes. Laser treatment is the mainstay of treatment for proliferative diabetic retinopathy and can also be used for the treatment of diabetic macular </a:t>
            </a:r>
            <a:r>
              <a:rPr dirty="0" lang="en-US" err="1">
                <a:latin typeface="Times New Roman"/>
                <a:ea typeface="Times New Roman"/>
                <a:cs typeface="Times New Roman"/>
                <a:sym typeface="Times New Roman"/>
              </a:rPr>
              <a:t>oedema</a:t>
            </a:r>
            <a:r>
              <a:rPr dirty="0" lang="en-US">
                <a:latin typeface="Times New Roman"/>
                <a:ea typeface="Times New Roman"/>
                <a:cs typeface="Times New Roman"/>
                <a:sym typeface="Times New Roman"/>
              </a:rPr>
              <a:t>.</a:t>
            </a:r>
            <a:endParaRPr dirty="0"/>
          </a:p>
          <a:p>
            <a:pPr algn="just" indent="-127000" lvl="0" marL="90488" rtl="0">
              <a:spcBef>
                <a:spcPts val="1400"/>
              </a:spcBef>
              <a:spcAft>
                <a:spcPts val="0"/>
              </a:spcAft>
              <a:buClr>
                <a:srgbClr val="404040"/>
              </a:buClr>
              <a:buSzPts val="2000"/>
              <a:buFont typeface="Noto Sans Symbols"/>
              <a:buChar char="⮚"/>
            </a:pPr>
            <a:r>
              <a:rPr dirty="0" lang="en-US">
                <a:latin typeface="Times New Roman"/>
                <a:ea typeface="Times New Roman"/>
                <a:cs typeface="Times New Roman"/>
                <a:sym typeface="Times New Roman"/>
              </a:rPr>
              <a:t>Anti-VEGF (vascular endothelial growth factor) agents and steroids injected into the eye can reduce the progression of the disease and preserve visual function in diabetic macular </a:t>
            </a:r>
            <a:r>
              <a:rPr dirty="0" lang="en-US" err="1">
                <a:latin typeface="Times New Roman"/>
                <a:ea typeface="Times New Roman"/>
                <a:cs typeface="Times New Roman"/>
                <a:sym typeface="Times New Roman"/>
              </a:rPr>
              <a:t>oedem</a:t>
            </a:r>
            <a:r>
              <a:rPr dirty="0" lang="en-US">
                <a:latin typeface="Times New Roman"/>
                <a:ea typeface="Times New Roman"/>
                <a:cs typeface="Times New Roman"/>
                <a:sym typeface="Times New Roman"/>
              </a:rPr>
              <a:t>.</a:t>
            </a:r>
            <a:endParaRPr dirty="0"/>
          </a:p>
          <a:p>
            <a:pPr algn="just" indent="-127000" lvl="0" marL="90488" rtl="0">
              <a:spcBef>
                <a:spcPts val="1400"/>
              </a:spcBef>
              <a:spcAft>
                <a:spcPts val="0"/>
              </a:spcAft>
              <a:buClr>
                <a:srgbClr val="404040"/>
              </a:buClr>
              <a:buSzPts val="2000"/>
              <a:buFont typeface="Noto Sans Symbols"/>
              <a:buChar char="⮚"/>
            </a:pPr>
            <a:r>
              <a:rPr dirty="0" lang="en-US">
                <a:latin typeface="Times New Roman"/>
                <a:ea typeface="Times New Roman"/>
                <a:cs typeface="Times New Roman"/>
                <a:sym typeface="Times New Roman"/>
              </a:rPr>
              <a:t>There are several anti-VEGF agents, and bevacizumab is included in the WHO Model List of Essential Medicines </a:t>
            </a:r>
            <a:endParaRPr dirty="0"/>
          </a:p>
          <a:p>
            <a:pPr algn="just" indent="-127000" lvl="0" marL="90488" rtl="0">
              <a:spcBef>
                <a:spcPts val="1400"/>
              </a:spcBef>
              <a:spcAft>
                <a:spcPts val="0"/>
              </a:spcAft>
              <a:buClr>
                <a:srgbClr val="404040"/>
              </a:buClr>
              <a:buSzPts val="2000"/>
              <a:buFont typeface="Noto Sans Symbols"/>
              <a:buChar char="⮚"/>
            </a:pPr>
            <a:r>
              <a:rPr dirty="0" lang="en-US">
                <a:latin typeface="Times New Roman"/>
                <a:ea typeface="Times New Roman"/>
                <a:cs typeface="Times New Roman"/>
                <a:sym typeface="Times New Roman"/>
              </a:rPr>
              <a:t>Vitrectomy can restore useful vision in eyes with non-resolving vitreous </a:t>
            </a:r>
            <a:r>
              <a:rPr dirty="0" lang="en-US" err="1">
                <a:latin typeface="Times New Roman"/>
                <a:ea typeface="Times New Roman"/>
                <a:cs typeface="Times New Roman"/>
                <a:sym typeface="Times New Roman"/>
              </a:rPr>
              <a:t>haemorrhage</a:t>
            </a:r>
            <a:r>
              <a:rPr dirty="0" lang="en-US">
                <a:latin typeface="Times New Roman"/>
                <a:ea typeface="Times New Roman"/>
                <a:cs typeface="Times New Roman"/>
                <a:sym typeface="Times New Roman"/>
              </a:rPr>
              <a:t> and traction retinal detachment of the macula</a:t>
            </a:r>
            <a:endParaRPr dirty="0"/>
          </a:p>
        </p:txBody>
      </p:sp>
      <p:sp>
        <p:nvSpPr>
          <p:cNvPr id="1048626" name="Google Shape;198;p11"/>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4" name="Shape 188"/>
        <p:cNvGrpSpPr/>
        <p:nvPr/>
      </p:nvGrpSpPr>
      <p:grpSpPr>
        <a:xfrm>
          <a:off x="0" y="0"/>
          <a:ext cx="0" cy="0"/>
          <a:chOff x="0" y="0"/>
          <a:chExt cx="0" cy="0"/>
        </a:xfrm>
      </p:grpSpPr>
      <p:sp>
        <p:nvSpPr>
          <p:cNvPr id="1048629" name="Google Shape;190;p10"/>
          <p:cNvSpPr txBox="1">
            <a:spLocks noGrp="1"/>
          </p:cNvSpPr>
          <p:nvPr>
            <p:ph type="ftr" idx="11"/>
          </p:nvPr>
        </p:nvSpPr>
        <p:spPr>
          <a:xfrm>
            <a:off x="3468688" y="6473825"/>
            <a:ext cx="6818312"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r>
              <a:rPr lang="en-US"/>
              <a:t>KARE - CSP REVIEW</a:t>
            </a:r>
          </a:p>
        </p:txBody>
      </p:sp>
      <p:sp>
        <p:nvSpPr>
          <p:cNvPr id="1048630" name="Title 1"/>
          <p:cNvSpPr>
            <a:spLocks noGrp="1"/>
          </p:cNvSpPr>
          <p:nvPr>
            <p:ph type="title"/>
          </p:nvPr>
        </p:nvSpPr>
        <p:spPr/>
        <p:txBody>
          <a:bodyPr>
            <a:normAutofit/>
          </a:bodyPr>
          <a:p>
            <a:r>
              <a:rPr dirty="0" lang="en-US"/>
              <a:t>PROPOSED SYSTEM</a:t>
            </a:r>
          </a:p>
        </p:txBody>
      </p:sp>
      <p:sp>
        <p:nvSpPr>
          <p:cNvPr id="1048631" name="Rectangle 2"/>
          <p:cNvSpPr/>
          <p:nvPr/>
        </p:nvSpPr>
        <p:spPr>
          <a:xfrm>
            <a:off x="1371600" y="2265019"/>
            <a:ext cx="9762565" cy="2745740"/>
          </a:xfrm>
          <a:prstGeom prst="rect"/>
        </p:spPr>
        <p:txBody>
          <a:bodyPr wrap="square">
            <a:spAutoFit/>
          </a:bodyPr>
          <a:p>
            <a:pPr indent="-285750" marL="285750">
              <a:buFont typeface="Wingdings" panose="05000000000000000000" pitchFamily="2" charset="2"/>
              <a:buChar char="§"/>
            </a:pPr>
            <a:r>
              <a:rPr dirty="0" sz="1600" lang="en-US">
                <a:solidFill>
                  <a:srgbClr val="222233"/>
                </a:solidFill>
                <a:latin typeface="Roboto" panose="020B0604020202020204" pitchFamily="2" charset="0"/>
              </a:rPr>
              <a:t>To develop an embedded system to monitor harmful emissions in the coal mines like CO2, LPG and it is also used to control the temperature and humidity. </a:t>
            </a:r>
          </a:p>
          <a:p>
            <a:endParaRPr dirty="0" sz="1600" lang="en-US">
              <a:solidFill>
                <a:srgbClr val="222233"/>
              </a:solidFill>
              <a:latin typeface="Roboto" panose="020B0604020202020204" pitchFamily="2" charset="0"/>
            </a:endParaRPr>
          </a:p>
          <a:p>
            <a:pPr indent="-285750" marL="285750">
              <a:buFont typeface="Wingdings" panose="05000000000000000000" pitchFamily="2" charset="2"/>
              <a:buChar char="§"/>
            </a:pPr>
            <a:r>
              <a:rPr dirty="0" sz="1600" lang="en-US">
                <a:solidFill>
                  <a:srgbClr val="222233"/>
                </a:solidFill>
                <a:latin typeface="Roboto" panose="020B0604020202020204" pitchFamily="2" charset="0"/>
              </a:rPr>
              <a:t>Coal mine emission parameter like CO2, LPG etc. can be continuously monitored by using Gas sensor, temperature monitored by temperature sensor, and humidity is monitored by humidity sensor. </a:t>
            </a:r>
          </a:p>
          <a:p>
            <a:endParaRPr dirty="0" sz="1600" lang="en-US">
              <a:solidFill>
                <a:srgbClr val="222233"/>
              </a:solidFill>
              <a:latin typeface="Roboto" panose="020B0604020202020204" pitchFamily="2" charset="0"/>
            </a:endParaRPr>
          </a:p>
          <a:p>
            <a:pPr indent="-285750" marL="285750">
              <a:buFont typeface="Wingdings" panose="05000000000000000000" pitchFamily="2" charset="2"/>
              <a:buChar char="§"/>
            </a:pPr>
            <a:r>
              <a:rPr dirty="0" sz="1600" lang="en-US">
                <a:solidFill>
                  <a:srgbClr val="222233"/>
                </a:solidFill>
                <a:latin typeface="Roboto" panose="02000000000000000000" pitchFamily="2" charset="0"/>
              </a:rPr>
              <a:t>The hardware is placed inside the coal mines. Whenever poison gases, fire are detected by the sensors connected to the micro controller, will give buzzer for alert &amp; transmits the data through ZigBee.</a:t>
            </a:r>
          </a:p>
          <a:p>
            <a:pPr indent="-285750" marL="285750">
              <a:buFont typeface="Wingdings" panose="05000000000000000000" pitchFamily="2" charset="2"/>
              <a:buChar char="§"/>
            </a:pPr>
            <a:endParaRPr dirty="0" sz="1600" lang="en-US">
              <a:solidFill>
                <a:srgbClr val="222233"/>
              </a:solidFill>
              <a:latin typeface="Roboto" panose="02000000000000000000" pitchFamily="2" charset="0"/>
            </a:endParaRPr>
          </a:p>
          <a:p>
            <a:pPr indent="-285750" marL="285750">
              <a:buFont typeface="Wingdings" panose="05000000000000000000" pitchFamily="2" charset="2"/>
              <a:buChar char="§"/>
            </a:pPr>
            <a:r>
              <a:rPr dirty="0" sz="1600" lang="en-US">
                <a:solidFill>
                  <a:srgbClr val="222233"/>
                </a:solidFill>
                <a:latin typeface="Roboto" panose="02000000000000000000" pitchFamily="2" charset="0"/>
              </a:rPr>
              <a:t> The transmitted data will be received by the ZigBee receiver and this information will be passed to the higher authorities and emergency services by using GSM module.</a:t>
            </a:r>
            <a:endParaRPr dirty="0" sz="1600" lang="en-US"/>
          </a:p>
        </p:txBody>
      </p:sp>
    </p:spTree>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IOT BASED  DIABETIC RETINOPATHY MONITORING SYSTEM</dc:title>
  <dc:creator>DELL</dc:creator>
  <cp:lastModifiedBy>mupparajuhemapriya0210@gmail.com</cp:lastModifiedBy>
  <dcterms:created xsi:type="dcterms:W3CDTF">2022-01-03T15:33:08Z</dcterms:created>
  <dcterms:modified xsi:type="dcterms:W3CDTF">2024-03-17T03:49:00Z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d0e2eeaea76f4e10acca787b815ce3f1</vt:lpwstr>
  </property>
</Properties>
</file>