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8cea6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78cea6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8cea61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78cea61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8cea61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8cea61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78cea61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78cea61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8cea60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78cea60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78cea60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78cea60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8cea60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8cea60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8cea60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8cea60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8cea60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78cea60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8cea60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8cea60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a05ff9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a05ff9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8cea60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8cea60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8cea60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8cea60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8cea600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8cea60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interest.ca/pin/243124079872816625/" TargetMode="External"/><Relationship Id="rId4" Type="http://schemas.openxmlformats.org/officeDocument/2006/relationships/hyperlink" Target="https://inews.co.uk/news/technology/james-bonds-q-woman-says-mi6-43554" TargetMode="External"/><Relationship Id="rId5" Type="http://schemas.openxmlformats.org/officeDocument/2006/relationships/hyperlink" Target="https://towardsdatascience.com/how-do-we-teach-a-machine-to-program-itself-neat-learning-bb40c53a8aa6" TargetMode="External"/><Relationship Id="rId6" Type="http://schemas.openxmlformats.org/officeDocument/2006/relationships/hyperlink" Target="https://towardsdatascience.com/practical-reinforcement-learning-02-getting-started-with-q-learning-582f63e4acd9" TargetMode="External"/><Relationship Id="rId7" Type="http://schemas.openxmlformats.org/officeDocument/2006/relationships/hyperlink" Target="https://www.analyticsvidhya.com/blog/2019/04/introduction-deep-q-learning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27975"/>
            <a:ext cx="78354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Utilizing A.I. for Self-Learning using the Dino Game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Ramtin Alikhani, Nishant Kaushik, and Joshua Halvorsen.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August 4th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Technical Elective Project with Ali Tehrani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174" y="2684075"/>
            <a:ext cx="2848750" cy="2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8724927" y="3724625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25" y="137625"/>
            <a:ext cx="3098276" cy="15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369102" y="760763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[2]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4968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Learning - What is it?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058225"/>
            <a:ext cx="49689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reinforcement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Good = Reward, Bad = Punishment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+ Action = Q-Value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 Value indication of “how good” an action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Highest Q-Value = Best action to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Series of state-action pairs form Q-Table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either act randomly or follow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Acting random is how the AI “learns”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the Bellman Equation along with the Markov Decision Process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825" y="1192250"/>
            <a:ext cx="3847901" cy="21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725" y="4056650"/>
            <a:ext cx="57340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730025" y="3356700"/>
            <a:ext cx="5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ld Standard TT"/>
                <a:ea typeface="Old Standard TT"/>
                <a:cs typeface="Old Standard TT"/>
                <a:sym typeface="Old Standard TT"/>
              </a:rPr>
              <a:t>[6]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5859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Learning - How does it work?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71600"/>
            <a:ext cx="6002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AI given start point and end point in maze and told to navigate start to end as quickly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Can only take 4 actions: Up, Down, Left or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AI acts randomly at first, being rewarded at the end and punished for walking into walls or taking too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AI trains a few thousand times to develop 3D Q-Table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Each square has 4 Q-Values corresponding to possible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When given a start point, AI looks at the 4 Q-Values for that square and takes highest value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Repeats for next square and so on until it reaches the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Q-Values act as “signposts” pointing towards end point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00" y="321327"/>
            <a:ext cx="2227225" cy="215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700" y="2671225"/>
            <a:ext cx="2227225" cy="2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Q Learning - What is it?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380125" y="1151900"/>
            <a:ext cx="4651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Neural network maps inputs to action/Q-Value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Q-Learning maps Q-Value to state/action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Works best in a dynamic environment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handle multiple inputs and 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Inputs connected to decision nodes who “weigh” variables to generate output action Q-Values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Connected via Relu Activation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Choose output action with highest Q-Value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Also uses Bellman Equation, this time to adjust the decision “weights” and node connections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Adjusting decision “weights” and node connections is how this form of AI “learns”</a:t>
            </a:r>
            <a:endParaRPr sz="14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750"/>
            <a:ext cx="4038700" cy="2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2108000" y="3896750"/>
            <a:ext cx="44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ld Standard TT"/>
                <a:ea typeface="Old Standard TT"/>
                <a:cs typeface="Old Standard TT"/>
                <a:sym typeface="Old Standard TT"/>
              </a:rPr>
              <a:t>[7]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</a:t>
            </a:r>
            <a:r>
              <a:rPr lang="en-GB"/>
              <a:t>Q Learning - How does it work?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78900" y="1151900"/>
            <a:ext cx="40041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R: Proportionally adjust S based on A to respond sooner due to faster speed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S: Multiply B by R to decide how long to do nothing before reacting to an obstacle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T: If C is low, Y is low and Z is high. Opposite is true if C is high</a:t>
            </a:r>
            <a:endParaRPr sz="16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000" y="1417675"/>
            <a:ext cx="4513599" cy="15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74600" y="3361975"/>
            <a:ext cx="8622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➔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By adjusting the proportionality from R and the thresholds for T, the AI can be adjusted to better play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➔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Adjusting the decision node weights and the connections is how that AI “learns”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➔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Neural networks can have more layers and many more inputs, decision nodes, actions and connections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➔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Can do much more advanced things such as play Mario Kart or other more “complex” games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or Comments? 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25" y="1265550"/>
            <a:ext cx="2686451" cy="26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6543900" y="3952000"/>
            <a:ext cx="51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Images from the google search function within Google slides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Thumbnail of a CGaming youtube channel video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https://www.pinterest.ca/pin/243124079872816625/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u="sng">
                <a:solidFill>
                  <a:schemeClr val="hlink"/>
                </a:solidFill>
                <a:hlinkClick r:id="rId4"/>
              </a:rPr>
              <a:t>https://inews.co.uk/news/technology/james-bonds-q-woman-says-mi6-43554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u="sng">
                <a:solidFill>
                  <a:schemeClr val="hlink"/>
                </a:solidFill>
                <a:hlinkClick r:id="rId5"/>
              </a:rPr>
              <a:t>https://towardsdatascience.com/how-do-we-teach-a-machine-to-program-itself-neat-learning-bb40c53a8aa6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u="sng">
                <a:solidFill>
                  <a:schemeClr val="hlink"/>
                </a:solidFill>
                <a:hlinkClick r:id="rId6"/>
              </a:rPr>
              <a:t>https://towardsdatascience.com/practical-reinforcement-learning-02-getting-started-with-q-learning-582f63e4acd9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 u="sng">
                <a:solidFill>
                  <a:schemeClr val="hlink"/>
                </a:solidFill>
                <a:hlinkClick r:id="rId7"/>
              </a:rPr>
              <a:t>https://www.analyticsvidhya.com/blog/2019/04/introduction-deep-q-learning-python/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Recreate the Google Dino game with the capability of self-learning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Explore 2 different AI algorithms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Integrate the AI with the Game </a:t>
            </a:r>
            <a:endParaRPr sz="17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25" y="2715550"/>
            <a:ext cx="3292533" cy="212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425" y="0"/>
            <a:ext cx="1907325" cy="19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0002" y="987862"/>
            <a:ext cx="293647" cy="29396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055000" y="1822825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054988" y="4802288"/>
            <a:ext cx="46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608925" y="2103875"/>
            <a:ext cx="81186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16250" cy="25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075577" y="2294850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800" y="0"/>
            <a:ext cx="2072202" cy="207220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7925352" y="2103875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2326" y="3376275"/>
            <a:ext cx="6744125" cy="12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661840" y="4572700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0100" y="152400"/>
            <a:ext cx="32194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4547277" y="1119675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900" y="276425"/>
            <a:ext cx="2455424" cy="18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11125" y="747250"/>
            <a:ext cx="619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Old Standard TT"/>
              <a:buAutoNum type="arabicPeriod"/>
            </a:pPr>
            <a:r>
              <a:rPr lang="en-GB" sz="4400">
                <a:latin typeface="Old Standard TT"/>
                <a:ea typeface="Old Standard TT"/>
                <a:cs typeface="Old Standard TT"/>
                <a:sym typeface="Old Standard TT"/>
              </a:rPr>
              <a:t>N.E.A.T Algorithm</a:t>
            </a:r>
            <a:endParaRPr sz="4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256200" y="3669838"/>
            <a:ext cx="4725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ld Standard TT"/>
                <a:ea typeface="Old Standard TT"/>
                <a:cs typeface="Old Standard TT"/>
                <a:sym typeface="Old Standard TT"/>
              </a:rPr>
              <a:t>2. Q</a:t>
            </a:r>
            <a:r>
              <a:rPr lang="en-GB" sz="4400">
                <a:latin typeface="Old Standard TT"/>
                <a:ea typeface="Old Standard TT"/>
                <a:cs typeface="Old Standard TT"/>
                <a:sym typeface="Old Standard TT"/>
              </a:rPr>
              <a:t> and Deep Q Learning</a:t>
            </a:r>
            <a:endParaRPr sz="4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75" y="3410200"/>
            <a:ext cx="2455426" cy="138117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838065" y="2079975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657340" y="4791375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[4]</a:t>
            </a:r>
            <a:endParaRPr sz="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Development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71600"/>
            <a:ext cx="491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32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329"/>
              <a:t>Developed from scratch using a youtube tutorial </a:t>
            </a:r>
            <a:endParaRPr sz="2329"/>
          </a:p>
          <a:p>
            <a:pPr indent="-3368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Windows PC, using Python 3 and PyGame </a:t>
            </a:r>
            <a:endParaRPr sz="2200"/>
          </a:p>
          <a:p>
            <a:pPr indent="-3368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Initially created game with Keyboard controls</a:t>
            </a:r>
            <a:endParaRPr sz="2200"/>
          </a:p>
          <a:p>
            <a:pPr indent="-3368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Then created the game with only A.I.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350" y="2571750"/>
            <a:ext cx="4529651" cy="20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5713525" y="4568800"/>
            <a:ext cx="25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ld Standard TT"/>
                <a:ea typeface="Old Standard TT"/>
                <a:cs typeface="Old Standard TT"/>
                <a:sym typeface="Old Standard TT"/>
              </a:rPr>
              <a:t>Above and Below: Parts of our progress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875" y="334525"/>
            <a:ext cx="3845600" cy="220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113600" y="637350"/>
            <a:ext cx="56040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Dino Game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35125"/>
            <a:ext cx="87687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N.E.A.T(NeuroEvolution of Augmenting Topologies)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1115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NEAT is based on an genetic algorithm that creates artificial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“fitness scores” to define success &amp;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Based on Survival of the </a:t>
            </a:r>
            <a:r>
              <a:rPr lang="en-GB"/>
              <a:t>fittest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Tried networks don’t repeat themselves in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Existing networks optimize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mutations &amp; crossovers can occur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0075"/>
            <a:ext cx="4508401" cy="308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6643640" y="4472250"/>
            <a:ext cx="3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[5]</a:t>
            </a:r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N.E.A.T Implementation in the Dino Game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06750"/>
            <a:ext cx="44361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tart with 100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as the game progresses until the generation becomes extinct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Previous generation’s best performing dinosaur is used to adjust the weight of the nodes right before the new population is spawned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Dinosaurs looks at the distance from the obstacle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that information to make a decision on whether it should jump or not jump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850" y="1290650"/>
            <a:ext cx="4396150" cy="30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5673025" y="4391175"/>
            <a:ext cx="25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ld Standard TT"/>
                <a:ea typeface="Old Standard TT"/>
                <a:cs typeface="Old Standard TT"/>
                <a:sym typeface="Old Standard TT"/>
              </a:rPr>
              <a:t>Above: Our game with NEAT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4113600" y="637350"/>
            <a:ext cx="56040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Dino Game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With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NEAT Algorithm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