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D07886-D2E7-462D-A44F-ACDD6248A9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Snapchat Ads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576BF2-59D7-4D6F-B42E-14B5247100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5/17/2025 3:29:40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est" id="10" name="slide10">
            <a:extLst>
              <a:ext uri="{FF2B5EF4-FFF2-40B4-BE49-F238E27FC236}">
                <a16:creationId xmlns:a16="http://schemas.microsoft.com/office/drawing/2014/main" id="{F055189F-0214-4CAC-9FB5-0DC72127A7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6" y="0"/>
            <a:ext cx="10759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11" name="slide11">
            <a:extLst>
              <a:ext uri="{FF2B5EF4-FFF2-40B4-BE49-F238E27FC236}">
                <a16:creationId xmlns:a16="http://schemas.microsoft.com/office/drawing/2014/main" id="{44069758-873B-46DA-94A8-39EC6110D3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6816"/>
            <a:ext cx="12192000" cy="20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thers" id="12" name="slide12">
            <a:extLst>
              <a:ext uri="{FF2B5EF4-FFF2-40B4-BE49-F238E27FC236}">
                <a16:creationId xmlns:a16="http://schemas.microsoft.com/office/drawing/2014/main" id="{07322E0A-966A-4FBB-AD4F-5C17E14CD6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12" y="0"/>
            <a:ext cx="8312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Based Targeting" id="13" name="slide13">
            <a:extLst>
              <a:ext uri="{FF2B5EF4-FFF2-40B4-BE49-F238E27FC236}">
                <a16:creationId xmlns:a16="http://schemas.microsoft.com/office/drawing/2014/main" id="{DCF484A1-6FF9-4BB6-8707-3D729C9F54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" y="0"/>
            <a:ext cx="12138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1" id="14" name="slide14">
            <a:extLst>
              <a:ext uri="{FF2B5EF4-FFF2-40B4-BE49-F238E27FC236}">
                <a16:creationId xmlns:a16="http://schemas.microsoft.com/office/drawing/2014/main" id="{A41C88E5-861E-4FF9-8534-0F639DC09C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943100"/>
            <a:ext cx="11830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2" id="15" name="slide15">
            <a:extLst>
              <a:ext uri="{FF2B5EF4-FFF2-40B4-BE49-F238E27FC236}">
                <a16:creationId xmlns:a16="http://schemas.microsoft.com/office/drawing/2014/main" id="{38B2F71C-37F4-4E00-BB1B-7A15D034C4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943100"/>
            <a:ext cx="11830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ope" id="16" name="slide16">
            <a:extLst>
              <a:ext uri="{FF2B5EF4-FFF2-40B4-BE49-F238E27FC236}">
                <a16:creationId xmlns:a16="http://schemas.microsoft.com/office/drawing/2014/main" id="{843ACBBF-1D9B-4B05-B92E-659D8F89EDF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138112"/>
            <a:ext cx="60007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" id="17" name="slide17">
            <a:extLst>
              <a:ext uri="{FF2B5EF4-FFF2-40B4-BE49-F238E27FC236}">
                <a16:creationId xmlns:a16="http://schemas.microsoft.com/office/drawing/2014/main" id="{76319D7F-2FC3-40E2-A98A-1001EDA395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7" y="2571750"/>
            <a:ext cx="17621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8" name="slide18">
            <a:extLst>
              <a:ext uri="{FF2B5EF4-FFF2-40B4-BE49-F238E27FC236}">
                <a16:creationId xmlns:a16="http://schemas.microsoft.com/office/drawing/2014/main" id="{1360F89A-1B31-47A4-8AB0-CE99E184EE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of ads" id="2" name="slide2">
            <a:extLst>
              <a:ext uri="{FF2B5EF4-FFF2-40B4-BE49-F238E27FC236}">
                <a16:creationId xmlns:a16="http://schemas.microsoft.com/office/drawing/2014/main" id="{A143DD72-1951-4DED-8387-247E0A192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0" y="0"/>
            <a:ext cx="5132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ression" id="3" name="slide3">
            <a:extLst>
              <a:ext uri="{FF2B5EF4-FFF2-40B4-BE49-F238E27FC236}">
                <a16:creationId xmlns:a16="http://schemas.microsoft.com/office/drawing/2014/main" id="{0C9A0420-A77A-48C1-9A8E-869C3CBAF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824162"/>
            <a:ext cx="2095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" id="4" name="slide4">
            <a:extLst>
              <a:ext uri="{FF2B5EF4-FFF2-40B4-BE49-F238E27FC236}">
                <a16:creationId xmlns:a16="http://schemas.microsoft.com/office/drawing/2014/main" id="{B06FC985-34BA-4711-B05B-C09630A11F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24162"/>
            <a:ext cx="2286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nd" id="5" name="slide5">
            <a:extLst>
              <a:ext uri="{FF2B5EF4-FFF2-40B4-BE49-F238E27FC236}">
                <a16:creationId xmlns:a16="http://schemas.microsoft.com/office/drawing/2014/main" id="{A1DF8949-F8B6-45F4-91C9-92AA03FFCA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24162"/>
            <a:ext cx="1524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nut" id="6" name="slide6">
            <a:extLst>
              <a:ext uri="{FF2B5EF4-FFF2-40B4-BE49-F238E27FC236}">
                <a16:creationId xmlns:a16="http://schemas.microsoft.com/office/drawing/2014/main" id="{CDF370DC-8BD9-4EED-858F-0380FE6F7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6" y="0"/>
            <a:ext cx="11356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" id="7" name="slide7">
            <a:extLst>
              <a:ext uri="{FF2B5EF4-FFF2-40B4-BE49-F238E27FC236}">
                <a16:creationId xmlns:a16="http://schemas.microsoft.com/office/drawing/2014/main" id="{0303813D-A8D0-417F-AEF9-6429F7691B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6" y="0"/>
            <a:ext cx="10775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s" id="8" name="slide8">
            <a:extLst>
              <a:ext uri="{FF2B5EF4-FFF2-40B4-BE49-F238E27FC236}">
                <a16:creationId xmlns:a16="http://schemas.microsoft.com/office/drawing/2014/main" id="{0BF1FCC5-D654-4D60-838C-53357496BD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417"/>
            <a:ext cx="12192000" cy="18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nguage" id="9" name="slide9">
            <a:extLst>
              <a:ext uri="{FF2B5EF4-FFF2-40B4-BE49-F238E27FC236}">
                <a16:creationId xmlns:a16="http://schemas.microsoft.com/office/drawing/2014/main" id="{33C766CA-2CD7-4271-92AE-4970204D3E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61925"/>
            <a:ext cx="29718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2025-05-17T09:59:45Z</dcterms:created>
  <dcterms:modified xsi:type="dcterms:W3CDTF">2025-05-17T09:59:45Z</dcterms:modified>
</cp:coreProperties>
</file>