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0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1759" autoAdjust="0"/>
  </p:normalViewPr>
  <p:slideViewPr>
    <p:cSldViewPr>
      <p:cViewPr varScale="1">
        <p:scale>
          <a:sx n="48" d="100"/>
          <a:sy n="48" d="100"/>
        </p:scale>
        <p:origin x="556" y="5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2/22/2017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com/" TargetMode="External"/><Relationship Id="rId2" Type="http://schemas.openxmlformats.org/officeDocument/2006/relationships/hyperlink" Target="http://blog.revolunet.com/blog/2015/07/15/beautiful-static-website-in-minutes-with-github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portlab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name.github.io/repositor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atography.com/davechild/cheat-sheets/html4/" TargetMode="External"/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ORKSPACE\uky-transport-data-science\spring-2017\spring-2017\index.html" TargetMode="External"/><Relationship Id="rId2" Type="http://schemas.openxmlformats.org/officeDocument/2006/relationships/hyperlink" Target="https://uky-transport-data-science.github.io/spring-201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7515835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Making a Class Website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CE599-002 Spring 2017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22 Feb 2017</a:t>
            </a: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with Multiple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2:  You Edit</a:t>
            </a:r>
          </a:p>
        </p:txBody>
      </p:sp>
    </p:spTree>
    <p:extLst>
      <p:ext uri="{BB962C8B-B14F-4D97-AF65-F5344CB8AC3E}">
        <p14:creationId xmlns:p14="http://schemas.microsoft.com/office/powerpoint/2010/main" val="296823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 to your own desktop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61" t="17026" r="13110" b="17781"/>
          <a:stretch/>
        </p:blipFill>
        <p:spPr>
          <a:xfrm>
            <a:off x="521550" y="1853825"/>
            <a:ext cx="8483355" cy="42715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68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at the same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few lines of text to index.html, then commit and sync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82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again…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the repository from  your desktop, and clone a fresh copy.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98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time, create a branch.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08" t="9504" r="2725" b="28930"/>
          <a:stretch/>
        </p:blipFill>
        <p:spPr>
          <a:xfrm>
            <a:off x="566555" y="1538789"/>
            <a:ext cx="8130095" cy="48155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60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7932210" cy="630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you are on the right branch.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033845"/>
            <a:ext cx="3465385" cy="191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25" y="4689140"/>
            <a:ext cx="4940610" cy="19035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106615" y="4149080"/>
            <a:ext cx="7932210" cy="6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Add some text to index.html and commit. 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61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Notice that the history is different between the two branches.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to the files on your hard drive when you switch branches?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publish your branch.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see everyone else’s history?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22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pull request: One at a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bring these changes back to the master, create a pull request.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28900"/>
            <a:ext cx="7722350" cy="39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merge pull request: </a:t>
            </a:r>
            <a:br>
              <a:rPr lang="en-US" dirty="0"/>
            </a:br>
            <a:r>
              <a:rPr lang="en-US" dirty="0"/>
              <a:t>Someone else!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14" y="1898650"/>
            <a:ext cx="5517522" cy="4438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6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313765"/>
            <a:ext cx="8652290" cy="4888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multiple committers, someone needs to be in charge.  They will review changes, edit files to resolve conflicts, and so forth.  In effect, they are the project manager.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workflow is explained nicely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https://guides.github.com/introduction/flow/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strategies apply beyond software.  What happens when the sign designer and the drainage design each want to put a feature in the same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3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http://blog.revolunet.com/blog/2015/07/15/beautiful-static-website-in-minutes-with-github/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https://pages.github.com/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5" y="1403775"/>
            <a:ext cx="7317305" cy="143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30" y="4284095"/>
            <a:ext cx="6327195" cy="15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Webpage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3:  Together</a:t>
            </a:r>
          </a:p>
        </p:txBody>
      </p:sp>
    </p:spTree>
    <p:extLst>
      <p:ext uri="{BB962C8B-B14F-4D97-AF65-F5344CB8AC3E}">
        <p14:creationId xmlns:p14="http://schemas.microsoft.com/office/powerpoint/2010/main" val="368027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don’t have the patience to learn HTML from scratch, so let’s start from a template.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good (and free) options are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https://startbootstrap.com/</a:t>
            </a:r>
          </a:p>
          <a:p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https://html5up.net/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Pick one you like, download it, and start to tinker around.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6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358770"/>
            <a:ext cx="8652290" cy="5130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assignment this week is to create a class webpage.  Start from a template you like, and customize it to the course.  It should: </a:t>
            </a:r>
          </a:p>
          <a:p>
            <a:pPr marL="514350" indent="-514350">
              <a:buAutoNum type="arabicPeriod"/>
            </a:pPr>
            <a:r>
              <a:rPr lang="en-US" dirty="0"/>
              <a:t>Have a basic intro to what the class is about. </a:t>
            </a:r>
          </a:p>
          <a:p>
            <a:pPr marL="514350" indent="-514350">
              <a:buAutoNum type="arabicPeriod"/>
            </a:pPr>
            <a:r>
              <a:rPr lang="en-US" dirty="0"/>
              <a:t>Feature each student and the instructor with a picture and a blurb. </a:t>
            </a:r>
          </a:p>
          <a:p>
            <a:pPr marL="514350" indent="-514350">
              <a:buAutoNum type="arabicPeriod"/>
            </a:pPr>
            <a:r>
              <a:rPr lang="en-US" dirty="0"/>
              <a:t>Feature each of your term projects with an image and description.  Include a placeholder if you are still deciding. </a:t>
            </a:r>
          </a:p>
          <a:p>
            <a:pPr marL="514350" indent="-514350">
              <a:buAutoNum type="arabicPeriod"/>
            </a:pPr>
            <a:r>
              <a:rPr lang="en-US" dirty="0"/>
              <a:t>Be appropriate for public consumption. </a:t>
            </a:r>
          </a:p>
          <a:p>
            <a:pPr marL="514350" indent="-514350">
              <a:buFontTx/>
              <a:buAutoNum type="arabicPeriod"/>
            </a:pPr>
            <a:r>
              <a:rPr lang="en-US" dirty="0"/>
              <a:t>Look polished—this is a chance to show off.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3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79"/>
            <a:ext cx="8489950" cy="5265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should nominate a project manager who will be responsible for merging pull requests and general coordination. Everyone is responsible for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be in San Diego for a project interview on Tuesday.  You are still required to attend class and should use the time working as a group to complete your webpage.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need inspiration, check out mine: </a:t>
            </a:r>
            <a:r>
              <a:rPr lang="en-US" dirty="0">
                <a:hlinkClick r:id="rId2"/>
              </a:rPr>
              <a:t>http://transportlab.net/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2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Website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1:  Me First</a:t>
            </a:r>
          </a:p>
        </p:txBody>
      </p:sp>
    </p:spTree>
    <p:extLst>
      <p:ext uri="{BB962C8B-B14F-4D97-AF65-F5344CB8AC3E}">
        <p14:creationId xmlns:p14="http://schemas.microsoft.com/office/powerpoint/2010/main" val="268676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repository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28" b="4522"/>
          <a:stretch/>
        </p:blipFill>
        <p:spPr>
          <a:xfrm>
            <a:off x="1016605" y="1313765"/>
            <a:ext cx="7136218" cy="43869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51619" y="5634245"/>
            <a:ext cx="787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create a page at: </a:t>
            </a:r>
            <a:r>
              <a:rPr lang="en-US" b="1" dirty="0">
                <a:hlinkClick r:id="rId3"/>
              </a:rPr>
              <a:t>http://</a:t>
            </a:r>
            <a:r>
              <a:rPr lang="en-US" b="1" i="1" dirty="0">
                <a:hlinkClick r:id="rId3"/>
              </a:rPr>
              <a:t>username</a:t>
            </a:r>
            <a:r>
              <a:rPr lang="en-US" b="1" dirty="0">
                <a:hlinkClick r:id="rId3"/>
              </a:rPr>
              <a:t>.github.io/</a:t>
            </a:r>
            <a:r>
              <a:rPr lang="en-US" b="1" i="1" dirty="0">
                <a:hlinkClick r:id="rId3"/>
              </a:rPr>
              <a:t>repository</a:t>
            </a:r>
            <a:endParaRPr lang="en-US" b="1" i="1" dirty="0"/>
          </a:p>
          <a:p>
            <a:r>
              <a:rPr lang="en-US" dirty="0"/>
              <a:t>Or you can create a repository called </a:t>
            </a:r>
            <a:r>
              <a:rPr lang="en-US" i="1" dirty="0"/>
              <a:t>username</a:t>
            </a:r>
            <a:r>
              <a:rPr lang="en-US" dirty="0"/>
              <a:t>.github.io to create a webpage at: </a:t>
            </a:r>
            <a:r>
              <a:rPr lang="en-US" b="1" dirty="0">
                <a:hlinkClick r:id="rId3"/>
              </a:rPr>
              <a:t>http://</a:t>
            </a:r>
            <a:r>
              <a:rPr lang="en-US" b="1" i="1" dirty="0">
                <a:hlinkClick r:id="rId3"/>
              </a:rPr>
              <a:t>username</a:t>
            </a:r>
            <a:r>
              <a:rPr lang="en-US" b="1" dirty="0">
                <a:hlinkClick r:id="rId3"/>
              </a:rPr>
              <a:t>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up and clone the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00" y="2116664"/>
            <a:ext cx="8489950" cy="35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Make an index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file called index.html and write some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add some basic HTML formatting: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https://www.w3schools.com/html/html_basic.asp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https://www.cheatography.com/davechild/cheat-sheets/html4/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57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Commit the change, and publish (sync)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448780"/>
            <a:ext cx="6649816" cy="51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4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Set repository to enable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241" t="4612" r="11619" b="5832"/>
          <a:stretch/>
        </p:blipFill>
        <p:spPr>
          <a:xfrm>
            <a:off x="684906" y="1403775"/>
            <a:ext cx="761855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result!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https://uky-transport-data-science.github.io/spring-2017/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Also, you can view the local copy by opening the HTML file in a browser.  Your browser address will show something like: </a:t>
            </a:r>
          </a:p>
          <a:p>
            <a:pPr marL="0" indent="0">
              <a:buNone/>
            </a:pPr>
            <a:r>
              <a:rPr lang="en-GB" sz="2400" dirty="0">
                <a:hlinkClick r:id="rId3" action="ppaction://hlinkfile"/>
              </a:rPr>
              <a:t>file:///C:/WORKSPACE/uky-transport-data-science/spring-2017/spring-2017/index.html</a:t>
            </a:r>
            <a:r>
              <a:rPr lang="en-GB"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useful if you want to see what it looks like before you publish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470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16282</TotalTime>
  <Words>738</Words>
  <Application>Microsoft Office PowerPoint</Application>
  <PresentationFormat>On-screen Show (4:3)</PresentationFormat>
  <Paragraphs>128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Custom Design</vt:lpstr>
      <vt:lpstr>Making a Class Website</vt:lpstr>
      <vt:lpstr>Tutorials</vt:lpstr>
      <vt:lpstr>Initial Website Setup</vt:lpstr>
      <vt:lpstr>1. Create a new repository</vt:lpstr>
      <vt:lpstr>2. Set up and clone the repository</vt:lpstr>
      <vt:lpstr>3. Make an index file</vt:lpstr>
      <vt:lpstr>4. Commit the change, and publish (sync)</vt:lpstr>
      <vt:lpstr>5. Set repository to enable Github pages</vt:lpstr>
      <vt:lpstr>See the result!</vt:lpstr>
      <vt:lpstr>Version Control with Multiple Users</vt:lpstr>
      <vt:lpstr>Clone the repository to your own desktop</vt:lpstr>
      <vt:lpstr>All at the same time</vt:lpstr>
      <vt:lpstr>Let’s try again…</vt:lpstr>
      <vt:lpstr>This time, create a branch. </vt:lpstr>
      <vt:lpstr>Make some changes</vt:lpstr>
      <vt:lpstr>Observe</vt:lpstr>
      <vt:lpstr>Create a pull request: One at a time!</vt:lpstr>
      <vt:lpstr>Review &amp; merge pull request:  Someone else!</vt:lpstr>
      <vt:lpstr>Why? </vt:lpstr>
      <vt:lpstr>Back to Our Webpage</vt:lpstr>
      <vt:lpstr>Templates</vt:lpstr>
      <vt:lpstr>Homework</vt:lpstr>
      <vt:lpstr>Homework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</cp:lastModifiedBy>
  <cp:revision>3012</cp:revision>
  <cp:lastPrinted>2017-01-08T15:57:22Z</cp:lastPrinted>
  <dcterms:created xsi:type="dcterms:W3CDTF">2005-07-13T12:26:50Z</dcterms:created>
  <dcterms:modified xsi:type="dcterms:W3CDTF">2017-02-23T05:32:26Z</dcterms:modified>
</cp:coreProperties>
</file>