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2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C19A-088F-46C7-B329-250990A52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6B465-C8B1-49E4-8CDF-F6B8CD475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81D0-E4B0-40C2-9D6F-A217811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1EA2-D9FC-406E-A5CA-ABA2B523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7755-C29C-433B-B881-C2D18B0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4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974F-C83C-4476-9BC7-17CC20B7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796F6-EB19-4017-9815-188881227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4AA5-86B2-48EF-875A-779165F7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107-C12D-4B22-9EBA-9F38149F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A424-6322-4E11-9181-466910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C7548-6778-46A4-811A-D2B069F5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7F77F-3E16-4770-8412-B2F696F0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B4F5-75CD-468E-A2D5-8315D8EC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21F2-B929-4935-8EB9-6B8F6767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AF9-FE55-41ED-90C2-712572C3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51C5-D5C1-464C-9E41-84CD77EB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468F-3516-42E1-8A8B-4CD770DA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7D77-E0DF-434E-8ED5-07548EDF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EFF8-ECA8-4DAD-8FA7-02F998C5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EFC0-0C79-4269-A3D8-375F6F61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5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4AA7-1C2F-45CF-A916-5915D526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941-3457-486E-96DE-41FC91C2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5E13-272B-40F6-82E7-864028C6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087D-3173-45E8-AC56-C0264DA6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BB2D-BB81-4B4D-A391-A433484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B62-1BA4-4748-B42A-8D79FE53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F66C-7A58-452A-BF44-E2BE0F2AA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9B671-2370-4DDA-A0FA-3DA840E93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CA7CA-0A24-4BC9-9393-2FF71DF4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DD9C-EADA-4909-9168-4BE33E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FF08-1D95-496A-968E-8ED30A7D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258E-DBA1-40DA-8E9D-EBEC2599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4C91-9A3E-4AE8-B448-89BEE863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5730-FABB-4B1D-AA2D-48145A0C7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D45E8-B042-4A4F-9387-AC6DCC540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E524D-D46C-4EA7-A219-A7E7BDCFB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51FDB-5117-46BD-BD75-E6D64134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A8FF5-54A7-4BBF-B7D3-1F4BF895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AF7C-0E3B-4C72-BC62-DA2E2103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4A7-8E05-42BE-B3BE-4B6249A9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E9C22-5F90-450B-AAB6-D7BF34FF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6159-F613-4D2E-833F-A8D12500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F7C46-517A-4BA5-B50D-647B97E9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6F671-1725-4376-8B98-FC36BB39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9C11E-E0F6-4149-81B8-C15B3DFA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3E0C-9F73-4DC7-B489-9612F9D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8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11C8-2265-4D98-8D73-EBAC54B1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C836-0F73-485C-8703-6B4CB342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26AC-A5E9-4C5E-B83F-E4773889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12CF5-C6FF-430C-B1EF-FC9D680F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7136-2B15-4CAD-843F-F164ABFF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0F827-F1AD-4BCC-A5D4-35367079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1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71CD-1753-4454-B80F-CD429100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2E17A-E367-430E-8687-132AD3ED8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3277A-A640-4202-8887-B092DEEA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D732D-8A7F-44F3-8696-1895C19A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55CA-7E40-4960-BD9E-DF9453A8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08564-1927-4C7A-9628-26102EB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6AFE9-A3E5-47A0-A6C9-A4C3FC65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15DB-FC52-4027-A1A8-FCB08CC2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3434-A118-468B-B447-906202EDD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6985-4C4A-43BC-B016-09B3AB752C0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D70C-DA1E-4213-9E06-4D9EB3F3A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29CC-FD3D-40FB-A875-21E01F15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3CDC-8001-4974-8D2D-0D6313877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EEF56-58B1-4859-A5B1-AB637691EFD1}"/>
              </a:ext>
            </a:extLst>
          </p:cNvPr>
          <p:cNvSpPr txBox="1"/>
          <p:nvPr/>
        </p:nvSpPr>
        <p:spPr>
          <a:xfrm>
            <a:off x="0" y="1239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COVID-19 ANALYSIS: JUN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7FEC5-359C-4534-AD65-E4A42B0BEF28}"/>
              </a:ext>
            </a:extLst>
          </p:cNvPr>
          <p:cNvSpPr txBox="1"/>
          <p:nvPr/>
        </p:nvSpPr>
        <p:spPr>
          <a:xfrm>
            <a:off x="129157" y="1177872"/>
            <a:ext cx="1194402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Self introduction</a:t>
            </a:r>
          </a:p>
          <a:p>
            <a:endParaRPr lang="en-IN" sz="4800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Name:	</a:t>
            </a:r>
            <a:r>
              <a:rPr lang="en-IN" sz="4800" dirty="0" err="1">
                <a:solidFill>
                  <a:srgbClr val="0070C0"/>
                </a:solidFill>
                <a:latin typeface="Arial Black" panose="020B0A04020102020204" pitchFamily="34" charset="0"/>
              </a:rPr>
              <a:t>Rammohan</a:t>
            </a:r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n-IN" sz="4800" dirty="0" err="1">
                <a:solidFill>
                  <a:srgbClr val="0070C0"/>
                </a:solidFill>
                <a:latin typeface="Arial Black" panose="020B0A04020102020204" pitchFamily="34" charset="0"/>
              </a:rPr>
              <a:t>Hanumantu</a:t>
            </a:r>
            <a:endParaRPr lang="en-IN" sz="4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sz="4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User ID: H12066</a:t>
            </a:r>
          </a:p>
          <a:p>
            <a:endParaRPr lang="en-IN" sz="4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Topic:	Mini Project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</a:p>
          <a:p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21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75E398-75DF-412A-A84E-0DE83212C95E}"/>
              </a:ext>
            </a:extLst>
          </p:cNvPr>
          <p:cNvSpPr txBox="1"/>
          <p:nvPr/>
        </p:nvSpPr>
        <p:spPr>
          <a:xfrm>
            <a:off x="0" y="1239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COVID-19 ANALYSIS: JUN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2B4B8-221A-4F99-9A4C-D5356625E8E9}"/>
              </a:ext>
            </a:extLst>
          </p:cNvPr>
          <p:cNvSpPr txBox="1"/>
          <p:nvPr/>
        </p:nvSpPr>
        <p:spPr>
          <a:xfrm>
            <a:off x="129157" y="1177872"/>
            <a:ext cx="3487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  <a:latin typeface="Arial Black" panose="020B0A04020102020204" pitchFamily="34" charset="0"/>
              </a:rPr>
              <a:t>Current Situation</a:t>
            </a:r>
          </a:p>
          <a:p>
            <a:endParaRPr lang="en-IN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Cases: 	211987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Recovered:	115262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Active Cases: 	87699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Deaths:  	9026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Beds </a:t>
            </a: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Available:	68998</a:t>
            </a:r>
            <a:r>
              <a:rPr lang="en-IN" dirty="0"/>
              <a:t> 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C0BFA5-154E-49A4-B831-8377696F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20" y="830997"/>
            <a:ext cx="4742480" cy="5903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B2819C-9564-426D-BB30-A144811D1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44" y="884185"/>
            <a:ext cx="4179376" cy="59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9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FCCBA-E3B8-4272-9A64-E601C222B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92" y="861994"/>
            <a:ext cx="4799307" cy="59960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74293-ADED-4336-9D0D-F1995468D236}"/>
              </a:ext>
            </a:extLst>
          </p:cNvPr>
          <p:cNvSpPr txBox="1"/>
          <p:nvPr/>
        </p:nvSpPr>
        <p:spPr>
          <a:xfrm>
            <a:off x="0" y="309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COVID-19 ANALYSIS: JUN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0973D7-9181-4638-8790-15FF62788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49" y="842944"/>
            <a:ext cx="4184542" cy="5996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15FC8-A350-418D-A729-3DC61ECF40D7}"/>
              </a:ext>
            </a:extLst>
          </p:cNvPr>
          <p:cNvSpPr txBox="1"/>
          <p:nvPr/>
        </p:nvSpPr>
        <p:spPr>
          <a:xfrm>
            <a:off x="129157" y="1177872"/>
            <a:ext cx="3487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  <a:latin typeface="Arial Black" panose="020B0A04020102020204" pitchFamily="34" charset="0"/>
              </a:rPr>
              <a:t>Current Situation</a:t>
            </a:r>
          </a:p>
          <a:p>
            <a:endParaRPr lang="en-IN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Cases: 	211987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Recovered:	115262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Active Cases: 	87699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Deaths:  	9026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Beds </a:t>
            </a: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Available:	68998</a:t>
            </a:r>
            <a:r>
              <a:rPr lang="en-IN" dirty="0"/>
              <a:t> 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3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D7BE5-5C0E-4475-9030-4D88D925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03" y="1022888"/>
            <a:ext cx="4907798" cy="5835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F0B02-4C43-40EE-BCA8-35E87B46954E}"/>
              </a:ext>
            </a:extLst>
          </p:cNvPr>
          <p:cNvSpPr txBox="1"/>
          <p:nvPr/>
        </p:nvSpPr>
        <p:spPr>
          <a:xfrm>
            <a:off x="0" y="309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COVID-19 ANALYSIS: JUN 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6B6AF-4282-41E0-B29A-A09176D5B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54" y="1239864"/>
            <a:ext cx="4339526" cy="5315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11797-6999-44F5-9E48-2938625091EF}"/>
              </a:ext>
            </a:extLst>
          </p:cNvPr>
          <p:cNvSpPr txBox="1"/>
          <p:nvPr/>
        </p:nvSpPr>
        <p:spPr>
          <a:xfrm>
            <a:off x="129157" y="1177872"/>
            <a:ext cx="3487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  <a:latin typeface="Arial Black" panose="020B0A04020102020204" pitchFamily="34" charset="0"/>
              </a:rPr>
              <a:t>Current Situation</a:t>
            </a:r>
          </a:p>
          <a:p>
            <a:endParaRPr lang="en-IN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Cases: 	211987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Recovered:	115262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Active Cases: 	87699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Deaths:  	9026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Beds </a:t>
            </a: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Available:	68998</a:t>
            </a:r>
            <a:r>
              <a:rPr lang="en-IN" dirty="0"/>
              <a:t> 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5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D507A-A5F7-4F3B-B316-9C01CF3315A3}"/>
              </a:ext>
            </a:extLst>
          </p:cNvPr>
          <p:cNvSpPr txBox="1"/>
          <p:nvPr/>
        </p:nvSpPr>
        <p:spPr>
          <a:xfrm>
            <a:off x="805912" y="1177872"/>
            <a:ext cx="4602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  <a:latin typeface="Arial Black" panose="020B0A04020102020204" pitchFamily="34" charset="0"/>
              </a:rPr>
              <a:t>Current Situation</a:t>
            </a:r>
          </a:p>
          <a:p>
            <a:endParaRPr lang="en-IN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Cases: 	211987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Recovered:	115262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Active Cases: 	87699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Deaths:  	9026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Beds </a:t>
            </a: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Available:	68998</a:t>
            </a:r>
            <a:r>
              <a:rPr lang="en-IN" dirty="0"/>
              <a:t> 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1C19F-91F2-4BA2-A8F7-BB26D2B39B90}"/>
              </a:ext>
            </a:extLst>
          </p:cNvPr>
          <p:cNvSpPr txBox="1"/>
          <p:nvPr/>
        </p:nvSpPr>
        <p:spPr>
          <a:xfrm>
            <a:off x="0" y="3099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00B050"/>
                </a:solidFill>
                <a:latin typeface="Arial Black" panose="020B0A04020102020204" pitchFamily="34" charset="0"/>
              </a:rPr>
              <a:t>COVID-19 ANALYSIS: JUN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78BC2-4037-48D5-809F-12B8C4A9C374}"/>
              </a:ext>
            </a:extLst>
          </p:cNvPr>
          <p:cNvSpPr txBox="1"/>
          <p:nvPr/>
        </p:nvSpPr>
        <p:spPr>
          <a:xfrm>
            <a:off x="6248404" y="1177871"/>
            <a:ext cx="34871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  <a:latin typeface="Arial Black" panose="020B0A04020102020204" pitchFamily="34" charset="0"/>
              </a:rPr>
              <a:t>Problems Observed</a:t>
            </a:r>
          </a:p>
          <a:p>
            <a:endParaRPr lang="en-IN" u="sng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Total no of beds are less </a:t>
            </a:r>
            <a:r>
              <a:rPr lang="en-IN" dirty="0" err="1">
                <a:solidFill>
                  <a:srgbClr val="0070C0"/>
                </a:solidFill>
                <a:latin typeface="Arial Black" panose="020B0A04020102020204" pitchFamily="34" charset="0"/>
              </a:rPr>
              <a:t>wrt</a:t>
            </a: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 Active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Urban area is the most effected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Less amount of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8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0F81A-5146-4622-9C63-83ED84C91B2E}"/>
              </a:ext>
            </a:extLst>
          </p:cNvPr>
          <p:cNvSpPr txBox="1"/>
          <p:nvPr/>
        </p:nvSpPr>
        <p:spPr>
          <a:xfrm>
            <a:off x="0" y="299117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908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169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mohan</dc:creator>
  <cp:lastModifiedBy>ram mohan</cp:lastModifiedBy>
  <cp:revision>7</cp:revision>
  <dcterms:created xsi:type="dcterms:W3CDTF">2020-07-07T15:47:35Z</dcterms:created>
  <dcterms:modified xsi:type="dcterms:W3CDTF">2020-07-07T17:16:45Z</dcterms:modified>
</cp:coreProperties>
</file>