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315" r:id="rId3"/>
    <p:sldId id="316" r:id="rId4"/>
    <p:sldId id="32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4660"/>
  </p:normalViewPr>
  <p:slideViewPr>
    <p:cSldViewPr snapToGrid="0">
      <p:cViewPr varScale="1">
        <p:scale>
          <a:sx n="75" d="100"/>
          <a:sy n="75" d="100"/>
        </p:scale>
        <p:origin x="196" y="-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08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549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369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83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36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65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126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01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547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162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7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701A6-BB07-487E-BE62-8266473F6495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12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541" y="1588550"/>
            <a:ext cx="11492918" cy="1410758"/>
          </a:xfrm>
        </p:spPr>
        <p:txBody>
          <a:bodyPr>
            <a:noAutofit/>
          </a:bodyPr>
          <a:lstStyle/>
          <a:p>
            <a:br>
              <a:rPr lang="en-GB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GB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GB" sz="4800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r>
              <a:rPr lang="en-GB" sz="4800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Cross-Validation </a:t>
            </a:r>
            <a:endParaRPr lang="en-IN" sz="4800" b="1" dirty="0">
              <a:solidFill>
                <a:schemeClr val="accent4"/>
              </a:solidFill>
              <a:latin typeface="Garamond" panose="02020404030301010803" pitchFamily="18" charset="0"/>
              <a:cs typeface="Aldhabi" panose="020B06040202020202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33224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Hyperparameter Selection</a:t>
            </a:r>
          </a:p>
        </p:txBody>
      </p:sp>
      <p:sp>
        <p:nvSpPr>
          <p:cNvPr id="159" name="Content Placeholder 2">
            <a:extLst>
              <a:ext uri="{FF2B5EF4-FFF2-40B4-BE49-F238E27FC236}">
                <a16:creationId xmlns:a16="http://schemas.microsoft.com/office/drawing/2014/main" id="{27386B12-C2E5-433F-A14C-3784B4547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Every ML model has some hyperparameters that need to be tuned, e.g.,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i="1" dirty="0">
                <a:latin typeface="Abadi Extra Light" panose="020B0204020104020204" pitchFamily="34" charset="0"/>
              </a:rPr>
              <a:t>K</a:t>
            </a:r>
            <a:r>
              <a:rPr lang="en-IN" dirty="0">
                <a:latin typeface="Abadi Extra Light" panose="020B0204020104020204" pitchFamily="34" charset="0"/>
              </a:rPr>
              <a:t> in KNN</a:t>
            </a:r>
          </a:p>
          <a:p>
            <a:pPr marL="0" indent="0">
              <a:buNone/>
            </a:pPr>
            <a:endParaRPr lang="en-IN" sz="11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Would like to choose </a:t>
            </a:r>
            <a:r>
              <a:rPr lang="en-IN" dirty="0" err="1">
                <a:latin typeface="Abadi Extra Light" panose="020B0204020104020204" pitchFamily="34" charset="0"/>
              </a:rPr>
              <a:t>h.p.</a:t>
            </a:r>
            <a:r>
              <a:rPr lang="en-IN" dirty="0">
                <a:latin typeface="Abadi Extra Light" panose="020B0204020104020204" pitchFamily="34" charset="0"/>
              </a:rPr>
              <a:t> values that would give best performance on test data</a:t>
            </a: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4" descr="Clipart Thanksgiving Hand Clip Black And White Stock - Thinking Light Bulb Clip Art - Png Download (950x1015), Png Download">
            <a:extLst>
              <a:ext uri="{FF2B5EF4-FFF2-40B4-BE49-F238E27FC236}">
                <a16:creationId xmlns:a16="http://schemas.microsoft.com/office/drawing/2014/main" id="{184B22DE-3740-4A57-8AFD-AEF81F47B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029" y="4060689"/>
            <a:ext cx="1075043" cy="126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4DD86AA0-5BDD-4563-8606-8B858123A8A4}"/>
              </a:ext>
            </a:extLst>
          </p:cNvPr>
          <p:cNvSpPr/>
          <p:nvPr/>
        </p:nvSpPr>
        <p:spPr>
          <a:xfrm>
            <a:off x="2414683" y="3194630"/>
            <a:ext cx="3722438" cy="1263379"/>
          </a:xfrm>
          <a:prstGeom prst="wedgeRectCallout">
            <a:avLst>
              <a:gd name="adj1" fmla="val -71373"/>
              <a:gd name="adj2" fmla="val 55832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Okay. So I 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can try multiple </a:t>
            </a:r>
            <a:r>
              <a:rPr lang="en-IN" sz="20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hyperparam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 values and choose the one that gives the best accuracy on the </a:t>
            </a:r>
            <a:r>
              <a:rPr lang="en-IN" sz="2000" dirty="0">
                <a:solidFill>
                  <a:srgbClr val="FF0000"/>
                </a:solidFill>
                <a:latin typeface="Abadi Extra Light" panose="020B0204020104020204" pitchFamily="34" charset="0"/>
              </a:rPr>
              <a:t>test data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. Simple, isn’t it?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</a:t>
            </a:r>
          </a:p>
        </p:txBody>
      </p:sp>
      <p:pic>
        <p:nvPicPr>
          <p:cNvPr id="4" name="Graphic 3" descr="Police">
            <a:extLst>
              <a:ext uri="{FF2B5EF4-FFF2-40B4-BE49-F238E27FC236}">
                <a16:creationId xmlns:a16="http://schemas.microsoft.com/office/drawing/2014/main" id="{6B432CE4-7617-4057-A86D-0A3063DA0C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39284" y="3113472"/>
            <a:ext cx="1425697" cy="1425697"/>
          </a:xfrm>
          <a:prstGeom prst="rect">
            <a:avLst/>
          </a:prstGeom>
        </p:spPr>
      </p:pic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5EAEB789-5659-4C67-8298-D2EED7EEBE61}"/>
              </a:ext>
            </a:extLst>
          </p:cNvPr>
          <p:cNvSpPr/>
          <p:nvPr/>
        </p:nvSpPr>
        <p:spPr>
          <a:xfrm>
            <a:off x="6850234" y="3151541"/>
            <a:ext cx="3528111" cy="1059239"/>
          </a:xfrm>
          <a:prstGeom prst="wedgeRectCallout">
            <a:avLst>
              <a:gd name="adj1" fmla="val 59872"/>
              <a:gd name="adj2" fmla="val -441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rgbClr val="FF0000"/>
                </a:solidFill>
                <a:latin typeface="Abadi Extra Light" panose="020B0204020104020204" pitchFamily="34" charset="0"/>
              </a:rPr>
              <a:t>Beware. You are committing a crime. Never Ever touch your test data while building the model 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B8AD5CFE-DD9A-41E8-B893-F94C16276AE9}"/>
              </a:ext>
            </a:extLst>
          </p:cNvPr>
          <p:cNvSpPr/>
          <p:nvPr/>
        </p:nvSpPr>
        <p:spPr>
          <a:xfrm>
            <a:off x="204661" y="3266682"/>
            <a:ext cx="1425697" cy="856659"/>
          </a:xfrm>
          <a:prstGeom prst="wedgeRectCallout">
            <a:avLst>
              <a:gd name="adj1" fmla="val 35743"/>
              <a:gd name="adj2" fmla="val 10480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Oops, sorry! 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What to do then?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38B2AC-1EC9-4310-AD2C-01F841D741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56765" y="4482669"/>
            <a:ext cx="1010687" cy="965223"/>
          </a:xfrm>
          <a:prstGeom prst="rect">
            <a:avLst/>
          </a:prstGeom>
        </p:spPr>
      </p:pic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62322BCA-9E48-4A2D-8C97-887DFAE21037}"/>
              </a:ext>
            </a:extLst>
          </p:cNvPr>
          <p:cNvSpPr/>
          <p:nvPr/>
        </p:nvSpPr>
        <p:spPr>
          <a:xfrm>
            <a:off x="6197705" y="4308501"/>
            <a:ext cx="4833682" cy="965223"/>
          </a:xfrm>
          <a:prstGeom prst="wedgeRectCallout">
            <a:avLst>
              <a:gd name="adj1" fmla="val 56135"/>
              <a:gd name="adj2" fmla="val 1335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Use </a:t>
            </a:r>
            <a:r>
              <a:rPr lang="en-IN" sz="2000" b="1" dirty="0">
                <a:solidFill>
                  <a:srgbClr val="0000FF"/>
                </a:solidFill>
                <a:latin typeface="Abadi Extra Light" panose="020B0204020104020204" pitchFamily="34" charset="0"/>
              </a:rPr>
              <a:t>cross-validation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 - </a:t>
            </a:r>
            <a:r>
              <a:rPr lang="en-IN" sz="20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usea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 part of your training data (we will call it “validation/held-out set”) as test data. That’s not a crime. 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 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6923535F-F2C9-4A50-8A33-3D44A269ACF5}"/>
              </a:ext>
            </a:extLst>
          </p:cNvPr>
          <p:cNvSpPr/>
          <p:nvPr/>
        </p:nvSpPr>
        <p:spPr>
          <a:xfrm>
            <a:off x="2017072" y="5019562"/>
            <a:ext cx="2609629" cy="856660"/>
          </a:xfrm>
          <a:prstGeom prst="wedgeRectCallout">
            <a:avLst>
              <a:gd name="adj1" fmla="val -64574"/>
              <a:gd name="adj2" fmla="val -7775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Is validation set a good proxy to test set? 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210CE7F3-89CC-41A8-80D4-910C644425E2}"/>
              </a:ext>
            </a:extLst>
          </p:cNvPr>
          <p:cNvSpPr/>
          <p:nvPr/>
        </p:nvSpPr>
        <p:spPr>
          <a:xfrm>
            <a:off x="7680695" y="5324069"/>
            <a:ext cx="3314480" cy="1263379"/>
          </a:xfrm>
          <a:prstGeom prst="wedgeRectCallout">
            <a:avLst>
              <a:gd name="adj1" fmla="val 65159"/>
              <a:gd name="adj2" fmla="val -6287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Usually yes since training set and test sets are assumed to be similar (plus, you are careful in choosing your validation set)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379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uiExpand="1" build="p"/>
      <p:bldP spid="6" grpId="0" animBg="1"/>
      <p:bldP spid="9" grpId="0" animBg="1"/>
      <p:bldP spid="10" grpId="0" animBg="1"/>
      <p:bldP spid="13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Cross-Validation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CB879B-554B-408B-BBAE-A3A699DC5C95}"/>
              </a:ext>
            </a:extLst>
          </p:cNvPr>
          <p:cNvSpPr/>
          <p:nvPr/>
        </p:nvSpPr>
        <p:spPr>
          <a:xfrm rot="16200000">
            <a:off x="412960" y="1877708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20D6AF-FC0C-4352-B4C6-EC396BE981EC}"/>
              </a:ext>
            </a:extLst>
          </p:cNvPr>
          <p:cNvSpPr/>
          <p:nvPr/>
        </p:nvSpPr>
        <p:spPr>
          <a:xfrm rot="16200000">
            <a:off x="654362" y="1877706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73744FA-8FA5-4064-8C7E-D7FEA1983D08}"/>
              </a:ext>
            </a:extLst>
          </p:cNvPr>
          <p:cNvSpPr/>
          <p:nvPr/>
        </p:nvSpPr>
        <p:spPr>
          <a:xfrm rot="16200000">
            <a:off x="895764" y="1877703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6CD0EE-7A36-45FE-99F0-1895D21BA485}"/>
              </a:ext>
            </a:extLst>
          </p:cNvPr>
          <p:cNvSpPr/>
          <p:nvPr/>
        </p:nvSpPr>
        <p:spPr>
          <a:xfrm rot="16200000">
            <a:off x="1137166" y="1877700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99B1F1-BAA3-46DB-A392-A84EE51B931D}"/>
              </a:ext>
            </a:extLst>
          </p:cNvPr>
          <p:cNvSpPr/>
          <p:nvPr/>
        </p:nvSpPr>
        <p:spPr>
          <a:xfrm rot="16200000">
            <a:off x="1378568" y="1877703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74B11CF-7B17-4977-978D-D24212468144}"/>
              </a:ext>
            </a:extLst>
          </p:cNvPr>
          <p:cNvSpPr/>
          <p:nvPr/>
        </p:nvSpPr>
        <p:spPr>
          <a:xfrm rot="16200000">
            <a:off x="1619970" y="1873840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818637-3996-4DE4-91B4-262258956E89}"/>
              </a:ext>
            </a:extLst>
          </p:cNvPr>
          <p:cNvSpPr/>
          <p:nvPr/>
        </p:nvSpPr>
        <p:spPr>
          <a:xfrm rot="16200000">
            <a:off x="1861372" y="1877700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918A3EE-1AE0-4140-95F6-AED6F8849437}"/>
              </a:ext>
            </a:extLst>
          </p:cNvPr>
          <p:cNvSpPr/>
          <p:nvPr/>
        </p:nvSpPr>
        <p:spPr>
          <a:xfrm rot="16200000">
            <a:off x="2102774" y="1869976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DF21C1E-3377-40D7-BE81-7181082C13CD}"/>
              </a:ext>
            </a:extLst>
          </p:cNvPr>
          <p:cNvSpPr/>
          <p:nvPr/>
        </p:nvSpPr>
        <p:spPr>
          <a:xfrm rot="16200000">
            <a:off x="2344176" y="1876715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8BAD26-28BF-48FD-9747-6495ECB08952}"/>
              </a:ext>
            </a:extLst>
          </p:cNvPr>
          <p:cNvSpPr/>
          <p:nvPr/>
        </p:nvSpPr>
        <p:spPr>
          <a:xfrm rot="16200000">
            <a:off x="2567294" y="1877699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713B476-2B77-475F-8197-4A4CDD884471}"/>
              </a:ext>
            </a:extLst>
          </p:cNvPr>
          <p:cNvSpPr/>
          <p:nvPr/>
        </p:nvSpPr>
        <p:spPr>
          <a:xfrm rot="16200000">
            <a:off x="2797731" y="1866113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98CE900-2FB6-445C-90D9-955C425AF772}"/>
              </a:ext>
            </a:extLst>
          </p:cNvPr>
          <p:cNvSpPr/>
          <p:nvPr/>
        </p:nvSpPr>
        <p:spPr>
          <a:xfrm rot="16200000">
            <a:off x="3039133" y="1866110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4902DD1-3558-4BAB-B1AC-314FC7715F72}"/>
              </a:ext>
            </a:extLst>
          </p:cNvPr>
          <p:cNvSpPr/>
          <p:nvPr/>
        </p:nvSpPr>
        <p:spPr>
          <a:xfrm rot="16200000">
            <a:off x="3280535" y="1866110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3466D9-24DF-426D-B4C1-EC8E2DE7B6E8}"/>
              </a:ext>
            </a:extLst>
          </p:cNvPr>
          <p:cNvSpPr/>
          <p:nvPr/>
        </p:nvSpPr>
        <p:spPr>
          <a:xfrm rot="16200000">
            <a:off x="3521937" y="1866110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92DC1A-85B8-4DE4-8F66-B4F52602E931}"/>
              </a:ext>
            </a:extLst>
          </p:cNvPr>
          <p:cNvSpPr/>
          <p:nvPr/>
        </p:nvSpPr>
        <p:spPr>
          <a:xfrm rot="16200000">
            <a:off x="3763339" y="1858386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D46BAC-A056-4423-9F33-544E19113EA6}"/>
              </a:ext>
            </a:extLst>
          </p:cNvPr>
          <p:cNvSpPr/>
          <p:nvPr/>
        </p:nvSpPr>
        <p:spPr>
          <a:xfrm rot="16200000">
            <a:off x="3975492" y="1858386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BFDBA52-BF28-49D4-860E-7B25A0B4B09F}"/>
              </a:ext>
            </a:extLst>
          </p:cNvPr>
          <p:cNvSpPr/>
          <p:nvPr/>
        </p:nvSpPr>
        <p:spPr>
          <a:xfrm rot="16200000">
            <a:off x="5216835" y="1860201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93968A8-B66C-491C-A6B8-1AADC5BE1D6B}"/>
              </a:ext>
            </a:extLst>
          </p:cNvPr>
          <p:cNvSpPr/>
          <p:nvPr/>
        </p:nvSpPr>
        <p:spPr>
          <a:xfrm rot="16200000">
            <a:off x="5458237" y="1860199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A2A901B-A1A5-422A-860A-2FCF54DDAE1E}"/>
              </a:ext>
            </a:extLst>
          </p:cNvPr>
          <p:cNvSpPr/>
          <p:nvPr/>
        </p:nvSpPr>
        <p:spPr>
          <a:xfrm rot="16200000">
            <a:off x="5699639" y="1860196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E78173F-D0AC-4BE8-AFDF-FE288819C7DB}"/>
              </a:ext>
            </a:extLst>
          </p:cNvPr>
          <p:cNvSpPr/>
          <p:nvPr/>
        </p:nvSpPr>
        <p:spPr>
          <a:xfrm rot="16200000">
            <a:off x="5941041" y="1860193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CBC68F-B236-462D-8275-ABBD86C62296}"/>
              </a:ext>
            </a:extLst>
          </p:cNvPr>
          <p:cNvSpPr/>
          <p:nvPr/>
        </p:nvSpPr>
        <p:spPr>
          <a:xfrm rot="16200000">
            <a:off x="6182443" y="1860196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2FD5F19-2D73-4CD5-9374-AE2F97D6FC52}"/>
              </a:ext>
            </a:extLst>
          </p:cNvPr>
          <p:cNvSpPr/>
          <p:nvPr/>
        </p:nvSpPr>
        <p:spPr>
          <a:xfrm rot="16200000">
            <a:off x="6423845" y="1860193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F61F436-631E-45A0-88C9-93FEFCF1DC93}"/>
              </a:ext>
            </a:extLst>
          </p:cNvPr>
          <p:cNvSpPr/>
          <p:nvPr/>
        </p:nvSpPr>
        <p:spPr>
          <a:xfrm rot="16200000">
            <a:off x="6665247" y="1852469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49F0E16-DAB1-4E05-B280-A5BF98AEACC4}"/>
              </a:ext>
            </a:extLst>
          </p:cNvPr>
          <p:cNvSpPr/>
          <p:nvPr/>
        </p:nvSpPr>
        <p:spPr>
          <a:xfrm rot="16200000">
            <a:off x="6877400" y="1852469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0077A9-561C-4E86-8235-04745193F757}"/>
              </a:ext>
            </a:extLst>
          </p:cNvPr>
          <p:cNvSpPr txBox="1"/>
          <p:nvPr/>
        </p:nvSpPr>
        <p:spPr>
          <a:xfrm>
            <a:off x="2806730" y="2824647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Randomly Split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FFC0DF4-3E06-4D8E-B07E-7AF540C43F79}"/>
              </a:ext>
            </a:extLst>
          </p:cNvPr>
          <p:cNvSpPr txBox="1"/>
          <p:nvPr/>
        </p:nvSpPr>
        <p:spPr>
          <a:xfrm>
            <a:off x="6387791" y="821378"/>
            <a:ext cx="90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Test Set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F6D65AE-CC97-4CA7-A8F9-C28B4FE325D1}"/>
              </a:ext>
            </a:extLst>
          </p:cNvPr>
          <p:cNvSpPr/>
          <p:nvPr/>
        </p:nvSpPr>
        <p:spPr>
          <a:xfrm rot="16200000">
            <a:off x="4204695" y="1858386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6A2B59B-A6A0-479F-9602-B10E8CD750AB}"/>
              </a:ext>
            </a:extLst>
          </p:cNvPr>
          <p:cNvSpPr/>
          <p:nvPr/>
        </p:nvSpPr>
        <p:spPr>
          <a:xfrm rot="16200000">
            <a:off x="4432635" y="1866110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659E7BA-A084-4647-AFFB-EDB5C6A3FA66}"/>
              </a:ext>
            </a:extLst>
          </p:cNvPr>
          <p:cNvSpPr/>
          <p:nvPr/>
        </p:nvSpPr>
        <p:spPr>
          <a:xfrm rot="16200000">
            <a:off x="-71096" y="1873842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D6CD3BB-72A9-42AD-9E25-A72D7F299A69}"/>
              </a:ext>
            </a:extLst>
          </p:cNvPr>
          <p:cNvSpPr/>
          <p:nvPr/>
        </p:nvSpPr>
        <p:spPr>
          <a:xfrm rot="16200000">
            <a:off x="170306" y="1873840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434AFA-024B-43B4-B258-50B25BD40414}"/>
              </a:ext>
            </a:extLst>
          </p:cNvPr>
          <p:cNvSpPr/>
          <p:nvPr/>
        </p:nvSpPr>
        <p:spPr>
          <a:xfrm rot="16200000">
            <a:off x="-104135" y="4243336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3270993-0F77-4391-AC17-156BCD84E9A3}"/>
              </a:ext>
            </a:extLst>
          </p:cNvPr>
          <p:cNvSpPr/>
          <p:nvPr/>
        </p:nvSpPr>
        <p:spPr>
          <a:xfrm rot="16200000">
            <a:off x="137267" y="4243334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A5DD649-03C6-4CAD-93A4-9EC0E1D79F4E}"/>
              </a:ext>
            </a:extLst>
          </p:cNvPr>
          <p:cNvSpPr/>
          <p:nvPr/>
        </p:nvSpPr>
        <p:spPr>
          <a:xfrm rot="16200000">
            <a:off x="378669" y="4243331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8AEFCEB-DFC6-4381-9B53-98111B5B8556}"/>
              </a:ext>
            </a:extLst>
          </p:cNvPr>
          <p:cNvSpPr/>
          <p:nvPr/>
        </p:nvSpPr>
        <p:spPr>
          <a:xfrm rot="16200000">
            <a:off x="620071" y="4243328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101CAA4-BC32-4986-B7D3-50C8368648F4}"/>
              </a:ext>
            </a:extLst>
          </p:cNvPr>
          <p:cNvSpPr/>
          <p:nvPr/>
        </p:nvSpPr>
        <p:spPr>
          <a:xfrm rot="16200000">
            <a:off x="861473" y="4243331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5621FF2-0BF2-401E-90E8-F33C94EE0729}"/>
              </a:ext>
            </a:extLst>
          </p:cNvPr>
          <p:cNvSpPr/>
          <p:nvPr/>
        </p:nvSpPr>
        <p:spPr>
          <a:xfrm rot="16200000">
            <a:off x="1102875" y="4239468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FAA5C86-73D0-44DD-B069-4373CB641335}"/>
              </a:ext>
            </a:extLst>
          </p:cNvPr>
          <p:cNvSpPr/>
          <p:nvPr/>
        </p:nvSpPr>
        <p:spPr>
          <a:xfrm rot="16200000">
            <a:off x="1344277" y="4243328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A2A84F-3915-4DCE-87B2-177FB5F4DF9B}"/>
              </a:ext>
            </a:extLst>
          </p:cNvPr>
          <p:cNvSpPr/>
          <p:nvPr/>
        </p:nvSpPr>
        <p:spPr>
          <a:xfrm rot="16200000">
            <a:off x="-588191" y="4239470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A779188-277D-4508-9CB6-366313BA19E4}"/>
              </a:ext>
            </a:extLst>
          </p:cNvPr>
          <p:cNvSpPr/>
          <p:nvPr/>
        </p:nvSpPr>
        <p:spPr>
          <a:xfrm rot="16200000">
            <a:off x="-346789" y="4239468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4A47BCE-6D4B-46DA-8C15-8E1403615BEA}"/>
              </a:ext>
            </a:extLst>
          </p:cNvPr>
          <p:cNvSpPr/>
          <p:nvPr/>
        </p:nvSpPr>
        <p:spPr>
          <a:xfrm rot="16200000">
            <a:off x="4489425" y="4272674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5D00FC9-D79F-40F6-86E0-285A021CAE06}"/>
              </a:ext>
            </a:extLst>
          </p:cNvPr>
          <p:cNvSpPr/>
          <p:nvPr/>
        </p:nvSpPr>
        <p:spPr>
          <a:xfrm rot="16200000">
            <a:off x="4730827" y="4276534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3B1E0EA-B956-4846-8BD5-5A79C83327AD}"/>
              </a:ext>
            </a:extLst>
          </p:cNvPr>
          <p:cNvSpPr/>
          <p:nvPr/>
        </p:nvSpPr>
        <p:spPr>
          <a:xfrm rot="16200000">
            <a:off x="4972229" y="4268810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F8F6CE3-0463-4546-8508-EF0998903EB5}"/>
              </a:ext>
            </a:extLst>
          </p:cNvPr>
          <p:cNvSpPr/>
          <p:nvPr/>
        </p:nvSpPr>
        <p:spPr>
          <a:xfrm rot="16200000">
            <a:off x="5213631" y="4264947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B5BB63B-CF0B-4720-AEA0-2C0ED53C5B68}"/>
              </a:ext>
            </a:extLst>
          </p:cNvPr>
          <p:cNvSpPr/>
          <p:nvPr/>
        </p:nvSpPr>
        <p:spPr>
          <a:xfrm rot="16200000">
            <a:off x="5451445" y="4264950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91BB2B2-E7CF-45CE-B86D-C4408C964C35}"/>
              </a:ext>
            </a:extLst>
          </p:cNvPr>
          <p:cNvSpPr/>
          <p:nvPr/>
        </p:nvSpPr>
        <p:spPr>
          <a:xfrm rot="16200000">
            <a:off x="5667185" y="4264941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B4FB4EA-0855-45F8-9C90-A00CD532BD0B}"/>
              </a:ext>
            </a:extLst>
          </p:cNvPr>
          <p:cNvSpPr/>
          <p:nvPr/>
        </p:nvSpPr>
        <p:spPr>
          <a:xfrm rot="16200000">
            <a:off x="5908588" y="4272674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5AE2D7A-E5CD-4164-BCB8-B80FB61CB065}"/>
              </a:ext>
            </a:extLst>
          </p:cNvPr>
          <p:cNvSpPr/>
          <p:nvPr/>
        </p:nvSpPr>
        <p:spPr>
          <a:xfrm rot="16200000">
            <a:off x="1573441" y="4239465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4B1523A-28AA-40FE-98CE-04441ECC850D}"/>
              </a:ext>
            </a:extLst>
          </p:cNvPr>
          <p:cNvSpPr/>
          <p:nvPr/>
        </p:nvSpPr>
        <p:spPr>
          <a:xfrm rot="16200000">
            <a:off x="1814843" y="4239462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F371C02-DF2E-404C-83F3-3FDFE245C3A9}"/>
              </a:ext>
            </a:extLst>
          </p:cNvPr>
          <p:cNvSpPr/>
          <p:nvPr/>
        </p:nvSpPr>
        <p:spPr>
          <a:xfrm rot="16200000">
            <a:off x="2056245" y="4239462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8093EE5-DC4E-4901-84EA-69AA04FBB0A9}"/>
              </a:ext>
            </a:extLst>
          </p:cNvPr>
          <p:cNvSpPr/>
          <p:nvPr/>
        </p:nvSpPr>
        <p:spPr>
          <a:xfrm rot="16200000">
            <a:off x="2297647" y="4239462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7F72444-B5F5-49F5-9872-A00CC41B4058}"/>
              </a:ext>
            </a:extLst>
          </p:cNvPr>
          <p:cNvSpPr/>
          <p:nvPr/>
        </p:nvSpPr>
        <p:spPr>
          <a:xfrm rot="16200000">
            <a:off x="2539048" y="4239462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1852978-EC34-41C8-8A9B-1FD55956587A}"/>
              </a:ext>
            </a:extLst>
          </p:cNvPr>
          <p:cNvSpPr txBox="1"/>
          <p:nvPr/>
        </p:nvSpPr>
        <p:spPr>
          <a:xfrm>
            <a:off x="5250881" y="2947893"/>
            <a:ext cx="147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Validation Set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61B04CA-46C4-4B16-9476-C1B0A6B70906}"/>
              </a:ext>
            </a:extLst>
          </p:cNvPr>
          <p:cNvSpPr txBox="1"/>
          <p:nvPr/>
        </p:nvSpPr>
        <p:spPr>
          <a:xfrm>
            <a:off x="836368" y="2940278"/>
            <a:ext cx="1922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Actual Training Set</a:t>
            </a:r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5D7EAF15-45CF-4857-9504-63F20E964BAA}"/>
              </a:ext>
            </a:extLst>
          </p:cNvPr>
          <p:cNvSpPr/>
          <p:nvPr/>
        </p:nvSpPr>
        <p:spPr>
          <a:xfrm rot="431953">
            <a:off x="3590042" y="3231121"/>
            <a:ext cx="1977885" cy="1722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Arrow: Right 91">
            <a:extLst>
              <a:ext uri="{FF2B5EF4-FFF2-40B4-BE49-F238E27FC236}">
                <a16:creationId xmlns:a16="http://schemas.microsoft.com/office/drawing/2014/main" id="{B430A5F6-6F0F-4DA9-AEB6-ABE3932C3EA8}"/>
              </a:ext>
            </a:extLst>
          </p:cNvPr>
          <p:cNvSpPr/>
          <p:nvPr/>
        </p:nvSpPr>
        <p:spPr>
          <a:xfrm rot="10299943">
            <a:off x="1874368" y="3240842"/>
            <a:ext cx="1720074" cy="152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EA80EA8-95D5-481B-B3C5-752DDFE7E992}"/>
              </a:ext>
            </a:extLst>
          </p:cNvPr>
          <p:cNvSpPr txBox="1"/>
          <p:nvPr/>
        </p:nvSpPr>
        <p:spPr>
          <a:xfrm>
            <a:off x="1006242" y="821378"/>
            <a:ext cx="4182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Training Set (assuming bin. class. problem)</a:t>
            </a: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FDB9F465-2222-4DF1-9FE2-FBC31D00B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9998" y="4951717"/>
            <a:ext cx="1010687" cy="965223"/>
          </a:xfrm>
          <a:prstGeom prst="rect">
            <a:avLst/>
          </a:prstGeom>
        </p:spPr>
      </p:pic>
      <p:sp>
        <p:nvSpPr>
          <p:cNvPr id="95" name="Speech Bubble: Rectangle 94">
            <a:extLst>
              <a:ext uri="{FF2B5EF4-FFF2-40B4-BE49-F238E27FC236}">
                <a16:creationId xmlns:a16="http://schemas.microsoft.com/office/drawing/2014/main" id="{9B43D40C-C2C7-45AB-BE24-1DF81BA4215C}"/>
              </a:ext>
            </a:extLst>
          </p:cNvPr>
          <p:cNvSpPr/>
          <p:nvPr/>
        </p:nvSpPr>
        <p:spPr>
          <a:xfrm>
            <a:off x="7392367" y="3059390"/>
            <a:ext cx="4553386" cy="1832306"/>
          </a:xfrm>
          <a:prstGeom prst="wedgeRectCallout">
            <a:avLst>
              <a:gd name="adj1" fmla="val 38783"/>
              <a:gd name="adj2" fmla="val 6330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Randomly split the original training data into actual training set and validation set. Using the actual training set, t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rain several times, each time using a different value of the </a:t>
            </a:r>
            <a:r>
              <a:rPr lang="en-IN" sz="20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hyperparam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. Pick the </a:t>
            </a:r>
            <a:r>
              <a:rPr lang="en-IN" sz="20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hyperparam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 value that gives best accuracy on the validation set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96" name="Picture 2">
            <a:extLst>
              <a:ext uri="{FF2B5EF4-FFF2-40B4-BE49-F238E27FC236}">
                <a16:creationId xmlns:a16="http://schemas.microsoft.com/office/drawing/2014/main" id="{A9D97907-DB64-4F92-8064-34F53E665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990" y="5411576"/>
            <a:ext cx="11811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Speech Bubble: Rectangle 96">
            <a:extLst>
              <a:ext uri="{FF2B5EF4-FFF2-40B4-BE49-F238E27FC236}">
                <a16:creationId xmlns:a16="http://schemas.microsoft.com/office/drawing/2014/main" id="{D4322F1D-7EEE-4AB1-A44A-3AE231E47CD6}"/>
              </a:ext>
            </a:extLst>
          </p:cNvPr>
          <p:cNvSpPr/>
          <p:nvPr/>
        </p:nvSpPr>
        <p:spPr>
          <a:xfrm>
            <a:off x="382669" y="5326094"/>
            <a:ext cx="2297471" cy="1238251"/>
          </a:xfrm>
          <a:prstGeom prst="wedgeRectCallout">
            <a:avLst>
              <a:gd name="adj1" fmla="val 72019"/>
              <a:gd name="adj2" fmla="val 2134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What if the random split is unlucky (i.e., validation data is not like test data)?</a:t>
            </a:r>
          </a:p>
        </p:txBody>
      </p:sp>
      <p:sp>
        <p:nvSpPr>
          <p:cNvPr id="98" name="Speech Bubble: Rectangle 97">
            <a:extLst>
              <a:ext uri="{FF2B5EF4-FFF2-40B4-BE49-F238E27FC236}">
                <a16:creationId xmlns:a16="http://schemas.microsoft.com/office/drawing/2014/main" id="{8701ABC5-AE7F-45BB-B542-88204E3DF7D7}"/>
              </a:ext>
            </a:extLst>
          </p:cNvPr>
          <p:cNvSpPr/>
          <p:nvPr/>
        </p:nvSpPr>
        <p:spPr>
          <a:xfrm>
            <a:off x="5987557" y="5326094"/>
            <a:ext cx="5241882" cy="1238250"/>
          </a:xfrm>
          <a:prstGeom prst="wedgeRectCallout">
            <a:avLst>
              <a:gd name="adj1" fmla="val 51522"/>
              <a:gd name="adj2" fmla="val -6397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If you fear an unlucky split, try multiple splits. Pick the </a:t>
            </a:r>
            <a:r>
              <a:rPr lang="en-IN" sz="2000" b="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hyperparam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value that gives the </a:t>
            </a:r>
            <a:r>
              <a:rPr lang="en-IN" sz="2000" b="0" dirty="0">
                <a:solidFill>
                  <a:srgbClr val="FF0000"/>
                </a:solidFill>
                <a:latin typeface="Abadi Extra Light" panose="020B0204020104020204" pitchFamily="34" charset="0"/>
              </a:rPr>
              <a:t>best average CV accuracy across all such splits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. 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If you are using N splits, this is called N–fold cross validation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E2E2F65-EBB2-4C93-B034-31A3E57B8E8F}"/>
              </a:ext>
            </a:extLst>
          </p:cNvPr>
          <p:cNvSpPr txBox="1"/>
          <p:nvPr/>
        </p:nvSpPr>
        <p:spPr>
          <a:xfrm>
            <a:off x="4875810" y="161949"/>
            <a:ext cx="3696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No peeking while building the model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C57D84C-32C7-4252-B3D2-44AD804F2A59}"/>
              </a:ext>
            </a:extLst>
          </p:cNvPr>
          <p:cNvCxnSpPr>
            <a:cxnSpLocks/>
          </p:cNvCxnSpPr>
          <p:nvPr/>
        </p:nvCxnSpPr>
        <p:spPr>
          <a:xfrm>
            <a:off x="6829909" y="550189"/>
            <a:ext cx="10762" cy="3082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Picture 104">
            <a:extLst>
              <a:ext uri="{FF2B5EF4-FFF2-40B4-BE49-F238E27FC236}">
                <a16:creationId xmlns:a16="http://schemas.microsoft.com/office/drawing/2014/main" id="{768450B0-1B18-4D91-A226-AF7D28692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2556" y="562085"/>
            <a:ext cx="1010687" cy="965223"/>
          </a:xfrm>
          <a:prstGeom prst="rect">
            <a:avLst/>
          </a:prstGeom>
        </p:spPr>
      </p:pic>
      <p:sp>
        <p:nvSpPr>
          <p:cNvPr id="107" name="Speech Bubble: Rectangle 106">
            <a:extLst>
              <a:ext uri="{FF2B5EF4-FFF2-40B4-BE49-F238E27FC236}">
                <a16:creationId xmlns:a16="http://schemas.microsoft.com/office/drawing/2014/main" id="{AD5B1CC9-2940-44F9-BB8A-B8167A7876AE}"/>
              </a:ext>
            </a:extLst>
          </p:cNvPr>
          <p:cNvSpPr/>
          <p:nvPr/>
        </p:nvSpPr>
        <p:spPr>
          <a:xfrm>
            <a:off x="8023859" y="968118"/>
            <a:ext cx="3060239" cy="1972159"/>
          </a:xfrm>
          <a:prstGeom prst="wedgeRectCallout">
            <a:avLst>
              <a:gd name="adj1" fmla="val 60441"/>
              <a:gd name="adj2" fmla="val -48082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>
                <a:solidFill>
                  <a:srgbClr val="FF0000"/>
                </a:solidFill>
                <a:latin typeface="Abadi Extra Light" panose="020B0204020104020204" pitchFamily="34" charset="0"/>
              </a:rPr>
              <a:t>Note: </a:t>
            </a:r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Not just </a:t>
            </a:r>
            <a:r>
              <a:rPr lang="en-IN" sz="1600" b="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h.p.</a:t>
            </a:r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selection; we can also use CV to pick the best ML 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model (Model Selection) </a:t>
            </a:r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from a set of 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different ML models (e.g., say we have to pick between two models we may have trained - </a:t>
            </a:r>
            <a:r>
              <a:rPr lang="en-IN" sz="16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LwP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and nearest </a:t>
            </a:r>
            <a:r>
              <a:rPr lang="en-IN" sz="16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neighbors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. Can use CV to choose the better one.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F4A5D2F-A3D3-49F2-868C-1189C2172173}"/>
              </a:ext>
            </a:extLst>
          </p:cNvPr>
          <p:cNvSpPr txBox="1"/>
          <p:nvPr/>
        </p:nvSpPr>
        <p:spPr>
          <a:xfrm>
            <a:off x="2077977" y="1840620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Class 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207FCB9-CD3C-40B1-9DE3-DCCA8EC4AA73}"/>
              </a:ext>
            </a:extLst>
          </p:cNvPr>
          <p:cNvSpPr txBox="1"/>
          <p:nvPr/>
        </p:nvSpPr>
        <p:spPr>
          <a:xfrm>
            <a:off x="3933991" y="1847640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Class 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256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7" grpId="0" animBg="1"/>
      <p:bldP spid="58" grpId="0" animBg="1"/>
      <p:bldP spid="59" grpId="0" animBg="1"/>
      <p:bldP spid="8" grpId="0"/>
      <p:bldP spid="61" grpId="0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/>
      <p:bldP spid="89" grpId="0"/>
      <p:bldP spid="91" grpId="0" animBg="1"/>
      <p:bldP spid="92" grpId="0" animBg="1"/>
      <p:bldP spid="93" grpId="0"/>
      <p:bldP spid="95" grpId="0" animBg="1"/>
      <p:bldP spid="97" grpId="0" animBg="1"/>
      <p:bldP spid="98" grpId="0" animBg="1"/>
      <p:bldP spid="90" grpId="0"/>
      <p:bldP spid="10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9" name="Title 1">
            <a:extLst>
              <a:ext uri="{FF2B5EF4-FFF2-40B4-BE49-F238E27FC236}">
                <a16:creationId xmlns:a16="http://schemas.microsoft.com/office/drawing/2014/main" id="{80D1A512-8D44-4B99-9CB8-5FE7932D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359" y="136467"/>
            <a:ext cx="10515600" cy="65199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Multi-fold Cross Validation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CCF06654-13F6-4554-B78D-6987A16F9181}"/>
              </a:ext>
            </a:extLst>
          </p:cNvPr>
          <p:cNvGrpSpPr/>
          <p:nvPr/>
        </p:nvGrpSpPr>
        <p:grpSpPr>
          <a:xfrm>
            <a:off x="451156" y="1636383"/>
            <a:ext cx="1687398" cy="4191601"/>
            <a:chOff x="797997" y="1196922"/>
            <a:chExt cx="1687398" cy="4191601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3A5AC4C7-C91B-4509-98A8-CDEECDF2BC11}"/>
                </a:ext>
              </a:extLst>
            </p:cNvPr>
            <p:cNvSpPr/>
            <p:nvPr/>
          </p:nvSpPr>
          <p:spPr>
            <a:xfrm>
              <a:off x="797997" y="1196922"/>
              <a:ext cx="1687398" cy="23567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3D7782C-06EF-46DF-A8AD-069B24BDEFFA}"/>
                </a:ext>
              </a:extLst>
            </p:cNvPr>
            <p:cNvSpPr/>
            <p:nvPr/>
          </p:nvSpPr>
          <p:spPr>
            <a:xfrm>
              <a:off x="797997" y="1432592"/>
              <a:ext cx="1687398" cy="23567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5488D1E0-45F0-4715-836D-CDD2513C64A0}"/>
                </a:ext>
              </a:extLst>
            </p:cNvPr>
            <p:cNvSpPr/>
            <p:nvPr/>
          </p:nvSpPr>
          <p:spPr>
            <a:xfrm>
              <a:off x="797997" y="1668262"/>
              <a:ext cx="1687398" cy="235670"/>
            </a:xfrm>
            <a:prstGeom prst="rect">
              <a:avLst/>
            </a:prstGeom>
            <a:solidFill>
              <a:schemeClr val="accent5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E99BF1D5-C0F0-44CF-BB00-38EA25E759E5}"/>
                </a:ext>
              </a:extLst>
            </p:cNvPr>
            <p:cNvSpPr/>
            <p:nvPr/>
          </p:nvSpPr>
          <p:spPr>
            <a:xfrm>
              <a:off x="797997" y="1888495"/>
              <a:ext cx="1687398" cy="23567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E0B35AA5-48BE-4999-923C-8808DA15CC41}"/>
                </a:ext>
              </a:extLst>
            </p:cNvPr>
            <p:cNvSpPr/>
            <p:nvPr/>
          </p:nvSpPr>
          <p:spPr>
            <a:xfrm>
              <a:off x="797997" y="2124165"/>
              <a:ext cx="1687398" cy="23567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02BD9237-0B27-4AC2-932B-2595FFA4A263}"/>
                </a:ext>
              </a:extLst>
            </p:cNvPr>
            <p:cNvSpPr/>
            <p:nvPr/>
          </p:nvSpPr>
          <p:spPr>
            <a:xfrm>
              <a:off x="797997" y="2359835"/>
              <a:ext cx="1687398" cy="23567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61DAE701-A310-48F0-B1E7-E6058515E296}"/>
                </a:ext>
              </a:extLst>
            </p:cNvPr>
            <p:cNvSpPr/>
            <p:nvPr/>
          </p:nvSpPr>
          <p:spPr>
            <a:xfrm>
              <a:off x="797997" y="2595505"/>
              <a:ext cx="1687398" cy="23567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4A636B33-0230-496F-A4D9-11B101F5AEF1}"/>
                </a:ext>
              </a:extLst>
            </p:cNvPr>
            <p:cNvSpPr/>
            <p:nvPr/>
          </p:nvSpPr>
          <p:spPr>
            <a:xfrm>
              <a:off x="797997" y="2831175"/>
              <a:ext cx="1687398" cy="23567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BC3B704-9D45-4910-95FC-58D65CF158E2}"/>
                </a:ext>
              </a:extLst>
            </p:cNvPr>
            <p:cNvSpPr/>
            <p:nvPr/>
          </p:nvSpPr>
          <p:spPr>
            <a:xfrm>
              <a:off x="797997" y="3066845"/>
              <a:ext cx="1687398" cy="23567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B1B3BA4-705E-43FF-AC19-6688F47845F7}"/>
                </a:ext>
              </a:extLst>
            </p:cNvPr>
            <p:cNvSpPr/>
            <p:nvPr/>
          </p:nvSpPr>
          <p:spPr>
            <a:xfrm>
              <a:off x="797997" y="3287078"/>
              <a:ext cx="1687398" cy="23567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8633D49-4792-4710-95FB-C44E144F7786}"/>
                </a:ext>
              </a:extLst>
            </p:cNvPr>
            <p:cNvSpPr/>
            <p:nvPr/>
          </p:nvSpPr>
          <p:spPr>
            <a:xfrm>
              <a:off x="797997" y="3522748"/>
              <a:ext cx="1687398" cy="23567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28B9DFE-7534-4F67-B200-AF7149876E35}"/>
                </a:ext>
              </a:extLst>
            </p:cNvPr>
            <p:cNvSpPr/>
            <p:nvPr/>
          </p:nvSpPr>
          <p:spPr>
            <a:xfrm>
              <a:off x="797997" y="3758418"/>
              <a:ext cx="1687398" cy="23567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82D820FA-C3AC-4159-AAB5-9537D5C76FB6}"/>
                </a:ext>
              </a:extLst>
            </p:cNvPr>
            <p:cNvSpPr/>
            <p:nvPr/>
          </p:nvSpPr>
          <p:spPr>
            <a:xfrm>
              <a:off x="797997" y="3989940"/>
              <a:ext cx="1687398" cy="23567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1395FE8-D131-41C5-9BBE-348008ED256D}"/>
                </a:ext>
              </a:extLst>
            </p:cNvPr>
            <p:cNvSpPr/>
            <p:nvPr/>
          </p:nvSpPr>
          <p:spPr>
            <a:xfrm>
              <a:off x="797997" y="4225610"/>
              <a:ext cx="1687398" cy="23567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B5CBE61F-A081-4029-A91E-C3842E9B15AB}"/>
                </a:ext>
              </a:extLst>
            </p:cNvPr>
            <p:cNvSpPr/>
            <p:nvPr/>
          </p:nvSpPr>
          <p:spPr>
            <a:xfrm>
              <a:off x="797997" y="4461280"/>
              <a:ext cx="1687398" cy="23567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A403C49-6C8E-4010-931B-D1AF9F9F3CA3}"/>
                </a:ext>
              </a:extLst>
            </p:cNvPr>
            <p:cNvSpPr/>
            <p:nvPr/>
          </p:nvSpPr>
          <p:spPr>
            <a:xfrm>
              <a:off x="797997" y="4681513"/>
              <a:ext cx="1687398" cy="2356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387D42D3-1664-444B-B5C6-CB9074C559B9}"/>
                </a:ext>
              </a:extLst>
            </p:cNvPr>
            <p:cNvSpPr/>
            <p:nvPr/>
          </p:nvSpPr>
          <p:spPr>
            <a:xfrm>
              <a:off x="797997" y="4917183"/>
              <a:ext cx="1687398" cy="2356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B36F0EBC-4850-4037-A302-6FA95D3F25B3}"/>
                </a:ext>
              </a:extLst>
            </p:cNvPr>
            <p:cNvSpPr/>
            <p:nvPr/>
          </p:nvSpPr>
          <p:spPr>
            <a:xfrm>
              <a:off x="797997" y="5152853"/>
              <a:ext cx="1687398" cy="23567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63270607-E738-438C-904D-6EC2AEC4CE4B}"/>
              </a:ext>
            </a:extLst>
          </p:cNvPr>
          <p:cNvGrpSpPr/>
          <p:nvPr/>
        </p:nvGrpSpPr>
        <p:grpSpPr>
          <a:xfrm>
            <a:off x="451156" y="1636383"/>
            <a:ext cx="1687398" cy="4191601"/>
            <a:chOff x="797997" y="1196922"/>
            <a:chExt cx="1687398" cy="4191601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03205CE0-B17A-4001-9C5C-CC6068A99051}"/>
                </a:ext>
              </a:extLst>
            </p:cNvPr>
            <p:cNvSpPr/>
            <p:nvPr/>
          </p:nvSpPr>
          <p:spPr>
            <a:xfrm>
              <a:off x="797997" y="1196922"/>
              <a:ext cx="1687398" cy="23567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3AF06619-4EBF-4180-8B67-3D53BA94AC7E}"/>
                </a:ext>
              </a:extLst>
            </p:cNvPr>
            <p:cNvSpPr/>
            <p:nvPr/>
          </p:nvSpPr>
          <p:spPr>
            <a:xfrm>
              <a:off x="797997" y="1432592"/>
              <a:ext cx="1687398" cy="23567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AAF85CE-6865-4006-84AB-6F9E6718F521}"/>
                </a:ext>
              </a:extLst>
            </p:cNvPr>
            <p:cNvSpPr/>
            <p:nvPr/>
          </p:nvSpPr>
          <p:spPr>
            <a:xfrm>
              <a:off x="797997" y="1668262"/>
              <a:ext cx="1687398" cy="235670"/>
            </a:xfrm>
            <a:prstGeom prst="rect">
              <a:avLst/>
            </a:prstGeom>
            <a:solidFill>
              <a:schemeClr val="accent5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E93D4F72-2680-45E8-9975-9765DF706878}"/>
                </a:ext>
              </a:extLst>
            </p:cNvPr>
            <p:cNvSpPr/>
            <p:nvPr/>
          </p:nvSpPr>
          <p:spPr>
            <a:xfrm>
              <a:off x="797997" y="1888495"/>
              <a:ext cx="1687398" cy="23567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26AE1E17-A2DF-4802-BB6F-788DDB33630F}"/>
                </a:ext>
              </a:extLst>
            </p:cNvPr>
            <p:cNvSpPr/>
            <p:nvPr/>
          </p:nvSpPr>
          <p:spPr>
            <a:xfrm>
              <a:off x="797997" y="2124165"/>
              <a:ext cx="1687398" cy="23567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2032F1FF-E8FC-427D-B09A-0D48381334EA}"/>
                </a:ext>
              </a:extLst>
            </p:cNvPr>
            <p:cNvSpPr/>
            <p:nvPr/>
          </p:nvSpPr>
          <p:spPr>
            <a:xfrm>
              <a:off x="797997" y="2359835"/>
              <a:ext cx="1687398" cy="23567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03DA2A48-14AD-43D5-A900-94A805F84096}"/>
                </a:ext>
              </a:extLst>
            </p:cNvPr>
            <p:cNvSpPr/>
            <p:nvPr/>
          </p:nvSpPr>
          <p:spPr>
            <a:xfrm>
              <a:off x="797997" y="2595505"/>
              <a:ext cx="1687398" cy="23567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C7D5F1F4-7A9E-4E15-90A6-66C30C3FC74C}"/>
                </a:ext>
              </a:extLst>
            </p:cNvPr>
            <p:cNvSpPr/>
            <p:nvPr/>
          </p:nvSpPr>
          <p:spPr>
            <a:xfrm>
              <a:off x="797997" y="2831175"/>
              <a:ext cx="1687398" cy="23567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6272B43-C9DB-4088-9ACF-23A08B90CC2A}"/>
                </a:ext>
              </a:extLst>
            </p:cNvPr>
            <p:cNvSpPr/>
            <p:nvPr/>
          </p:nvSpPr>
          <p:spPr>
            <a:xfrm>
              <a:off x="797997" y="3066845"/>
              <a:ext cx="1687398" cy="23567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174F835D-B9D3-4AE1-9736-B1F7DCC338F2}"/>
                </a:ext>
              </a:extLst>
            </p:cNvPr>
            <p:cNvSpPr/>
            <p:nvPr/>
          </p:nvSpPr>
          <p:spPr>
            <a:xfrm>
              <a:off x="797997" y="3287078"/>
              <a:ext cx="1687398" cy="23567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BB4B43ED-DF73-4C05-9C87-80987B2B1833}"/>
                </a:ext>
              </a:extLst>
            </p:cNvPr>
            <p:cNvSpPr/>
            <p:nvPr/>
          </p:nvSpPr>
          <p:spPr>
            <a:xfrm>
              <a:off x="797997" y="3522748"/>
              <a:ext cx="1687398" cy="23567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AE13CB82-0052-4873-B1FF-81B8FCD578EA}"/>
                </a:ext>
              </a:extLst>
            </p:cNvPr>
            <p:cNvSpPr/>
            <p:nvPr/>
          </p:nvSpPr>
          <p:spPr>
            <a:xfrm>
              <a:off x="797997" y="3758418"/>
              <a:ext cx="1687398" cy="23567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2DF079EE-9D92-4814-9934-672A50584774}"/>
                </a:ext>
              </a:extLst>
            </p:cNvPr>
            <p:cNvSpPr/>
            <p:nvPr/>
          </p:nvSpPr>
          <p:spPr>
            <a:xfrm>
              <a:off x="797997" y="3989940"/>
              <a:ext cx="1687398" cy="23567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9C7B0142-DA39-41B6-A8CE-25A0EE23853B}"/>
                </a:ext>
              </a:extLst>
            </p:cNvPr>
            <p:cNvSpPr/>
            <p:nvPr/>
          </p:nvSpPr>
          <p:spPr>
            <a:xfrm>
              <a:off x="797997" y="4225610"/>
              <a:ext cx="1687398" cy="23567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2F9300D9-A938-4F7B-9974-E9027345858C}"/>
                </a:ext>
              </a:extLst>
            </p:cNvPr>
            <p:cNvSpPr/>
            <p:nvPr/>
          </p:nvSpPr>
          <p:spPr>
            <a:xfrm>
              <a:off x="797997" y="4461280"/>
              <a:ext cx="1687398" cy="23567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E20BAAEF-D5C2-4F2F-94C9-AC831B638A52}"/>
                </a:ext>
              </a:extLst>
            </p:cNvPr>
            <p:cNvSpPr/>
            <p:nvPr/>
          </p:nvSpPr>
          <p:spPr>
            <a:xfrm>
              <a:off x="797997" y="4681513"/>
              <a:ext cx="1687398" cy="2356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DC79556E-E764-4176-B886-C19D17E18FC7}"/>
                </a:ext>
              </a:extLst>
            </p:cNvPr>
            <p:cNvSpPr/>
            <p:nvPr/>
          </p:nvSpPr>
          <p:spPr>
            <a:xfrm>
              <a:off x="797997" y="4917183"/>
              <a:ext cx="1687398" cy="2356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160D5E80-E9E3-44E7-9424-4F42D3939C41}"/>
                </a:ext>
              </a:extLst>
            </p:cNvPr>
            <p:cNvSpPr/>
            <p:nvPr/>
          </p:nvSpPr>
          <p:spPr>
            <a:xfrm>
              <a:off x="797997" y="5152853"/>
              <a:ext cx="1687398" cy="23567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1EE63A7F-0771-4246-8815-9610ABCC84A0}"/>
              </a:ext>
            </a:extLst>
          </p:cNvPr>
          <p:cNvGrpSpPr/>
          <p:nvPr/>
        </p:nvGrpSpPr>
        <p:grpSpPr>
          <a:xfrm>
            <a:off x="479434" y="1636383"/>
            <a:ext cx="1687398" cy="1398583"/>
            <a:chOff x="797997" y="1333200"/>
            <a:chExt cx="1687398" cy="1398583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A35F9D44-F8E5-405F-8FDB-4D3C285CAADA}"/>
                </a:ext>
              </a:extLst>
            </p:cNvPr>
            <p:cNvSpPr/>
            <p:nvPr/>
          </p:nvSpPr>
          <p:spPr>
            <a:xfrm>
              <a:off x="797997" y="1333200"/>
              <a:ext cx="1687398" cy="23567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0348031A-B4A2-4E03-9E3C-59047DBE171B}"/>
                </a:ext>
              </a:extLst>
            </p:cNvPr>
            <p:cNvSpPr/>
            <p:nvPr/>
          </p:nvSpPr>
          <p:spPr>
            <a:xfrm>
              <a:off x="797997" y="1568870"/>
              <a:ext cx="1687398" cy="23567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732505BC-FD97-461B-96F9-209B8B139BD4}"/>
                </a:ext>
              </a:extLst>
            </p:cNvPr>
            <p:cNvSpPr/>
            <p:nvPr/>
          </p:nvSpPr>
          <p:spPr>
            <a:xfrm>
              <a:off x="797997" y="1804540"/>
              <a:ext cx="1687398" cy="235670"/>
            </a:xfrm>
            <a:prstGeom prst="rect">
              <a:avLst/>
            </a:prstGeom>
            <a:solidFill>
              <a:schemeClr val="accent5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C6510424-AED3-41CE-8AE6-693F43D61F4B}"/>
                </a:ext>
              </a:extLst>
            </p:cNvPr>
            <p:cNvSpPr/>
            <p:nvPr/>
          </p:nvSpPr>
          <p:spPr>
            <a:xfrm>
              <a:off x="797997" y="2024773"/>
              <a:ext cx="1687398" cy="23567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D0FA9224-555D-4EC6-AE34-3D1D2BAAC253}"/>
                </a:ext>
              </a:extLst>
            </p:cNvPr>
            <p:cNvSpPr/>
            <p:nvPr/>
          </p:nvSpPr>
          <p:spPr>
            <a:xfrm>
              <a:off x="797997" y="2260443"/>
              <a:ext cx="1687398" cy="23567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1492B695-1064-47EF-93E6-62042A219368}"/>
                </a:ext>
              </a:extLst>
            </p:cNvPr>
            <p:cNvSpPr/>
            <p:nvPr/>
          </p:nvSpPr>
          <p:spPr>
            <a:xfrm>
              <a:off x="797997" y="2496113"/>
              <a:ext cx="1687398" cy="23567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CBCE02D5-A1BB-4891-868B-A376D18A1EC3}"/>
              </a:ext>
            </a:extLst>
          </p:cNvPr>
          <p:cNvGrpSpPr/>
          <p:nvPr/>
        </p:nvGrpSpPr>
        <p:grpSpPr>
          <a:xfrm>
            <a:off x="479434" y="3034966"/>
            <a:ext cx="1687398" cy="1398583"/>
            <a:chOff x="797997" y="2731783"/>
            <a:chExt cx="1687398" cy="1398583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995930A4-8F49-430E-ACFC-28B33E3F1DD0}"/>
                </a:ext>
              </a:extLst>
            </p:cNvPr>
            <p:cNvSpPr/>
            <p:nvPr/>
          </p:nvSpPr>
          <p:spPr>
            <a:xfrm>
              <a:off x="797997" y="2731783"/>
              <a:ext cx="1687398" cy="23567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146DF0A7-17A8-406A-80DD-F8CB08A06B0A}"/>
                </a:ext>
              </a:extLst>
            </p:cNvPr>
            <p:cNvSpPr/>
            <p:nvPr/>
          </p:nvSpPr>
          <p:spPr>
            <a:xfrm>
              <a:off x="797997" y="2967453"/>
              <a:ext cx="1687398" cy="23567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AD4FA8B0-B9BE-4BE9-82F0-F18A4F576255}"/>
                </a:ext>
              </a:extLst>
            </p:cNvPr>
            <p:cNvSpPr/>
            <p:nvPr/>
          </p:nvSpPr>
          <p:spPr>
            <a:xfrm>
              <a:off x="797997" y="3203123"/>
              <a:ext cx="1687398" cy="23567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FDDA8991-B363-4632-A7BD-9B3E82C7FF2B}"/>
                </a:ext>
              </a:extLst>
            </p:cNvPr>
            <p:cNvSpPr/>
            <p:nvPr/>
          </p:nvSpPr>
          <p:spPr>
            <a:xfrm>
              <a:off x="797997" y="3423356"/>
              <a:ext cx="1687398" cy="23567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B549B0DD-3B1C-4176-95AC-41C1039C829F}"/>
                </a:ext>
              </a:extLst>
            </p:cNvPr>
            <p:cNvSpPr/>
            <p:nvPr/>
          </p:nvSpPr>
          <p:spPr>
            <a:xfrm>
              <a:off x="797997" y="3659026"/>
              <a:ext cx="1687398" cy="23567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8CB83A6-232B-4FDE-AB97-884BC78A2919}"/>
                </a:ext>
              </a:extLst>
            </p:cNvPr>
            <p:cNvSpPr/>
            <p:nvPr/>
          </p:nvSpPr>
          <p:spPr>
            <a:xfrm>
              <a:off x="797997" y="3894696"/>
              <a:ext cx="1687398" cy="23567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4DFD8546-B526-4491-86B1-5449D8D0CFAD}"/>
              </a:ext>
            </a:extLst>
          </p:cNvPr>
          <p:cNvGrpSpPr/>
          <p:nvPr/>
        </p:nvGrpSpPr>
        <p:grpSpPr>
          <a:xfrm>
            <a:off x="479434" y="4429401"/>
            <a:ext cx="1687398" cy="1398583"/>
            <a:chOff x="797997" y="4126218"/>
            <a:chExt cx="1687398" cy="1398583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4F523F2D-F900-4B83-9BA7-7F40922B2CDE}"/>
                </a:ext>
              </a:extLst>
            </p:cNvPr>
            <p:cNvSpPr/>
            <p:nvPr/>
          </p:nvSpPr>
          <p:spPr>
            <a:xfrm>
              <a:off x="797997" y="4126218"/>
              <a:ext cx="1687398" cy="23567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D00E7DA7-EA34-4BAE-B231-561874AE3A2D}"/>
                </a:ext>
              </a:extLst>
            </p:cNvPr>
            <p:cNvSpPr/>
            <p:nvPr/>
          </p:nvSpPr>
          <p:spPr>
            <a:xfrm>
              <a:off x="797997" y="4361888"/>
              <a:ext cx="1687398" cy="23567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31D7ED13-1781-4489-970B-754733C5A003}"/>
                </a:ext>
              </a:extLst>
            </p:cNvPr>
            <p:cNvSpPr/>
            <p:nvPr/>
          </p:nvSpPr>
          <p:spPr>
            <a:xfrm>
              <a:off x="797997" y="4597558"/>
              <a:ext cx="1687398" cy="23567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0CADF0C7-A4FB-4A2A-9043-DD95C2CF3D06}"/>
                </a:ext>
              </a:extLst>
            </p:cNvPr>
            <p:cNvSpPr/>
            <p:nvPr/>
          </p:nvSpPr>
          <p:spPr>
            <a:xfrm>
              <a:off x="797997" y="4817791"/>
              <a:ext cx="1687398" cy="2356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FF7DA64A-4704-4221-B45F-2C1184E90CC4}"/>
                </a:ext>
              </a:extLst>
            </p:cNvPr>
            <p:cNvSpPr/>
            <p:nvPr/>
          </p:nvSpPr>
          <p:spPr>
            <a:xfrm>
              <a:off x="797997" y="5053461"/>
              <a:ext cx="1687398" cy="2356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543849F3-9032-4706-8069-3EE8FEF85E89}"/>
                </a:ext>
              </a:extLst>
            </p:cNvPr>
            <p:cNvSpPr/>
            <p:nvPr/>
          </p:nvSpPr>
          <p:spPr>
            <a:xfrm>
              <a:off x="797997" y="5289131"/>
              <a:ext cx="1687398" cy="23567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A446DEC-F52C-4E3E-AD8C-30B0BB5E4151}"/>
              </a:ext>
            </a:extLst>
          </p:cNvPr>
          <p:cNvGrpSpPr/>
          <p:nvPr/>
        </p:nvGrpSpPr>
        <p:grpSpPr>
          <a:xfrm>
            <a:off x="465295" y="1636383"/>
            <a:ext cx="1687398" cy="1398583"/>
            <a:chOff x="797997" y="1333200"/>
            <a:chExt cx="1687398" cy="1398583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62A0502F-5241-4FA7-B1E8-23CFC6EDCAAC}"/>
                </a:ext>
              </a:extLst>
            </p:cNvPr>
            <p:cNvSpPr/>
            <p:nvPr/>
          </p:nvSpPr>
          <p:spPr>
            <a:xfrm>
              <a:off x="797997" y="1333200"/>
              <a:ext cx="1687398" cy="23567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6A327EE2-F1D6-4342-B334-C8035B635A02}"/>
                </a:ext>
              </a:extLst>
            </p:cNvPr>
            <p:cNvSpPr/>
            <p:nvPr/>
          </p:nvSpPr>
          <p:spPr>
            <a:xfrm>
              <a:off x="797997" y="1568870"/>
              <a:ext cx="1687398" cy="23567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E7B0F118-3E28-4CEA-9666-AAAE5BE83DAB}"/>
                </a:ext>
              </a:extLst>
            </p:cNvPr>
            <p:cNvSpPr/>
            <p:nvPr/>
          </p:nvSpPr>
          <p:spPr>
            <a:xfrm>
              <a:off x="797997" y="1804540"/>
              <a:ext cx="1687398" cy="235670"/>
            </a:xfrm>
            <a:prstGeom prst="rect">
              <a:avLst/>
            </a:prstGeom>
            <a:solidFill>
              <a:schemeClr val="accent5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CD9598B6-7500-45AE-AB65-EE17342F495B}"/>
                </a:ext>
              </a:extLst>
            </p:cNvPr>
            <p:cNvSpPr/>
            <p:nvPr/>
          </p:nvSpPr>
          <p:spPr>
            <a:xfrm>
              <a:off x="797997" y="2024773"/>
              <a:ext cx="1687398" cy="23567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A607182A-F1B7-4CA2-9E0D-8DFA292CFA58}"/>
                </a:ext>
              </a:extLst>
            </p:cNvPr>
            <p:cNvSpPr/>
            <p:nvPr/>
          </p:nvSpPr>
          <p:spPr>
            <a:xfrm>
              <a:off x="797997" y="2260443"/>
              <a:ext cx="1687398" cy="23567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0B70F3E2-A34E-4BF2-9256-C3096995FB41}"/>
                </a:ext>
              </a:extLst>
            </p:cNvPr>
            <p:cNvSpPr/>
            <p:nvPr/>
          </p:nvSpPr>
          <p:spPr>
            <a:xfrm>
              <a:off x="797997" y="2496113"/>
              <a:ext cx="1687398" cy="23567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90BF99EB-876E-4DC3-8149-3CCEB1DF6385}"/>
              </a:ext>
            </a:extLst>
          </p:cNvPr>
          <p:cNvGrpSpPr/>
          <p:nvPr/>
        </p:nvGrpSpPr>
        <p:grpSpPr>
          <a:xfrm>
            <a:off x="465295" y="3034966"/>
            <a:ext cx="1687398" cy="1398583"/>
            <a:chOff x="797997" y="2731783"/>
            <a:chExt cx="1687398" cy="1398583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3A687C28-932B-44AD-98F5-5A0A6A64CDD0}"/>
                </a:ext>
              </a:extLst>
            </p:cNvPr>
            <p:cNvSpPr/>
            <p:nvPr/>
          </p:nvSpPr>
          <p:spPr>
            <a:xfrm>
              <a:off x="797997" y="2731783"/>
              <a:ext cx="1687398" cy="23567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A0E28F88-7D9A-4AD0-8BB3-B724991A00DE}"/>
                </a:ext>
              </a:extLst>
            </p:cNvPr>
            <p:cNvSpPr/>
            <p:nvPr/>
          </p:nvSpPr>
          <p:spPr>
            <a:xfrm>
              <a:off x="797997" y="2967453"/>
              <a:ext cx="1687398" cy="23567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35812718-A7D4-4AB3-9DEC-8EA4F23F4AB8}"/>
                </a:ext>
              </a:extLst>
            </p:cNvPr>
            <p:cNvSpPr/>
            <p:nvPr/>
          </p:nvSpPr>
          <p:spPr>
            <a:xfrm>
              <a:off x="797997" y="3203123"/>
              <a:ext cx="1687398" cy="23567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DA4689E4-08AC-4AFE-9311-953EBEA20B66}"/>
                </a:ext>
              </a:extLst>
            </p:cNvPr>
            <p:cNvSpPr/>
            <p:nvPr/>
          </p:nvSpPr>
          <p:spPr>
            <a:xfrm>
              <a:off x="797997" y="3423356"/>
              <a:ext cx="1687398" cy="23567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DB21A43B-49CD-41D4-B5C4-5534FAFFDCAC}"/>
                </a:ext>
              </a:extLst>
            </p:cNvPr>
            <p:cNvSpPr/>
            <p:nvPr/>
          </p:nvSpPr>
          <p:spPr>
            <a:xfrm>
              <a:off x="797997" y="3659026"/>
              <a:ext cx="1687398" cy="23567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18EC7A8D-B11F-4E8E-8896-487290DF45AC}"/>
                </a:ext>
              </a:extLst>
            </p:cNvPr>
            <p:cNvSpPr/>
            <p:nvPr/>
          </p:nvSpPr>
          <p:spPr>
            <a:xfrm>
              <a:off x="797997" y="3894696"/>
              <a:ext cx="1687398" cy="23567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884F2CB1-2491-43EB-BFA4-51472A9932F2}"/>
              </a:ext>
            </a:extLst>
          </p:cNvPr>
          <p:cNvGrpSpPr/>
          <p:nvPr/>
        </p:nvGrpSpPr>
        <p:grpSpPr>
          <a:xfrm>
            <a:off x="465295" y="4429401"/>
            <a:ext cx="1687398" cy="1398583"/>
            <a:chOff x="797997" y="4126218"/>
            <a:chExt cx="1687398" cy="1398583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FEEA6193-06E4-4F4D-8D21-9CB64D4CAE1E}"/>
                </a:ext>
              </a:extLst>
            </p:cNvPr>
            <p:cNvSpPr/>
            <p:nvPr/>
          </p:nvSpPr>
          <p:spPr>
            <a:xfrm>
              <a:off x="797997" y="4126218"/>
              <a:ext cx="1687398" cy="23567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F235A867-5276-44FD-A86C-D4085B53D6CC}"/>
                </a:ext>
              </a:extLst>
            </p:cNvPr>
            <p:cNvSpPr/>
            <p:nvPr/>
          </p:nvSpPr>
          <p:spPr>
            <a:xfrm>
              <a:off x="797997" y="4361888"/>
              <a:ext cx="1687398" cy="23567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4DF3B2FF-F431-40DD-95CB-7B1722C3E389}"/>
                </a:ext>
              </a:extLst>
            </p:cNvPr>
            <p:cNvSpPr/>
            <p:nvPr/>
          </p:nvSpPr>
          <p:spPr>
            <a:xfrm>
              <a:off x="797997" y="4597558"/>
              <a:ext cx="1687398" cy="23567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8487D70F-155A-4035-9AB0-B4E7252AE769}"/>
                </a:ext>
              </a:extLst>
            </p:cNvPr>
            <p:cNvSpPr/>
            <p:nvPr/>
          </p:nvSpPr>
          <p:spPr>
            <a:xfrm>
              <a:off x="797997" y="4817791"/>
              <a:ext cx="1687398" cy="2356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6A92BEE7-2C46-4521-A4DA-8279022F0AA9}"/>
                </a:ext>
              </a:extLst>
            </p:cNvPr>
            <p:cNvSpPr/>
            <p:nvPr/>
          </p:nvSpPr>
          <p:spPr>
            <a:xfrm>
              <a:off x="797997" y="5053461"/>
              <a:ext cx="1687398" cy="2356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84102899-8C86-412B-9212-294A4C380280}"/>
                </a:ext>
              </a:extLst>
            </p:cNvPr>
            <p:cNvSpPr/>
            <p:nvPr/>
          </p:nvSpPr>
          <p:spPr>
            <a:xfrm>
              <a:off x="797997" y="5289131"/>
              <a:ext cx="1687398" cy="23567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614966D1-1ADF-4F96-9B8C-40D95908297D}"/>
              </a:ext>
            </a:extLst>
          </p:cNvPr>
          <p:cNvGrpSpPr/>
          <p:nvPr/>
        </p:nvGrpSpPr>
        <p:grpSpPr>
          <a:xfrm>
            <a:off x="465295" y="1636383"/>
            <a:ext cx="1687398" cy="1398583"/>
            <a:chOff x="797997" y="1333200"/>
            <a:chExt cx="1687398" cy="1398583"/>
          </a:xfrm>
        </p:grpSpPr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D257D49F-0CEB-4774-8CCE-2EC4836B89DC}"/>
                </a:ext>
              </a:extLst>
            </p:cNvPr>
            <p:cNvSpPr/>
            <p:nvPr/>
          </p:nvSpPr>
          <p:spPr>
            <a:xfrm>
              <a:off x="797997" y="1333200"/>
              <a:ext cx="1687398" cy="23567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5FA4DC10-EAE9-4B7E-8D58-29838A4614AE}"/>
                </a:ext>
              </a:extLst>
            </p:cNvPr>
            <p:cNvSpPr/>
            <p:nvPr/>
          </p:nvSpPr>
          <p:spPr>
            <a:xfrm>
              <a:off x="797997" y="1568870"/>
              <a:ext cx="1687398" cy="23567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16AE9C95-C23F-493F-8D95-D6F38C229455}"/>
                </a:ext>
              </a:extLst>
            </p:cNvPr>
            <p:cNvSpPr/>
            <p:nvPr/>
          </p:nvSpPr>
          <p:spPr>
            <a:xfrm>
              <a:off x="797997" y="1804540"/>
              <a:ext cx="1687398" cy="235670"/>
            </a:xfrm>
            <a:prstGeom prst="rect">
              <a:avLst/>
            </a:prstGeom>
            <a:solidFill>
              <a:schemeClr val="accent5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49300F94-C720-48BE-9617-F6F1CEE52CDE}"/>
                </a:ext>
              </a:extLst>
            </p:cNvPr>
            <p:cNvSpPr/>
            <p:nvPr/>
          </p:nvSpPr>
          <p:spPr>
            <a:xfrm>
              <a:off x="797997" y="2024773"/>
              <a:ext cx="1687398" cy="23567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85D54850-3498-4731-9FFF-0C6B84400E95}"/>
                </a:ext>
              </a:extLst>
            </p:cNvPr>
            <p:cNvSpPr/>
            <p:nvPr/>
          </p:nvSpPr>
          <p:spPr>
            <a:xfrm>
              <a:off x="797997" y="2260443"/>
              <a:ext cx="1687398" cy="23567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762655BA-5BC5-4B5C-8C22-886BA27CFC86}"/>
                </a:ext>
              </a:extLst>
            </p:cNvPr>
            <p:cNvSpPr/>
            <p:nvPr/>
          </p:nvSpPr>
          <p:spPr>
            <a:xfrm>
              <a:off x="797997" y="2496113"/>
              <a:ext cx="1687398" cy="23567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F0CBEB62-6A9C-4974-9740-F299304D4120}"/>
              </a:ext>
            </a:extLst>
          </p:cNvPr>
          <p:cNvGrpSpPr/>
          <p:nvPr/>
        </p:nvGrpSpPr>
        <p:grpSpPr>
          <a:xfrm>
            <a:off x="465295" y="3034966"/>
            <a:ext cx="1687398" cy="1398583"/>
            <a:chOff x="797997" y="2731783"/>
            <a:chExt cx="1687398" cy="1398583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8A1A7FAD-6CF0-49F5-8C32-AD421FC7BB99}"/>
                </a:ext>
              </a:extLst>
            </p:cNvPr>
            <p:cNvSpPr/>
            <p:nvPr/>
          </p:nvSpPr>
          <p:spPr>
            <a:xfrm>
              <a:off x="797997" y="2731783"/>
              <a:ext cx="1687398" cy="23567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F4B62E8F-0B65-4052-93A6-D7B49DAA57A5}"/>
                </a:ext>
              </a:extLst>
            </p:cNvPr>
            <p:cNvSpPr/>
            <p:nvPr/>
          </p:nvSpPr>
          <p:spPr>
            <a:xfrm>
              <a:off x="797997" y="2967453"/>
              <a:ext cx="1687398" cy="23567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341FAE18-24F2-43A9-AAEC-455815B36255}"/>
                </a:ext>
              </a:extLst>
            </p:cNvPr>
            <p:cNvSpPr/>
            <p:nvPr/>
          </p:nvSpPr>
          <p:spPr>
            <a:xfrm>
              <a:off x="797997" y="3203123"/>
              <a:ext cx="1687398" cy="23567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DD5A5AE8-083B-40F9-BBDD-AA1BCD7060ED}"/>
                </a:ext>
              </a:extLst>
            </p:cNvPr>
            <p:cNvSpPr/>
            <p:nvPr/>
          </p:nvSpPr>
          <p:spPr>
            <a:xfrm>
              <a:off x="797997" y="3423356"/>
              <a:ext cx="1687398" cy="23567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978FC867-F097-4924-B4AC-8EE392590141}"/>
                </a:ext>
              </a:extLst>
            </p:cNvPr>
            <p:cNvSpPr/>
            <p:nvPr/>
          </p:nvSpPr>
          <p:spPr>
            <a:xfrm>
              <a:off x="797997" y="3659026"/>
              <a:ext cx="1687398" cy="23567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61C89D01-A7BB-4199-BCAE-056FF6BEC17C}"/>
                </a:ext>
              </a:extLst>
            </p:cNvPr>
            <p:cNvSpPr/>
            <p:nvPr/>
          </p:nvSpPr>
          <p:spPr>
            <a:xfrm>
              <a:off x="797997" y="3894696"/>
              <a:ext cx="1687398" cy="23567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1D3EEE4A-0242-47B9-944E-5C7B361D1BDC}"/>
              </a:ext>
            </a:extLst>
          </p:cNvPr>
          <p:cNvGrpSpPr/>
          <p:nvPr/>
        </p:nvGrpSpPr>
        <p:grpSpPr>
          <a:xfrm>
            <a:off x="465295" y="4429401"/>
            <a:ext cx="1687398" cy="1398583"/>
            <a:chOff x="797997" y="4126218"/>
            <a:chExt cx="1687398" cy="1398583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00B3F3A9-7F50-43C0-B3BA-6B33B1A244C7}"/>
                </a:ext>
              </a:extLst>
            </p:cNvPr>
            <p:cNvSpPr/>
            <p:nvPr/>
          </p:nvSpPr>
          <p:spPr>
            <a:xfrm>
              <a:off x="797997" y="4126218"/>
              <a:ext cx="1687398" cy="23567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9E806553-B01C-4F82-92CD-85C9A506BEAC}"/>
                </a:ext>
              </a:extLst>
            </p:cNvPr>
            <p:cNvSpPr/>
            <p:nvPr/>
          </p:nvSpPr>
          <p:spPr>
            <a:xfrm>
              <a:off x="797997" y="4361888"/>
              <a:ext cx="1687398" cy="23567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DC9F0453-8C52-4D5E-BFD4-A76905AB8C38}"/>
                </a:ext>
              </a:extLst>
            </p:cNvPr>
            <p:cNvSpPr/>
            <p:nvPr/>
          </p:nvSpPr>
          <p:spPr>
            <a:xfrm>
              <a:off x="797997" y="4597558"/>
              <a:ext cx="1687398" cy="23567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60DFC4C4-9130-4521-A5E8-15AECCF1C310}"/>
                </a:ext>
              </a:extLst>
            </p:cNvPr>
            <p:cNvSpPr/>
            <p:nvPr/>
          </p:nvSpPr>
          <p:spPr>
            <a:xfrm>
              <a:off x="797997" y="4817791"/>
              <a:ext cx="1687398" cy="2356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E27A6F84-D1A5-4D4B-AF98-951F85A2157C}"/>
                </a:ext>
              </a:extLst>
            </p:cNvPr>
            <p:cNvSpPr/>
            <p:nvPr/>
          </p:nvSpPr>
          <p:spPr>
            <a:xfrm>
              <a:off x="797997" y="5053461"/>
              <a:ext cx="1687398" cy="2356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40A0ADB0-03B6-4505-AF7D-96281B436B28}"/>
                </a:ext>
              </a:extLst>
            </p:cNvPr>
            <p:cNvSpPr/>
            <p:nvPr/>
          </p:nvSpPr>
          <p:spPr>
            <a:xfrm>
              <a:off x="797997" y="5289131"/>
              <a:ext cx="1687398" cy="23567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</p:grpSp>
      <p:sp>
        <p:nvSpPr>
          <p:cNvPr id="206" name="TextBox 205">
            <a:extLst>
              <a:ext uri="{FF2B5EF4-FFF2-40B4-BE49-F238E27FC236}">
                <a16:creationId xmlns:a16="http://schemas.microsoft.com/office/drawing/2014/main" id="{15B7232F-572A-4AEB-AF14-8A5E903299A1}"/>
              </a:ext>
            </a:extLst>
          </p:cNvPr>
          <p:cNvSpPr txBox="1"/>
          <p:nvPr/>
        </p:nvSpPr>
        <p:spPr>
          <a:xfrm>
            <a:off x="3530688" y="788458"/>
            <a:ext cx="1434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atin typeface="+mj-lt"/>
              </a:rPr>
              <a:t>Split 1</a:t>
            </a:r>
            <a:endParaRPr lang="en-US" sz="3600" dirty="0">
              <a:latin typeface="+mj-lt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3E39A3BB-B981-447A-AE93-7459640DFCF9}"/>
              </a:ext>
            </a:extLst>
          </p:cNvPr>
          <p:cNvSpPr txBox="1"/>
          <p:nvPr/>
        </p:nvSpPr>
        <p:spPr>
          <a:xfrm>
            <a:off x="6416738" y="788458"/>
            <a:ext cx="157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atin typeface="+mj-lt"/>
              </a:rPr>
              <a:t>Split 2</a:t>
            </a:r>
            <a:endParaRPr lang="en-US" sz="3600" dirty="0">
              <a:latin typeface="+mj-lt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A587ABB6-7E0D-40D0-8A07-0C8C158DC17B}"/>
              </a:ext>
            </a:extLst>
          </p:cNvPr>
          <p:cNvSpPr txBox="1"/>
          <p:nvPr/>
        </p:nvSpPr>
        <p:spPr>
          <a:xfrm>
            <a:off x="9410157" y="788458"/>
            <a:ext cx="1505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atin typeface="+mj-lt"/>
              </a:rPr>
              <a:t>Split 3</a:t>
            </a:r>
            <a:endParaRPr lang="en-US" sz="3600" dirty="0">
              <a:latin typeface="+mj-lt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F8E1A8E5-EA07-44F0-B994-D348CB4F5782}"/>
              </a:ext>
            </a:extLst>
          </p:cNvPr>
          <p:cNvSpPr/>
          <p:nvPr/>
        </p:nvSpPr>
        <p:spPr>
          <a:xfrm>
            <a:off x="3619278" y="4191218"/>
            <a:ext cx="1275838" cy="463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  <a:latin typeface="+mj-lt"/>
              </a:rPr>
              <a:t>Train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37704F8F-CA66-4099-BE59-4F33C99AF0B2}"/>
              </a:ext>
            </a:extLst>
          </p:cNvPr>
          <p:cNvSpPr/>
          <p:nvPr/>
        </p:nvSpPr>
        <p:spPr>
          <a:xfrm>
            <a:off x="6576907" y="4191218"/>
            <a:ext cx="1275838" cy="463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  <a:latin typeface="+mj-lt"/>
              </a:rPr>
              <a:t>Train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A34D5CB2-A098-4A6C-986F-11842A7C9550}"/>
              </a:ext>
            </a:extLst>
          </p:cNvPr>
          <p:cNvSpPr/>
          <p:nvPr/>
        </p:nvSpPr>
        <p:spPr>
          <a:xfrm>
            <a:off x="9534536" y="4191218"/>
            <a:ext cx="1275838" cy="463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  <a:latin typeface="+mj-lt"/>
              </a:rPr>
              <a:t>Train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C4AF1B55-3354-412B-BB47-1E5A3C623D8C}"/>
              </a:ext>
            </a:extLst>
          </p:cNvPr>
          <p:cNvSpPr/>
          <p:nvPr/>
        </p:nvSpPr>
        <p:spPr>
          <a:xfrm>
            <a:off x="3292420" y="6287707"/>
            <a:ext cx="1910699" cy="463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  <a:latin typeface="+mj-lt"/>
              </a:rPr>
              <a:t>Validation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26282B9D-9EFC-48EA-A573-207483413C87}"/>
              </a:ext>
            </a:extLst>
          </p:cNvPr>
          <p:cNvSpPr/>
          <p:nvPr/>
        </p:nvSpPr>
        <p:spPr>
          <a:xfrm>
            <a:off x="6186582" y="6287707"/>
            <a:ext cx="2056487" cy="463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  <a:latin typeface="+mj-lt"/>
              </a:rPr>
              <a:t>Validation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2971FAB-306B-42A3-9A5A-3F658B76C903}"/>
              </a:ext>
            </a:extLst>
          </p:cNvPr>
          <p:cNvSpPr/>
          <p:nvPr/>
        </p:nvSpPr>
        <p:spPr>
          <a:xfrm>
            <a:off x="9231520" y="6266681"/>
            <a:ext cx="1881869" cy="463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  <a:latin typeface="+mj-lt"/>
              </a:rPr>
              <a:t>Validation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15" name="Picture 214">
            <a:extLst>
              <a:ext uri="{FF2B5EF4-FFF2-40B4-BE49-F238E27FC236}">
                <a16:creationId xmlns:a16="http://schemas.microsoft.com/office/drawing/2014/main" id="{A3A6A34E-575F-45B0-95C4-6586AE2ED8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544" y="48167"/>
            <a:ext cx="1789458" cy="17894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Rectangular Callout 115">
                <a:extLst>
                  <a:ext uri="{FF2B5EF4-FFF2-40B4-BE49-F238E27FC236}">
                    <a16:creationId xmlns:a16="http://schemas.microsoft.com/office/drawing/2014/main" id="{E47EAF48-A812-40EE-B191-EFEDF6D48D31}"/>
                  </a:ext>
                </a:extLst>
              </p:cNvPr>
              <p:cNvSpPr/>
              <p:nvPr/>
            </p:nvSpPr>
            <p:spPr>
              <a:xfrm>
                <a:off x="3619278" y="166400"/>
                <a:ext cx="6389544" cy="1941323"/>
              </a:xfrm>
              <a:prstGeom prst="wedgeRectCallout">
                <a:avLst>
                  <a:gd name="adj1" fmla="val 62912"/>
                  <a:gd name="adj2" fmla="val 19424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In this case, we choose the </a:t>
                </a:r>
                <a:r>
                  <a:rPr lang="en-IN" sz="2400" dirty="0" err="1">
                    <a:solidFill>
                      <a:schemeClr val="tx1"/>
                    </a:solidFill>
                    <a:latin typeface="+mj-lt"/>
                  </a:rPr>
                  <a:t>hyperparameter</a:t>
                </a:r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 value (e.g. value of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) which gives the highest average validation accuracy across all splits. Clearly this is more expensive than simple held-out/cross validation but offers less chance of an unlucky split</a:t>
                </a:r>
              </a:p>
            </p:txBody>
          </p:sp>
        </mc:Choice>
        <mc:Fallback xmlns="">
          <p:sp>
            <p:nvSpPr>
              <p:cNvPr id="216" name="Rectangular Callout 115">
                <a:extLst>
                  <a:ext uri="{FF2B5EF4-FFF2-40B4-BE49-F238E27FC236}">
                    <a16:creationId xmlns:a16="http://schemas.microsoft.com/office/drawing/2014/main" id="{E47EAF48-A812-40EE-B191-EFEDF6D48D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278" y="166400"/>
                <a:ext cx="6389544" cy="1941323"/>
              </a:xfrm>
              <a:prstGeom prst="wedgeRectCallout">
                <a:avLst>
                  <a:gd name="adj1" fmla="val 62912"/>
                  <a:gd name="adj2" fmla="val 19424"/>
                </a:avLst>
              </a:prstGeom>
              <a:blipFill>
                <a:blip r:embed="rId4"/>
                <a:stretch>
                  <a:fillRect l="-835" t="-923" b="-5538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0840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7.40741E-7 L 0.24179 -0.03542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83" y="-178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4.81481E-6 L 0.24179 -0.23635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09" y="-1182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44444E-6 L 0.24179 0.27107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83" y="1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44444E-6 L 0.48359 -0.23935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80" y="-1196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093 L 0.48359 0.17014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80" y="844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81481E-6 L 0.48359 0.0655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80" y="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7.40741E-7 L 0.72513 0.475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250" y="2375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81481E-6 L 0.72513 -0.44028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250" y="-22014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0138 L 0.72513 -0.03541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172" y="-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/>
      <p:bldP spid="207" grpId="0"/>
      <p:bldP spid="208" grpId="0"/>
      <p:bldP spid="209" grpId="0"/>
      <p:bldP spid="210" grpId="0"/>
      <p:bldP spid="211" grpId="0"/>
      <p:bldP spid="212" grpId="0"/>
      <p:bldP spid="213" grpId="0"/>
      <p:bldP spid="214" grpId="0"/>
      <p:bldP spid="21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8|13.7|11.6|26.5|10.4|43|37.3|15.7|33.4|24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28.4|13|23.4|48.1|40|53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28.4|13|23.4|48.1|40|53.4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430</Words>
  <Application>Microsoft Office PowerPoint</Application>
  <PresentationFormat>Widescreen</PresentationFormat>
  <Paragraphs>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Abadi Extra Light</vt:lpstr>
      <vt:lpstr>Arial</vt:lpstr>
      <vt:lpstr>Calibri</vt:lpstr>
      <vt:lpstr>Calibri Light</vt:lpstr>
      <vt:lpstr>Cambria Math</vt:lpstr>
      <vt:lpstr>Garamond</vt:lpstr>
      <vt:lpstr>Wingdings</vt:lpstr>
      <vt:lpstr>Office Theme</vt:lpstr>
      <vt:lpstr>   Cross-Validation </vt:lpstr>
      <vt:lpstr>Hyperparameter Selection</vt:lpstr>
      <vt:lpstr>Cross-Validation</vt:lpstr>
      <vt:lpstr>Multi-fold Cross 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Pravendra  Singh</dc:creator>
  <cp:lastModifiedBy>Pravendra Singh</cp:lastModifiedBy>
  <cp:revision>16</cp:revision>
  <dcterms:created xsi:type="dcterms:W3CDTF">2022-01-22T23:47:33Z</dcterms:created>
  <dcterms:modified xsi:type="dcterms:W3CDTF">2024-09-21T22:38:19Z</dcterms:modified>
</cp:coreProperties>
</file>