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4"/>
  </p:notesMasterIdLst>
  <p:sldIdLst>
    <p:sldId id="257" r:id="rId2"/>
    <p:sldId id="343" r:id="rId3"/>
    <p:sldId id="357" r:id="rId4"/>
    <p:sldId id="345" r:id="rId5"/>
    <p:sldId id="358" r:id="rId6"/>
    <p:sldId id="353" r:id="rId7"/>
    <p:sldId id="347" r:id="rId8"/>
    <p:sldId id="344" r:id="rId9"/>
    <p:sldId id="346" r:id="rId10"/>
    <p:sldId id="349" r:id="rId11"/>
    <p:sldId id="266" r:id="rId12"/>
    <p:sldId id="350" r:id="rId13"/>
    <p:sldId id="272" r:id="rId14"/>
    <p:sldId id="273" r:id="rId15"/>
    <p:sldId id="274" r:id="rId16"/>
    <p:sldId id="275" r:id="rId17"/>
    <p:sldId id="348" r:id="rId18"/>
    <p:sldId id="351" r:id="rId19"/>
    <p:sldId id="258" r:id="rId20"/>
    <p:sldId id="354" r:id="rId21"/>
    <p:sldId id="259" r:id="rId22"/>
    <p:sldId id="26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46C6B-CF22-41E1-B7E5-23731DAF2478}" type="datetimeFigureOut">
              <a:rPr lang="en-IN" smtClean="0"/>
              <a:t>01-11-2024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452C0-2698-4FF8-ADAE-27D4718AB9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7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452C0-2698-4FF8-ADAE-27D4718AB94F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207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208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549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369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83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236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01-11-2024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655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01-11-2024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126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01-11-2024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01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01-11-2024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547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01-11-2024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162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01-11-2024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78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701A6-BB07-487E-BE62-8266473F6495}" type="datetimeFigureOut">
              <a:rPr lang="en-IN" smtClean="0"/>
              <a:t>01-11-2024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126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340.png"/><Relationship Id="rId4" Type="http://schemas.openxmlformats.org/officeDocument/2006/relationships/image" Target="../media/image3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5" Type="http://schemas.openxmlformats.org/officeDocument/2006/relationships/image" Target="../media/image261.png"/><Relationship Id="rId10" Type="http://schemas.openxmlformats.org/officeDocument/2006/relationships/image" Target="../media/image34.png"/><Relationship Id="rId4" Type="http://schemas.openxmlformats.org/officeDocument/2006/relationships/image" Target="../media/image32.png"/><Relationship Id="rId9" Type="http://schemas.openxmlformats.org/officeDocument/2006/relationships/image" Target="../media/image30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0.png"/><Relationship Id="rId3" Type="http://schemas.openxmlformats.org/officeDocument/2006/relationships/image" Target="../media/image350.png"/><Relationship Id="rId7" Type="http://schemas.openxmlformats.org/officeDocument/2006/relationships/image" Target="../media/image38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370.png"/><Relationship Id="rId5" Type="http://schemas.openxmlformats.org/officeDocument/2006/relationships/image" Target="../media/image1.png"/><Relationship Id="rId4" Type="http://schemas.openxmlformats.org/officeDocument/2006/relationships/image" Target="../media/image36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1.png"/><Relationship Id="rId2" Type="http://schemas.openxmlformats.org/officeDocument/2006/relationships/image" Target="../media/image38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37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3" Type="http://schemas.openxmlformats.org/officeDocument/2006/relationships/image" Target="../media/image420.png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450.png"/><Relationship Id="rId5" Type="http://schemas.openxmlformats.org/officeDocument/2006/relationships/image" Target="../media/image38.png"/><Relationship Id="rId4" Type="http://schemas.openxmlformats.org/officeDocument/2006/relationships/image" Target="../media/image43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tags" Target="../tags/tag25.xml"/><Relationship Id="rId18" Type="http://schemas.openxmlformats.org/officeDocument/2006/relationships/image" Target="../media/image47.png"/><Relationship Id="rId3" Type="http://schemas.openxmlformats.org/officeDocument/2006/relationships/tags" Target="../tags/tag15.xml"/><Relationship Id="rId21" Type="http://schemas.openxmlformats.org/officeDocument/2006/relationships/image" Target="../media/image50.png"/><Relationship Id="rId7" Type="http://schemas.openxmlformats.org/officeDocument/2006/relationships/tags" Target="../tags/tag19.xml"/><Relationship Id="rId12" Type="http://schemas.openxmlformats.org/officeDocument/2006/relationships/tags" Target="../tags/tag24.xml"/><Relationship Id="rId17" Type="http://schemas.openxmlformats.org/officeDocument/2006/relationships/image" Target="../media/image46.png"/><Relationship Id="rId2" Type="http://schemas.openxmlformats.org/officeDocument/2006/relationships/tags" Target="../tags/tag14.xml"/><Relationship Id="rId16" Type="http://schemas.openxmlformats.org/officeDocument/2006/relationships/image" Target="../media/image45.png"/><Relationship Id="rId20" Type="http://schemas.openxmlformats.org/officeDocument/2006/relationships/image" Target="../media/image49.png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tags" Target="../tags/tag23.xml"/><Relationship Id="rId5" Type="http://schemas.openxmlformats.org/officeDocument/2006/relationships/tags" Target="../tags/tag17.xml"/><Relationship Id="rId15" Type="http://schemas.openxmlformats.org/officeDocument/2006/relationships/image" Target="../media/image39.png"/><Relationship Id="rId23" Type="http://schemas.openxmlformats.org/officeDocument/2006/relationships/image" Target="../media/image3.png"/><Relationship Id="rId10" Type="http://schemas.openxmlformats.org/officeDocument/2006/relationships/tags" Target="../tags/tag22.xml"/><Relationship Id="rId19" Type="http://schemas.openxmlformats.org/officeDocument/2006/relationships/image" Target="../media/image48.png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8.png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13" Type="http://schemas.openxmlformats.org/officeDocument/2006/relationships/tags" Target="../tags/tag39.xml"/><Relationship Id="rId18" Type="http://schemas.openxmlformats.org/officeDocument/2006/relationships/image" Target="../media/image57.png"/><Relationship Id="rId26" Type="http://schemas.openxmlformats.org/officeDocument/2006/relationships/image" Target="../media/image3.png"/><Relationship Id="rId3" Type="http://schemas.openxmlformats.org/officeDocument/2006/relationships/tags" Target="../tags/tag29.xml"/><Relationship Id="rId21" Type="http://schemas.openxmlformats.org/officeDocument/2006/relationships/image" Target="../media/image48.png"/><Relationship Id="rId7" Type="http://schemas.openxmlformats.org/officeDocument/2006/relationships/tags" Target="../tags/tag33.xml"/><Relationship Id="rId12" Type="http://schemas.openxmlformats.org/officeDocument/2006/relationships/tags" Target="../tags/tag38.xml"/><Relationship Id="rId17" Type="http://schemas.openxmlformats.org/officeDocument/2006/relationships/image" Target="../media/image56.png"/><Relationship Id="rId25" Type="http://schemas.openxmlformats.org/officeDocument/2006/relationships/image" Target="../media/image62.png"/><Relationship Id="rId2" Type="http://schemas.openxmlformats.org/officeDocument/2006/relationships/tags" Target="../tags/tag28.xml"/><Relationship Id="rId16" Type="http://schemas.openxmlformats.org/officeDocument/2006/relationships/image" Target="../media/image55.png"/><Relationship Id="rId20" Type="http://schemas.openxmlformats.org/officeDocument/2006/relationships/image" Target="../media/image59.png"/><Relationship Id="rId29" Type="http://schemas.openxmlformats.org/officeDocument/2006/relationships/image" Target="../media/image63.png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24" Type="http://schemas.openxmlformats.org/officeDocument/2006/relationships/image" Target="../media/image61.png"/><Relationship Id="rId5" Type="http://schemas.openxmlformats.org/officeDocument/2006/relationships/tags" Target="../tags/tag31.xml"/><Relationship Id="rId15" Type="http://schemas.openxmlformats.org/officeDocument/2006/relationships/slideLayout" Target="../slideLayouts/slideLayout2.xml"/><Relationship Id="rId23" Type="http://schemas.openxmlformats.org/officeDocument/2006/relationships/image" Target="../media/image60.png"/><Relationship Id="rId28" Type="http://schemas.openxmlformats.org/officeDocument/2006/relationships/image" Target="../media/image610.png"/><Relationship Id="rId10" Type="http://schemas.openxmlformats.org/officeDocument/2006/relationships/tags" Target="../tags/tag36.xml"/><Relationship Id="rId19" Type="http://schemas.openxmlformats.org/officeDocument/2006/relationships/image" Target="../media/image58.png"/><Relationship Id="rId31" Type="http://schemas.openxmlformats.org/officeDocument/2006/relationships/image" Target="../media/image640.png"/><Relationship Id="rId4" Type="http://schemas.openxmlformats.org/officeDocument/2006/relationships/tags" Target="../tags/tag30.xml"/><Relationship Id="rId9" Type="http://schemas.openxmlformats.org/officeDocument/2006/relationships/tags" Target="../tags/tag35.xml"/><Relationship Id="rId14" Type="http://schemas.openxmlformats.org/officeDocument/2006/relationships/tags" Target="../tags/tag40.xml"/><Relationship Id="rId22" Type="http://schemas.openxmlformats.org/officeDocument/2006/relationships/image" Target="../media/image49.png"/><Relationship Id="rId27" Type="http://schemas.openxmlformats.org/officeDocument/2006/relationships/image" Target="../media/image34.png"/><Relationship Id="rId30" Type="http://schemas.openxmlformats.org/officeDocument/2006/relationships/image" Target="../media/image6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70.png"/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60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7.png"/><Relationship Id="rId7" Type="http://schemas.openxmlformats.org/officeDocument/2006/relationships/image" Target="../media/image24.png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.png"/><Relationship Id="rId9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5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240.png"/><Relationship Id="rId5" Type="http://schemas.openxmlformats.org/officeDocument/2006/relationships/image" Target="../media/image230.png"/><Relationship Id="rId4" Type="http://schemas.openxmlformats.org/officeDocument/2006/relationships/image" Target="../media/image2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280.png"/><Relationship Id="rId5" Type="http://schemas.openxmlformats.org/officeDocument/2006/relationships/image" Target="../media/image260.png"/><Relationship Id="rId4" Type="http://schemas.openxmlformats.org/officeDocument/2006/relationships/hyperlink" Target="https://www.youtube.com/watch?v=WsZj5Rb6do8" TargetMode="External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7AC89-BE04-43C0-8DE4-613238CF2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247" y="2525731"/>
            <a:ext cx="11713505" cy="718830"/>
          </a:xfrm>
        </p:spPr>
        <p:txBody>
          <a:bodyPr>
            <a:noAutofit/>
          </a:bodyPr>
          <a:lstStyle/>
          <a:p>
            <a:br>
              <a:rPr lang="en-GB" sz="4400" b="1" dirty="0">
                <a:solidFill>
                  <a:schemeClr val="accent4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br>
              <a:rPr lang="en-GB" sz="4400" b="1" dirty="0">
                <a:solidFill>
                  <a:schemeClr val="accent4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br>
              <a:rPr lang="en-GB" sz="4400" b="1" dirty="0">
                <a:solidFill>
                  <a:schemeClr val="accent4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br>
              <a:rPr lang="en-GB" sz="4400" b="1" dirty="0">
                <a:solidFill>
                  <a:schemeClr val="accent4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br>
              <a:rPr lang="en-GB" sz="4400" b="1" dirty="0">
                <a:solidFill>
                  <a:schemeClr val="accent4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br>
              <a:rPr lang="en-GB" sz="4400" b="1" dirty="0">
                <a:solidFill>
                  <a:schemeClr val="accent4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r>
              <a:rPr lang="en-GB" sz="4400" b="1" dirty="0">
                <a:solidFill>
                  <a:schemeClr val="accent4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Essential Calculus and Optimization for ML</a:t>
            </a:r>
            <a:endParaRPr lang="en-IN" sz="4400" b="1" dirty="0">
              <a:solidFill>
                <a:schemeClr val="accent4"/>
              </a:solidFill>
              <a:latin typeface="Garamond" panose="02020404030301010803" pitchFamily="18" charset="0"/>
              <a:cs typeface="Aldhabi" panose="020B06040202020202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3322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96"/>
    </mc:Choice>
    <mc:Fallback xmlns="">
      <p:transition spd="slow" advTm="1249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Derivatives of Multivariate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Can define derivative for a multivariate functions as well via the </a:t>
                </a:r>
                <a:r>
                  <a:rPr lang="en-IN" u="sng" dirty="0">
                    <a:latin typeface="Abadi Extra Light" panose="020B0204020104020204" pitchFamily="34" charset="0"/>
                  </a:rPr>
                  <a:t>gradient</a:t>
                </a:r>
              </a:p>
              <a:p>
                <a:pPr marL="0" indent="0">
                  <a:buNone/>
                </a:pPr>
                <a:endParaRPr lang="en-IN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u="sng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Gradient</a:t>
                </a:r>
                <a:r>
                  <a:rPr lang="en-IN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 of a function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r>
                      <a:rPr lang="en-IN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IN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𝒙</m:t>
                    </m:r>
                    <m:r>
                      <a:rPr lang="en-IN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):</m:t>
                    </m:r>
                  </m:oMath>
                </a14:m>
                <a:r>
                  <a:rPr lang="en-I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 is a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𝐷</m:t>
                    </m:r>
                    <m:r>
                      <a:rPr lang="en-IN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×</m:t>
                    </m:r>
                    <m:r>
                      <a:rPr lang="en-IN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IN" u="sng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vector</a:t>
                </a:r>
                <a:r>
                  <a:rPr lang="en-IN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 of </a:t>
                </a:r>
                <a:r>
                  <a:rPr lang="en-IN" u="sng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partial </a:t>
                </a:r>
                <a:r>
                  <a:rPr lang="en-IN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derivatives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  <a:sym typeface="Wingdings" panose="05000000000000000000" pitchFamily="2" charset="2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IN" sz="800" dirty="0">
                  <a:latin typeface="Abadi Extra Light" panose="020B0204020104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IN" sz="800" dirty="0">
                  <a:latin typeface="Abadi Extra Light" panose="020B0204020104020204" pitchFamily="34" charset="0"/>
                  <a:sym typeface="Wingdings" panose="05000000000000000000" pitchFamily="2" charset="2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Optima and saddle points defined similar to one-dim case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Required properties that we saw for one-dim case must be satisfied </a:t>
                </a:r>
                <a:r>
                  <a:rPr lang="en-IN" u="sng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along all the directions</a:t>
                </a:r>
              </a:p>
              <a:p>
                <a:pPr marL="457200" lvl="1" indent="0">
                  <a:buNone/>
                </a:pPr>
                <a:endParaRPr lang="en-IN" dirty="0">
                  <a:latin typeface="Abadi Extra Light" panose="020B0204020104020204" pitchFamily="34" charset="0"/>
                  <a:sym typeface="Wingdings" panose="05000000000000000000" pitchFamily="2" charset="2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The second derivative in this case is known as the </a:t>
                </a:r>
                <a:r>
                  <a:rPr lang="en-IN" dirty="0">
                    <a:solidFill>
                      <a:srgbClr val="0000FF"/>
                    </a:solidFill>
                    <a:latin typeface="Abadi Extra Light" panose="020B0204020104020204" pitchFamily="34" charset="0"/>
                    <a:sym typeface="Wingdings" panose="05000000000000000000" pitchFamily="2" charset="2"/>
                  </a:rPr>
                  <a:t>Hessian</a:t>
                </a:r>
              </a:p>
              <a:p>
                <a:pPr marL="0" indent="0">
                  <a:buNone/>
                </a:pPr>
                <a:endParaRPr lang="en-IN" dirty="0">
                  <a:solidFill>
                    <a:srgbClr val="0000FF"/>
                  </a:solidFill>
                  <a:latin typeface="Abadi Extra Light" panose="020B0204020104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IN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 r="-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10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8100748-0287-48E3-9B4D-05C6AC524D4E}"/>
                  </a:ext>
                </a:extLst>
              </p:cNvPr>
              <p:cNvSpPr txBox="1"/>
              <p:nvPr/>
            </p:nvSpPr>
            <p:spPr>
              <a:xfrm>
                <a:off x="1829600" y="2599157"/>
                <a:ext cx="3814506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40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IN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,…,</m:t>
                          </m:r>
                          <m:f>
                            <m:f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8100748-0287-48E3-9B4D-05C6AC524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9600" y="2599157"/>
                <a:ext cx="3814506" cy="8298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BFADB290-25F3-4DCE-99F4-EC72CF67F01A}"/>
                  </a:ext>
                </a:extLst>
              </p:cNvPr>
              <p:cNvSpPr/>
              <p:nvPr/>
            </p:nvSpPr>
            <p:spPr>
              <a:xfrm>
                <a:off x="6382807" y="2503017"/>
                <a:ext cx="5099660" cy="1022122"/>
              </a:xfrm>
              <a:prstGeom prst="wedgeRectCallout">
                <a:avLst>
                  <a:gd name="adj1" fmla="val -62370"/>
                  <a:gd name="adj2" fmla="val -288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Each element in this gradient vector tells us how much </a:t>
                </a:r>
                <a14:m>
                  <m:oMath xmlns:m="http://schemas.openxmlformats.org/officeDocument/2006/math">
                    <m:r>
                      <a:rPr lang="en-I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will change if we move a little along the corresponding (akin to one-dim case)</a:t>
                </a:r>
              </a:p>
            </p:txBody>
          </p:sp>
        </mc:Choice>
        <mc:Fallback xmlns="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BFADB290-25F3-4DCE-99F4-EC72CF67F0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807" y="2503017"/>
                <a:ext cx="5099660" cy="1022122"/>
              </a:xfrm>
              <a:prstGeom prst="wedgeRectCallout">
                <a:avLst>
                  <a:gd name="adj1" fmla="val -62370"/>
                  <a:gd name="adj2" fmla="val -288"/>
                </a:avLst>
              </a:prstGeom>
              <a:blipFill>
                <a:blip r:embed="rId5"/>
                <a:stretch>
                  <a:fillRect t="-2353" r="-315" b="-8824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81014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826"/>
    </mc:Choice>
    <mc:Fallback xmlns="">
      <p:transition spd="slow" advTm="1508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66512" y="-76986"/>
                <a:ext cx="10515600" cy="882067"/>
              </a:xfrm>
            </p:spPr>
            <p:txBody>
              <a:bodyPr>
                <a:normAutofit/>
              </a:bodyPr>
              <a:lstStyle/>
              <a:p>
                <a:r>
                  <a:rPr lang="en-IN" dirty="0">
                    <a:solidFill>
                      <a:schemeClr val="accent2">
                        <a:lumMod val="75000"/>
                      </a:schemeClr>
                    </a:solidFill>
                  </a:rPr>
                  <a:t>Multivariate Functions </a:t>
                </a:r>
                <a14:m>
                  <m:oMath xmlns:m="http://schemas.openxmlformats.org/officeDocument/2006/math">
                    <m:r>
                      <a:rPr lang="en-IN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IN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IN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IN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IN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66512" y="-76986"/>
                <a:ext cx="10515600" cy="882067"/>
              </a:xfrm>
              <a:blipFill>
                <a:blip r:embed="rId2"/>
                <a:stretch>
                  <a:fillRect l="-2319" t="-9655" b="-241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8312" t="25292" r="14951" b="878"/>
          <a:stretch/>
        </p:blipFill>
        <p:spPr>
          <a:xfrm>
            <a:off x="174660" y="1111624"/>
            <a:ext cx="5876819" cy="43554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27959" t="16260" r="21441" b="12006"/>
          <a:stretch/>
        </p:blipFill>
        <p:spPr>
          <a:xfrm>
            <a:off x="6130172" y="1111624"/>
            <a:ext cx="5928190" cy="5630238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Plots courtesy academo.org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9377853" y="3129981"/>
            <a:ext cx="0" cy="54000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9363773" y="3656742"/>
            <a:ext cx="547039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9637293" y="3962400"/>
            <a:ext cx="0" cy="34959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w="sm" len="sm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623213" y="4311997"/>
            <a:ext cx="255455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w="sm" len="sm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9370812" y="3116742"/>
            <a:ext cx="540000" cy="54000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9630252" y="3962400"/>
            <a:ext cx="178596" cy="341259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8566150" y="2921761"/>
            <a:ext cx="158750" cy="15875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/>
          <p:cNvSpPr/>
          <p:nvPr/>
        </p:nvSpPr>
        <p:spPr>
          <a:xfrm>
            <a:off x="11372850" y="1544718"/>
            <a:ext cx="158750" cy="1587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/>
          <p:cNvSpPr/>
          <p:nvPr/>
        </p:nvSpPr>
        <p:spPr>
          <a:xfrm>
            <a:off x="8632825" y="1546386"/>
            <a:ext cx="158750" cy="1587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/>
          <p:cNvSpPr/>
          <p:nvPr/>
        </p:nvSpPr>
        <p:spPr>
          <a:xfrm>
            <a:off x="6916247" y="2835436"/>
            <a:ext cx="158750" cy="1587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/>
          <p:cNvSpPr/>
          <p:nvPr/>
        </p:nvSpPr>
        <p:spPr>
          <a:xfrm>
            <a:off x="11369675" y="4292973"/>
            <a:ext cx="158750" cy="1587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/>
          <p:cNvSpPr/>
          <p:nvPr/>
        </p:nvSpPr>
        <p:spPr>
          <a:xfrm>
            <a:off x="10057303" y="2835436"/>
            <a:ext cx="158750" cy="1587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Oval 34"/>
          <p:cNvSpPr/>
          <p:nvPr/>
        </p:nvSpPr>
        <p:spPr>
          <a:xfrm>
            <a:off x="8632825" y="4292973"/>
            <a:ext cx="158750" cy="1587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/>
          <p:cNvSpPr/>
          <p:nvPr/>
        </p:nvSpPr>
        <p:spPr>
          <a:xfrm>
            <a:off x="9966144" y="4339464"/>
            <a:ext cx="158750" cy="15875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/>
          <p:cNvSpPr/>
          <p:nvPr/>
        </p:nvSpPr>
        <p:spPr>
          <a:xfrm>
            <a:off x="7162548" y="4337431"/>
            <a:ext cx="158750" cy="15875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Oval 37"/>
          <p:cNvSpPr/>
          <p:nvPr/>
        </p:nvSpPr>
        <p:spPr>
          <a:xfrm>
            <a:off x="9977928" y="1331408"/>
            <a:ext cx="158750" cy="15875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Oval 40"/>
          <p:cNvSpPr/>
          <p:nvPr/>
        </p:nvSpPr>
        <p:spPr>
          <a:xfrm>
            <a:off x="11627831" y="2842386"/>
            <a:ext cx="158750" cy="15875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Oval 41"/>
          <p:cNvSpPr/>
          <p:nvPr/>
        </p:nvSpPr>
        <p:spPr>
          <a:xfrm>
            <a:off x="7162548" y="1320537"/>
            <a:ext cx="158750" cy="15875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Oval 42"/>
          <p:cNvSpPr/>
          <p:nvPr/>
        </p:nvSpPr>
        <p:spPr>
          <a:xfrm>
            <a:off x="6916247" y="5965409"/>
            <a:ext cx="158750" cy="1587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Oval 43"/>
          <p:cNvSpPr/>
          <p:nvPr/>
        </p:nvSpPr>
        <p:spPr>
          <a:xfrm>
            <a:off x="10057303" y="5965409"/>
            <a:ext cx="158750" cy="1587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Oval 44"/>
          <p:cNvSpPr/>
          <p:nvPr/>
        </p:nvSpPr>
        <p:spPr>
          <a:xfrm>
            <a:off x="8565053" y="5739560"/>
            <a:ext cx="158750" cy="15875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Oval 45"/>
          <p:cNvSpPr/>
          <p:nvPr/>
        </p:nvSpPr>
        <p:spPr>
          <a:xfrm>
            <a:off x="11570681" y="5739560"/>
            <a:ext cx="158750" cy="15875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ular Callout 46"/>
          <p:cNvSpPr/>
          <p:nvPr/>
        </p:nvSpPr>
        <p:spPr>
          <a:xfrm>
            <a:off x="6555007" y="3598820"/>
            <a:ext cx="1521460" cy="598241"/>
          </a:xfrm>
          <a:prstGeom prst="wedgeRectCallout">
            <a:avLst>
              <a:gd name="adj1" fmla="val 84439"/>
              <a:gd name="adj2" fmla="val 6281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>
                <a:solidFill>
                  <a:schemeClr val="tx1"/>
                </a:solidFill>
                <a:latin typeface="+mj-lt"/>
              </a:rPr>
              <a:t>Local min</a:t>
            </a:r>
          </a:p>
        </p:txBody>
      </p:sp>
      <p:sp>
        <p:nvSpPr>
          <p:cNvPr id="48" name="Rectangular Callout 47"/>
          <p:cNvSpPr/>
          <p:nvPr/>
        </p:nvSpPr>
        <p:spPr>
          <a:xfrm>
            <a:off x="7963073" y="6016670"/>
            <a:ext cx="1521460" cy="598241"/>
          </a:xfrm>
          <a:prstGeom prst="wedgeRectCallout">
            <a:avLst>
              <a:gd name="adj1" fmla="val 80387"/>
              <a:gd name="adj2" fmla="val -36799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>
                <a:solidFill>
                  <a:schemeClr val="tx1"/>
                </a:solidFill>
                <a:latin typeface="+mj-lt"/>
              </a:rPr>
              <a:t>Local max</a:t>
            </a:r>
          </a:p>
        </p:txBody>
      </p:sp>
      <p:sp>
        <p:nvSpPr>
          <p:cNvPr id="49" name="Rectangular Callout 48"/>
          <p:cNvSpPr/>
          <p:nvPr/>
        </p:nvSpPr>
        <p:spPr>
          <a:xfrm>
            <a:off x="6481193" y="2198176"/>
            <a:ext cx="1521460" cy="598241"/>
          </a:xfrm>
          <a:prstGeom prst="wedgeRectCallout">
            <a:avLst>
              <a:gd name="adj1" fmla="val 84439"/>
              <a:gd name="adj2" fmla="val 6281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>
                <a:solidFill>
                  <a:schemeClr val="tx1"/>
                </a:solidFill>
                <a:latin typeface="+mj-lt"/>
              </a:rPr>
              <a:t>Saddle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173732" y="5120094"/>
            <a:ext cx="1468606" cy="1238929"/>
            <a:chOff x="12383748" y="1219011"/>
            <a:chExt cx="1862104" cy="1570887"/>
          </a:xfrm>
        </p:grpSpPr>
        <p:sp>
          <p:nvSpPr>
            <p:cNvPr id="51" name="Freeform 50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Freeform 51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Oval 53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Oval 54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7" name="Oval 56"/>
          <p:cNvSpPr/>
          <p:nvPr/>
        </p:nvSpPr>
        <p:spPr>
          <a:xfrm>
            <a:off x="4466739" y="4065270"/>
            <a:ext cx="158750" cy="1587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Oval 58"/>
          <p:cNvSpPr/>
          <p:nvPr/>
        </p:nvSpPr>
        <p:spPr>
          <a:xfrm>
            <a:off x="4234831" y="1624093"/>
            <a:ext cx="158750" cy="1587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Oval 59"/>
          <p:cNvSpPr/>
          <p:nvPr/>
        </p:nvSpPr>
        <p:spPr>
          <a:xfrm>
            <a:off x="2634631" y="1090880"/>
            <a:ext cx="158750" cy="1587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Oval 60"/>
          <p:cNvSpPr/>
          <p:nvPr/>
        </p:nvSpPr>
        <p:spPr>
          <a:xfrm>
            <a:off x="1054503" y="1703468"/>
            <a:ext cx="158750" cy="1587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Oval 61"/>
          <p:cNvSpPr/>
          <p:nvPr/>
        </p:nvSpPr>
        <p:spPr>
          <a:xfrm>
            <a:off x="2634631" y="2414539"/>
            <a:ext cx="158750" cy="1587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Oval 62"/>
          <p:cNvSpPr/>
          <p:nvPr/>
        </p:nvSpPr>
        <p:spPr>
          <a:xfrm>
            <a:off x="3503410" y="2914811"/>
            <a:ext cx="158750" cy="15875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Oval 63"/>
          <p:cNvSpPr/>
          <p:nvPr/>
        </p:nvSpPr>
        <p:spPr>
          <a:xfrm>
            <a:off x="3727505" y="3847368"/>
            <a:ext cx="158750" cy="15875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Oval 64"/>
          <p:cNvSpPr/>
          <p:nvPr/>
        </p:nvSpPr>
        <p:spPr>
          <a:xfrm>
            <a:off x="1893195" y="2914811"/>
            <a:ext cx="158750" cy="15875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Oval 65"/>
          <p:cNvSpPr/>
          <p:nvPr/>
        </p:nvSpPr>
        <p:spPr>
          <a:xfrm>
            <a:off x="1995088" y="2204019"/>
            <a:ext cx="158750" cy="15875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Oval 66"/>
          <p:cNvSpPr/>
          <p:nvPr/>
        </p:nvSpPr>
        <p:spPr>
          <a:xfrm>
            <a:off x="3424035" y="2149649"/>
            <a:ext cx="158750" cy="15875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Oval 67"/>
          <p:cNvSpPr/>
          <p:nvPr/>
        </p:nvSpPr>
        <p:spPr>
          <a:xfrm>
            <a:off x="5097443" y="2796417"/>
            <a:ext cx="158750" cy="15875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ular Callout 71"/>
              <p:cNvSpPr/>
              <p:nvPr/>
            </p:nvSpPr>
            <p:spPr>
              <a:xfrm>
                <a:off x="1893195" y="4989827"/>
                <a:ext cx="7257129" cy="1275551"/>
              </a:xfrm>
              <a:prstGeom prst="wedgeRectCallout">
                <a:avLst>
                  <a:gd name="adj1" fmla="val -63025"/>
                  <a:gd name="adj2" fmla="val 52992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solidFill>
                      <a:schemeClr val="tx1"/>
                    </a:solidFill>
                    <a:latin typeface="+mj-lt"/>
                  </a:rPr>
                  <a:t>For multivariate functions with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sz="2400" dirty="0">
                    <a:solidFill>
                      <a:schemeClr val="tx1"/>
                    </a:solidFill>
                    <a:latin typeface="+mj-lt"/>
                  </a:rPr>
                  <a:t>-dim inputs, the gradient simply records how much the function would change if we move a little bit along each one of the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sz="2400" dirty="0">
                    <a:solidFill>
                      <a:schemeClr val="tx1"/>
                    </a:solidFill>
                    <a:latin typeface="+mj-lt"/>
                  </a:rPr>
                  <a:t> axes! </a:t>
                </a:r>
              </a:p>
            </p:txBody>
          </p:sp>
        </mc:Choice>
        <mc:Fallback xmlns="">
          <p:sp>
            <p:nvSpPr>
              <p:cNvPr id="72" name="Rectangular Callout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195" y="4989827"/>
                <a:ext cx="7257129" cy="1275551"/>
              </a:xfrm>
              <a:prstGeom prst="wedgeRectCallout">
                <a:avLst>
                  <a:gd name="adj1" fmla="val -63025"/>
                  <a:gd name="adj2" fmla="val 52992"/>
                </a:avLst>
              </a:prstGeom>
              <a:blipFill>
                <a:blip r:embed="rId5"/>
                <a:stretch>
                  <a:fillRect r="-1406" b="-2703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874039" y="1103753"/>
                <a:ext cx="5534584" cy="140686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800" dirty="0">
                    <a:solidFill>
                      <a:schemeClr val="tx1"/>
                    </a:solidFill>
                    <a:latin typeface="+mj-lt"/>
                  </a:rPr>
                  <a:t>Gradient</a:t>
                </a:r>
                <a:br>
                  <a:rPr lang="en-IN" sz="2800" dirty="0">
                    <a:solidFill>
                      <a:schemeClr val="tx1"/>
                    </a:solidFill>
                    <a:latin typeface="+mj-lt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I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n-I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I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I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f>
                            <m:fPr>
                              <m:ctrlP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I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IN" sz="28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039" y="1103753"/>
                <a:ext cx="5534584" cy="1406865"/>
              </a:xfrm>
              <a:prstGeom prst="rect">
                <a:avLst/>
              </a:prstGeom>
              <a:blipFill>
                <a:blip r:embed="rId6"/>
                <a:stretch>
                  <a:fillRect t="-5508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6" name="Picture 7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9025" y="128565"/>
            <a:ext cx="1731319" cy="17313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ular Callout 76"/>
              <p:cNvSpPr/>
              <p:nvPr/>
            </p:nvSpPr>
            <p:spPr>
              <a:xfrm>
                <a:off x="5792583" y="149096"/>
                <a:ext cx="4552211" cy="1182311"/>
              </a:xfrm>
              <a:prstGeom prst="wedgeRectCallout">
                <a:avLst>
                  <a:gd name="adj1" fmla="val 68009"/>
                  <a:gd name="adj2" fmla="val 42627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solidFill>
                      <a:schemeClr val="tx1"/>
                    </a:solidFill>
                    <a:latin typeface="+mj-lt"/>
                  </a:rPr>
                  <a:t>This looks just like the 1D case except that we are summing up contributions from all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 dimensions</a:t>
                </a:r>
              </a:p>
            </p:txBody>
          </p:sp>
        </mc:Choice>
        <mc:Fallback xmlns="">
          <p:sp>
            <p:nvSpPr>
              <p:cNvPr id="77" name="Rectangular Callout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2583" y="149096"/>
                <a:ext cx="4552211" cy="1182311"/>
              </a:xfrm>
              <a:prstGeom prst="wedgeRectCallout">
                <a:avLst>
                  <a:gd name="adj1" fmla="val 68009"/>
                  <a:gd name="adj2" fmla="val 42627"/>
                </a:avLst>
              </a:prstGeom>
              <a:blipFill>
                <a:blip r:embed="rId9"/>
                <a:stretch>
                  <a:fillRect l="-1239" t="-2500" b="-10500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6" name="Picture 5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7626" y="2139517"/>
            <a:ext cx="1730672" cy="1730672"/>
          </a:xfrm>
          <a:prstGeom prst="rect">
            <a:avLst/>
          </a:prstGeom>
        </p:spPr>
      </p:pic>
      <p:sp>
        <p:nvSpPr>
          <p:cNvPr id="69" name="Oval 68"/>
          <p:cNvSpPr/>
          <p:nvPr/>
        </p:nvSpPr>
        <p:spPr>
          <a:xfrm>
            <a:off x="5713208" y="3101283"/>
            <a:ext cx="158750" cy="1587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Rectangular Callout 57"/>
          <p:cNvSpPr/>
          <p:nvPr/>
        </p:nvSpPr>
        <p:spPr>
          <a:xfrm>
            <a:off x="1854712" y="1598642"/>
            <a:ext cx="8531198" cy="1893841"/>
          </a:xfrm>
          <a:prstGeom prst="wedgeRectCallout">
            <a:avLst>
              <a:gd name="adj1" fmla="val 60233"/>
              <a:gd name="adj2" fmla="val 42379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+mj-lt"/>
              </a:rPr>
              <a:t>The gradient also has the distinction of offering the </a:t>
            </a:r>
            <a:r>
              <a:rPr lang="en-IN" sz="2400" i="1" dirty="0">
                <a:solidFill>
                  <a:schemeClr val="tx1"/>
                </a:solidFill>
                <a:latin typeface="+mj-lt"/>
              </a:rPr>
              <a:t>steepest</a:t>
            </a:r>
            <a:r>
              <a:rPr lang="en-IN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IN" sz="2400" i="1" dirty="0">
                <a:solidFill>
                  <a:schemeClr val="tx1"/>
                </a:solidFill>
                <a:latin typeface="+mj-lt"/>
              </a:rPr>
              <a:t>ascent</a:t>
            </a:r>
            <a:r>
              <a:rPr lang="en-IN" sz="2400" dirty="0">
                <a:solidFill>
                  <a:schemeClr val="tx1"/>
                </a:solidFill>
                <a:latin typeface="+mj-lt"/>
              </a:rPr>
              <a:t> i.e. if we want maximum increase in function value, we must move a little bit along the gradient. Similarly, we must move a little bit in the direction opposite to gradient to get the maximum decrease in the function value, i.e. the gradient also offers us the </a:t>
            </a:r>
            <a:r>
              <a:rPr lang="en-IN" sz="2400" i="1" dirty="0">
                <a:solidFill>
                  <a:schemeClr val="tx1"/>
                </a:solidFill>
                <a:latin typeface="+mj-lt"/>
              </a:rPr>
              <a:t>steepest descent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27726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uiExpand="1" animBg="1"/>
      <p:bldP spid="48" grpId="0" uiExpand="1" animBg="1"/>
      <p:bldP spid="49" grpId="0" uiExpand="1" animBg="1"/>
      <p:bldP spid="57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72" grpId="0" uiExpand="1" animBg="1"/>
      <p:bldP spid="73" grpId="0" animBg="1"/>
      <p:bldP spid="77" grpId="0" uiExpand="1" animBg="1"/>
      <p:bldP spid="69" grpId="0" animBg="1"/>
      <p:bldP spid="5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The Hessian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For a multivar scalar valued function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r>
                      <a:rPr lang="en-IN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IN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𝒙</m:t>
                    </m:r>
                    <m:r>
                      <a:rPr lang="en-IN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):</m:t>
                    </m:r>
                  </m:oMath>
                </a14:m>
                <a:r>
                  <a:rPr lang="en-I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, Hessian is a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𝐷</m:t>
                    </m:r>
                    <m:r>
                      <a:rPr lang="en-IN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× </m:t>
                    </m:r>
                    <m:r>
                      <a:rPr lang="en-IN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𝐷</m:t>
                    </m:r>
                    <m:r>
                      <a:rPr lang="en-IN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matrix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  <a:sym typeface="Wingdings" panose="05000000000000000000" pitchFamily="2" charset="2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  <a:sym typeface="Wingdings" panose="05000000000000000000" pitchFamily="2" charset="2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  <a:sym typeface="Wingdings" panose="05000000000000000000" pitchFamily="2" charset="2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  <a:sym typeface="Wingdings" panose="05000000000000000000" pitchFamily="2" charset="2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IN" dirty="0">
                  <a:latin typeface="Abadi Extra Light" panose="020B0204020104020204" pitchFamily="34" charset="0"/>
                  <a:sym typeface="Wingdings" panose="05000000000000000000" pitchFamily="2" charset="2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The Hessian matrix can be used to assess the optima/saddle points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IN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 = 0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IN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 is a positive semi-definite (PSD) matrix then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 is a minima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IN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 = 0,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IN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 is a negative semi-definite (NSD) matrix then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 is a maxima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  <a:sym typeface="Wingdings" panose="05000000000000000000" pitchFamily="2" charset="2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IN" dirty="0">
                  <a:solidFill>
                    <a:srgbClr val="0000FF"/>
                  </a:solidFill>
                  <a:latin typeface="Abadi Extra Light" panose="020B0204020104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IN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5F4DB1-E5C1-4044-AD50-6379D5105064}"/>
                  </a:ext>
                </a:extLst>
              </p:cNvPr>
              <p:cNvSpPr txBox="1"/>
              <p:nvPr/>
            </p:nvSpPr>
            <p:spPr>
              <a:xfrm>
                <a:off x="1801418" y="1846237"/>
                <a:ext cx="4334135" cy="23628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IN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f>
                                      <m:fPr>
                                        <m:ctrlP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num>
                                      <m:den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Sup>
                                          <m:sSubSupPr>
                                            <m:ctrlP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num>
                                      <m:den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f>
                                      <m:fPr>
                                        <m:ctrlP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num>
                                      <m:den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num>
                                      <m:den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Sup>
                                          <m:sSubSupPr>
                                            <m:ctrlP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  <m:sup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sz="2000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sz="2000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</m:m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sz="2000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num>
                                      <m:den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Sup>
                                          <m:sSubSupPr>
                                            <m:ctrlP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IN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sub>
                                          <m:sup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5F4DB1-E5C1-4044-AD50-6379D51050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418" y="1846237"/>
                <a:ext cx="4334135" cy="23628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10434157-DD0D-4481-BD0E-0AE2109695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21519" y="2629142"/>
            <a:ext cx="1004822" cy="965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C8BACBF8-9AE9-4A2E-B942-4040E3D877C3}"/>
                  </a:ext>
                </a:extLst>
              </p:cNvPr>
              <p:cNvSpPr/>
              <p:nvPr/>
            </p:nvSpPr>
            <p:spPr>
              <a:xfrm>
                <a:off x="6634032" y="1676400"/>
                <a:ext cx="3919668" cy="1535469"/>
              </a:xfrm>
              <a:prstGeom prst="wedgeRectCallout">
                <a:avLst>
                  <a:gd name="adj1" fmla="val 61603"/>
                  <a:gd name="adj2" fmla="val 32135"/>
                </a:avLst>
              </a:prstGeom>
              <a:solidFill>
                <a:schemeClr val="accent1">
                  <a:alpha val="0"/>
                </a:schemeClr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Note: If the function itself is vector valued, e.g., </a:t>
                </a:r>
                <a14:m>
                  <m:oMath xmlns:m="http://schemas.openxmlformats.org/officeDocument/2006/math">
                    <m:r>
                      <a:rPr lang="en-I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r>
                      <a:rPr lang="en-I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IN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𝒙</m:t>
                    </m:r>
                    <m:r>
                      <a:rPr lang="en-I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):</m:t>
                    </m:r>
                  </m:oMath>
                </a14:m>
                <a:r>
                  <a:rPr lang="en-IN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IN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GB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r>
                  <a:rPr lang="en-GB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then we will have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such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GB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 </m:t>
                    </m:r>
                    <m:r>
                      <a:rPr lang="en-GB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GB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Hessian matrices, one for each output dimension of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GB" sz="20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C8BACBF8-9AE9-4A2E-B942-4040E3D87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032" y="1676400"/>
                <a:ext cx="3919668" cy="1535469"/>
              </a:xfrm>
              <a:prstGeom prst="wedgeRectCallout">
                <a:avLst>
                  <a:gd name="adj1" fmla="val 61603"/>
                  <a:gd name="adj2" fmla="val 32135"/>
                </a:avLst>
              </a:prstGeom>
              <a:blipFill>
                <a:blip r:embed="rId6"/>
                <a:stretch>
                  <a:fillRect l="-1243" t="-4314" b="-8627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81A35DD3-6427-4427-BE65-53CFE26755B3}"/>
                  </a:ext>
                </a:extLst>
              </p:cNvPr>
              <p:cNvSpPr/>
              <p:nvPr/>
            </p:nvSpPr>
            <p:spPr>
              <a:xfrm>
                <a:off x="186138" y="3343386"/>
                <a:ext cx="2291816" cy="1132331"/>
              </a:xfrm>
              <a:prstGeom prst="wedgeRectCallout">
                <a:avLst>
                  <a:gd name="adj1" fmla="val 38292"/>
                  <a:gd name="adj2" fmla="val -61465"/>
                </a:avLst>
              </a:prstGeom>
              <a:solidFill>
                <a:schemeClr val="accent1">
                  <a:alpha val="0"/>
                </a:schemeClr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Gives information about the </a:t>
                </a:r>
                <a:r>
                  <a:rPr lang="en-IN" sz="20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curvature</a:t>
                </a:r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of the function at point </a:t>
                </a:r>
                <a14:m>
                  <m:oMath xmlns:m="http://schemas.openxmlformats.org/officeDocument/2006/math">
                    <m:r>
                      <a:rPr lang="en-I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GB" sz="2000" b="1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81A35DD3-6427-4427-BE65-53CFE26755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38" y="3343386"/>
                <a:ext cx="2291816" cy="1132331"/>
              </a:xfrm>
              <a:prstGeom prst="wedgeRectCallout">
                <a:avLst>
                  <a:gd name="adj1" fmla="val 38292"/>
                  <a:gd name="adj2" fmla="val -61465"/>
                </a:avLst>
              </a:prstGeom>
              <a:blipFill>
                <a:blip r:embed="rId7"/>
                <a:stretch>
                  <a:fillRect l="-2646" b="-14623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6B47E636-6A14-4A30-B8F3-F0443FABD4A1}"/>
                  </a:ext>
                </a:extLst>
              </p:cNvPr>
              <p:cNvSpPr/>
              <p:nvPr/>
            </p:nvSpPr>
            <p:spPr>
              <a:xfrm>
                <a:off x="6403372" y="3274871"/>
                <a:ext cx="3919668" cy="965223"/>
              </a:xfrm>
              <a:prstGeom prst="wedgeRectCallout">
                <a:avLst>
                  <a:gd name="adj1" fmla="val 70351"/>
                  <a:gd name="adj2" fmla="val -63509"/>
                </a:avLst>
              </a:prstGeom>
              <a:solidFill>
                <a:schemeClr val="accent1">
                  <a:alpha val="0"/>
                </a:schemeClr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 square, symmetric </a:t>
                </a:r>
                <a14:m>
                  <m:oMath xmlns:m="http://schemas.openxmlformats.org/officeDocument/2006/math">
                    <m:r>
                      <a:rPr lang="en-I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matrix </a:t>
                </a:r>
                <a:r>
                  <a:rPr lang="en-IN" sz="2000" b="1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M</a:t>
                </a:r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PSD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I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I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I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endParaRPr lang="en-IN" sz="20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  <a:p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Will be NSD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IN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IN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 </a:t>
                </a:r>
                <a:endParaRPr lang="en-GB" sz="20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6B47E636-6A14-4A30-B8F3-F0443FABD4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3372" y="3274871"/>
                <a:ext cx="3919668" cy="965223"/>
              </a:xfrm>
              <a:prstGeom prst="wedgeRectCallout">
                <a:avLst>
                  <a:gd name="adj1" fmla="val 70351"/>
                  <a:gd name="adj2" fmla="val -63509"/>
                </a:avLst>
              </a:prstGeom>
              <a:blipFill>
                <a:blip r:embed="rId8"/>
                <a:stretch>
                  <a:fillRect l="-1144" b="-10106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891A675A-1922-4666-B573-60BF76E9AC32}"/>
              </a:ext>
            </a:extLst>
          </p:cNvPr>
          <p:cNvSpPr/>
          <p:nvPr/>
        </p:nvSpPr>
        <p:spPr>
          <a:xfrm>
            <a:off x="10354554" y="3757482"/>
            <a:ext cx="1785218" cy="952743"/>
          </a:xfrm>
          <a:prstGeom prst="wedgeRectCallout">
            <a:avLst>
              <a:gd name="adj1" fmla="val 1946"/>
              <a:gd name="adj2" fmla="val -108961"/>
            </a:avLst>
          </a:prstGeom>
          <a:solidFill>
            <a:schemeClr val="accent1">
              <a:alpha val="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PSD if all eigenvalues are non-negative  </a:t>
            </a:r>
            <a:endParaRPr lang="en-GB" sz="20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130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3010"/>
    </mc:Choice>
    <mc:Fallback xmlns="">
      <p:transition spd="slow" advTm="2530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10" grpId="0" animBg="1"/>
      <p:bldP spid="11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353" y="241745"/>
            <a:ext cx="11100447" cy="672654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A Toy Example – Function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ontent Placeholder 93"/>
              <p:cNvSpPr>
                <a:spLocks noGrp="1"/>
              </p:cNvSpPr>
              <p:nvPr>
                <p:ph idx="1"/>
              </p:nvPr>
            </p:nvSpPr>
            <p:spPr>
              <a:xfrm>
                <a:off x="7365297" y="1111624"/>
                <a:ext cx="4488384" cy="5300823"/>
              </a:xfrm>
            </p:spPr>
            <p:txBody>
              <a:bodyPr>
                <a:normAutofit/>
              </a:bodyPr>
              <a:lstStyle/>
              <a:p>
                <a:r>
                  <a:rPr lang="en-IN" sz="2400" dirty="0"/>
                  <a:t>In this discrete toy example, we can calculate gradient at a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400" dirty="0"/>
                  <a:t> as</a:t>
                </a:r>
              </a:p>
              <a:p>
                <a14:m>
                  <m:oMath xmlns:m="http://schemas.openxmlformats.org/officeDocument/2006/math">
                    <m:r>
                      <a:rPr lang="en-IN" sz="240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</m:oMath>
                </a14:m>
                <a:r>
                  <a:rPr lang="en-IN" sz="2400" i="1" dirty="0">
                    <a:latin typeface="Cambria Math" panose="02040503050406030204" pitchFamily="18" charset="0"/>
                  </a:rPr>
                  <a:t> </a:t>
                </a:r>
                <a:r>
                  <a:rPr lang="en-IN" sz="2400" dirty="0">
                    <a:latin typeface="Cambria Math" panose="02040503050406030204" pitchFamily="18" charset="0"/>
                  </a:rPr>
                  <a:t>where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+1,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IN" sz="24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sz="24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IN" sz="24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94" name="Content Placeholder 9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65297" y="1111624"/>
                <a:ext cx="4488384" cy="5300823"/>
              </a:xfrm>
              <a:blipFill>
                <a:blip r:embed="rId2"/>
                <a:stretch>
                  <a:fillRect t="-19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13</a:t>
            </a:fld>
            <a:endParaRPr lang="en-US"/>
          </a:p>
        </p:txBody>
      </p:sp>
      <p:grpSp>
        <p:nvGrpSpPr>
          <p:cNvPr id="95" name="Group 94"/>
          <p:cNvGrpSpPr>
            <a:grpSpLocks noChangeAspect="1"/>
          </p:cNvGrpSpPr>
          <p:nvPr/>
        </p:nvGrpSpPr>
        <p:grpSpPr>
          <a:xfrm>
            <a:off x="253353" y="999481"/>
            <a:ext cx="7337532" cy="5803951"/>
            <a:chOff x="276031" y="1273996"/>
            <a:chExt cx="6436431" cy="5091185"/>
          </a:xfrm>
        </p:grpSpPr>
        <p:sp>
          <p:nvSpPr>
            <p:cNvPr id="7" name="Rectangle 6"/>
            <p:cNvSpPr>
              <a:spLocks/>
            </p:cNvSpPr>
            <p:nvPr/>
          </p:nvSpPr>
          <p:spPr>
            <a:xfrm>
              <a:off x="752346" y="155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/>
            <p:cNvSpPr>
              <a:spLocks/>
            </p:cNvSpPr>
            <p:nvPr/>
          </p:nvSpPr>
          <p:spPr>
            <a:xfrm>
              <a:off x="1382346" y="155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/>
            <p:cNvSpPr>
              <a:spLocks/>
            </p:cNvSpPr>
            <p:nvPr/>
          </p:nvSpPr>
          <p:spPr>
            <a:xfrm>
              <a:off x="752346" y="2181692"/>
              <a:ext cx="630000" cy="63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/>
            <p:cNvSpPr>
              <a:spLocks/>
            </p:cNvSpPr>
            <p:nvPr/>
          </p:nvSpPr>
          <p:spPr>
            <a:xfrm>
              <a:off x="1382346" y="2181692"/>
              <a:ext cx="630000" cy="63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/>
            <p:cNvSpPr>
              <a:spLocks/>
            </p:cNvSpPr>
            <p:nvPr/>
          </p:nvSpPr>
          <p:spPr>
            <a:xfrm>
              <a:off x="752346" y="2811692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/>
            <p:cNvSpPr>
              <a:spLocks/>
            </p:cNvSpPr>
            <p:nvPr/>
          </p:nvSpPr>
          <p:spPr>
            <a:xfrm>
              <a:off x="1382346" y="2811692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/>
            <p:cNvSpPr>
              <a:spLocks/>
            </p:cNvSpPr>
            <p:nvPr/>
          </p:nvSpPr>
          <p:spPr>
            <a:xfrm>
              <a:off x="752346" y="342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1382346" y="3424970"/>
              <a:ext cx="630000" cy="63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/>
            <p:cNvSpPr>
              <a:spLocks/>
            </p:cNvSpPr>
            <p:nvPr/>
          </p:nvSpPr>
          <p:spPr>
            <a:xfrm>
              <a:off x="752346" y="405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/>
            <p:cNvSpPr>
              <a:spLocks/>
            </p:cNvSpPr>
            <p:nvPr/>
          </p:nvSpPr>
          <p:spPr>
            <a:xfrm>
              <a:off x="1382346" y="405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/>
            <p:cNvSpPr>
              <a:spLocks/>
            </p:cNvSpPr>
            <p:nvPr/>
          </p:nvSpPr>
          <p:spPr>
            <a:xfrm>
              <a:off x="752346" y="468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/>
            <p:cNvSpPr>
              <a:spLocks/>
            </p:cNvSpPr>
            <p:nvPr/>
          </p:nvSpPr>
          <p:spPr>
            <a:xfrm>
              <a:off x="1382346" y="4684970"/>
              <a:ext cx="630000" cy="63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/>
            <p:cNvSpPr>
              <a:spLocks/>
            </p:cNvSpPr>
            <p:nvPr/>
          </p:nvSpPr>
          <p:spPr>
            <a:xfrm>
              <a:off x="752346" y="531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Rectangle 19"/>
            <p:cNvSpPr>
              <a:spLocks/>
            </p:cNvSpPr>
            <p:nvPr/>
          </p:nvSpPr>
          <p:spPr>
            <a:xfrm>
              <a:off x="1382346" y="531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/>
            <p:cNvSpPr>
              <a:spLocks/>
            </p:cNvSpPr>
            <p:nvPr/>
          </p:nvSpPr>
          <p:spPr>
            <a:xfrm>
              <a:off x="2012346" y="155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 23"/>
            <p:cNvSpPr>
              <a:spLocks/>
            </p:cNvSpPr>
            <p:nvPr/>
          </p:nvSpPr>
          <p:spPr>
            <a:xfrm>
              <a:off x="2642346" y="155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/>
            <p:cNvSpPr>
              <a:spLocks/>
            </p:cNvSpPr>
            <p:nvPr/>
          </p:nvSpPr>
          <p:spPr>
            <a:xfrm>
              <a:off x="2012346" y="2181692"/>
              <a:ext cx="630000" cy="63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/>
            <p:cNvSpPr>
              <a:spLocks/>
            </p:cNvSpPr>
            <p:nvPr/>
          </p:nvSpPr>
          <p:spPr>
            <a:xfrm>
              <a:off x="2642346" y="218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/>
            <p:cNvSpPr>
              <a:spLocks/>
            </p:cNvSpPr>
            <p:nvPr/>
          </p:nvSpPr>
          <p:spPr>
            <a:xfrm>
              <a:off x="2012346" y="2811692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Rectangle 27"/>
            <p:cNvSpPr>
              <a:spLocks/>
            </p:cNvSpPr>
            <p:nvPr/>
          </p:nvSpPr>
          <p:spPr>
            <a:xfrm>
              <a:off x="2642346" y="281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Rectangle 28"/>
            <p:cNvSpPr>
              <a:spLocks/>
            </p:cNvSpPr>
            <p:nvPr/>
          </p:nvSpPr>
          <p:spPr>
            <a:xfrm>
              <a:off x="2012346" y="342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Rectangle 29"/>
            <p:cNvSpPr>
              <a:spLocks/>
            </p:cNvSpPr>
            <p:nvPr/>
          </p:nvSpPr>
          <p:spPr>
            <a:xfrm>
              <a:off x="2642346" y="342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Rectangle 30"/>
            <p:cNvSpPr>
              <a:spLocks/>
            </p:cNvSpPr>
            <p:nvPr/>
          </p:nvSpPr>
          <p:spPr>
            <a:xfrm>
              <a:off x="2012346" y="405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Rectangle 31"/>
            <p:cNvSpPr>
              <a:spLocks/>
            </p:cNvSpPr>
            <p:nvPr/>
          </p:nvSpPr>
          <p:spPr>
            <a:xfrm>
              <a:off x="2642346" y="405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Rectangle 32"/>
            <p:cNvSpPr>
              <a:spLocks/>
            </p:cNvSpPr>
            <p:nvPr/>
          </p:nvSpPr>
          <p:spPr>
            <a:xfrm>
              <a:off x="2012346" y="468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Rectangle 33"/>
            <p:cNvSpPr>
              <a:spLocks/>
            </p:cNvSpPr>
            <p:nvPr/>
          </p:nvSpPr>
          <p:spPr>
            <a:xfrm>
              <a:off x="2642346" y="468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Rectangle 34"/>
            <p:cNvSpPr>
              <a:spLocks/>
            </p:cNvSpPr>
            <p:nvPr/>
          </p:nvSpPr>
          <p:spPr>
            <a:xfrm>
              <a:off x="2012346" y="531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Rectangle 35"/>
            <p:cNvSpPr>
              <a:spLocks/>
            </p:cNvSpPr>
            <p:nvPr/>
          </p:nvSpPr>
          <p:spPr>
            <a:xfrm>
              <a:off x="2642346" y="531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Rectangle 38"/>
            <p:cNvSpPr>
              <a:spLocks/>
            </p:cNvSpPr>
            <p:nvPr/>
          </p:nvSpPr>
          <p:spPr>
            <a:xfrm>
              <a:off x="3272346" y="155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Rectangle 39"/>
            <p:cNvSpPr>
              <a:spLocks/>
            </p:cNvSpPr>
            <p:nvPr/>
          </p:nvSpPr>
          <p:spPr>
            <a:xfrm>
              <a:off x="3902346" y="155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Rectangle 40"/>
            <p:cNvSpPr>
              <a:spLocks/>
            </p:cNvSpPr>
            <p:nvPr/>
          </p:nvSpPr>
          <p:spPr>
            <a:xfrm>
              <a:off x="3272346" y="2181692"/>
              <a:ext cx="630000" cy="63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Rectangle 41"/>
            <p:cNvSpPr>
              <a:spLocks/>
            </p:cNvSpPr>
            <p:nvPr/>
          </p:nvSpPr>
          <p:spPr>
            <a:xfrm>
              <a:off x="3902346" y="218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Rectangle 42"/>
            <p:cNvSpPr>
              <a:spLocks/>
            </p:cNvSpPr>
            <p:nvPr/>
          </p:nvSpPr>
          <p:spPr>
            <a:xfrm>
              <a:off x="3272346" y="281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Rectangle 43"/>
            <p:cNvSpPr>
              <a:spLocks/>
            </p:cNvSpPr>
            <p:nvPr/>
          </p:nvSpPr>
          <p:spPr>
            <a:xfrm>
              <a:off x="3902346" y="281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" name="Rectangle 44"/>
            <p:cNvSpPr>
              <a:spLocks/>
            </p:cNvSpPr>
            <p:nvPr/>
          </p:nvSpPr>
          <p:spPr>
            <a:xfrm>
              <a:off x="3272346" y="3424970"/>
              <a:ext cx="630000" cy="63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Rectangle 45"/>
            <p:cNvSpPr>
              <a:spLocks/>
            </p:cNvSpPr>
            <p:nvPr/>
          </p:nvSpPr>
          <p:spPr>
            <a:xfrm>
              <a:off x="3902346" y="342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Rectangle 46"/>
            <p:cNvSpPr>
              <a:spLocks/>
            </p:cNvSpPr>
            <p:nvPr/>
          </p:nvSpPr>
          <p:spPr>
            <a:xfrm>
              <a:off x="3272346" y="405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Rectangle 47"/>
            <p:cNvSpPr>
              <a:spLocks/>
            </p:cNvSpPr>
            <p:nvPr/>
          </p:nvSpPr>
          <p:spPr>
            <a:xfrm>
              <a:off x="3902346" y="405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Rectangle 48"/>
            <p:cNvSpPr>
              <a:spLocks/>
            </p:cNvSpPr>
            <p:nvPr/>
          </p:nvSpPr>
          <p:spPr>
            <a:xfrm>
              <a:off x="3272346" y="4684970"/>
              <a:ext cx="630000" cy="63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Rectangle 49"/>
            <p:cNvSpPr>
              <a:spLocks/>
            </p:cNvSpPr>
            <p:nvPr/>
          </p:nvSpPr>
          <p:spPr>
            <a:xfrm>
              <a:off x="3902346" y="468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Rectangle 50"/>
            <p:cNvSpPr>
              <a:spLocks/>
            </p:cNvSpPr>
            <p:nvPr/>
          </p:nvSpPr>
          <p:spPr>
            <a:xfrm>
              <a:off x="3272346" y="531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Rectangle 51"/>
            <p:cNvSpPr>
              <a:spLocks/>
            </p:cNvSpPr>
            <p:nvPr/>
          </p:nvSpPr>
          <p:spPr>
            <a:xfrm>
              <a:off x="3902346" y="531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Rectangle 54"/>
            <p:cNvSpPr>
              <a:spLocks/>
            </p:cNvSpPr>
            <p:nvPr/>
          </p:nvSpPr>
          <p:spPr>
            <a:xfrm>
              <a:off x="4532346" y="155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" name="Rectangle 55"/>
            <p:cNvSpPr>
              <a:spLocks/>
            </p:cNvSpPr>
            <p:nvPr/>
          </p:nvSpPr>
          <p:spPr>
            <a:xfrm>
              <a:off x="5162346" y="155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" name="Rectangle 56"/>
            <p:cNvSpPr>
              <a:spLocks/>
            </p:cNvSpPr>
            <p:nvPr/>
          </p:nvSpPr>
          <p:spPr>
            <a:xfrm>
              <a:off x="4532346" y="218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Rectangle 57"/>
            <p:cNvSpPr>
              <a:spLocks/>
            </p:cNvSpPr>
            <p:nvPr/>
          </p:nvSpPr>
          <p:spPr>
            <a:xfrm>
              <a:off x="5162346" y="2181692"/>
              <a:ext cx="630000" cy="63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9" name="Rectangle 58"/>
            <p:cNvSpPr>
              <a:spLocks/>
            </p:cNvSpPr>
            <p:nvPr/>
          </p:nvSpPr>
          <p:spPr>
            <a:xfrm>
              <a:off x="4532346" y="2811692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0" name="Rectangle 59"/>
            <p:cNvSpPr>
              <a:spLocks/>
            </p:cNvSpPr>
            <p:nvPr/>
          </p:nvSpPr>
          <p:spPr>
            <a:xfrm>
              <a:off x="5162346" y="2811692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" name="Rectangle 60"/>
            <p:cNvSpPr>
              <a:spLocks/>
            </p:cNvSpPr>
            <p:nvPr/>
          </p:nvSpPr>
          <p:spPr>
            <a:xfrm>
              <a:off x="4532346" y="342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2" name="Rectangle 61"/>
            <p:cNvSpPr>
              <a:spLocks/>
            </p:cNvSpPr>
            <p:nvPr/>
          </p:nvSpPr>
          <p:spPr>
            <a:xfrm>
              <a:off x="5162346" y="3424970"/>
              <a:ext cx="630000" cy="63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3" name="Rectangle 62"/>
            <p:cNvSpPr>
              <a:spLocks/>
            </p:cNvSpPr>
            <p:nvPr/>
          </p:nvSpPr>
          <p:spPr>
            <a:xfrm>
              <a:off x="4532346" y="405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Rectangle 63"/>
            <p:cNvSpPr>
              <a:spLocks/>
            </p:cNvSpPr>
            <p:nvPr/>
          </p:nvSpPr>
          <p:spPr>
            <a:xfrm>
              <a:off x="5162346" y="405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" name="Rectangle 64"/>
            <p:cNvSpPr>
              <a:spLocks/>
            </p:cNvSpPr>
            <p:nvPr/>
          </p:nvSpPr>
          <p:spPr>
            <a:xfrm>
              <a:off x="4532346" y="4684970"/>
              <a:ext cx="630000" cy="63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" name="Rectangle 65"/>
            <p:cNvSpPr>
              <a:spLocks/>
            </p:cNvSpPr>
            <p:nvPr/>
          </p:nvSpPr>
          <p:spPr>
            <a:xfrm>
              <a:off x="5162346" y="4684970"/>
              <a:ext cx="630000" cy="63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" name="Rectangle 66"/>
            <p:cNvSpPr>
              <a:spLocks/>
            </p:cNvSpPr>
            <p:nvPr/>
          </p:nvSpPr>
          <p:spPr>
            <a:xfrm>
              <a:off x="4532346" y="531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Rectangle 67"/>
            <p:cNvSpPr>
              <a:spLocks/>
            </p:cNvSpPr>
            <p:nvPr/>
          </p:nvSpPr>
          <p:spPr>
            <a:xfrm>
              <a:off x="5162346" y="531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1" name="Rectangle 70"/>
            <p:cNvSpPr>
              <a:spLocks/>
            </p:cNvSpPr>
            <p:nvPr/>
          </p:nvSpPr>
          <p:spPr>
            <a:xfrm>
              <a:off x="5792346" y="155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3" name="Rectangle 72"/>
            <p:cNvSpPr>
              <a:spLocks/>
            </p:cNvSpPr>
            <p:nvPr/>
          </p:nvSpPr>
          <p:spPr>
            <a:xfrm>
              <a:off x="5792346" y="2181692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5" name="Rectangle 74"/>
            <p:cNvSpPr>
              <a:spLocks/>
            </p:cNvSpPr>
            <p:nvPr/>
          </p:nvSpPr>
          <p:spPr>
            <a:xfrm>
              <a:off x="5792346" y="2811692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7" name="Rectangle 76"/>
            <p:cNvSpPr>
              <a:spLocks/>
            </p:cNvSpPr>
            <p:nvPr/>
          </p:nvSpPr>
          <p:spPr>
            <a:xfrm>
              <a:off x="5792346" y="342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9" name="Rectangle 78"/>
            <p:cNvSpPr>
              <a:spLocks/>
            </p:cNvSpPr>
            <p:nvPr/>
          </p:nvSpPr>
          <p:spPr>
            <a:xfrm>
              <a:off x="5792346" y="405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1" name="Rectangle 80"/>
            <p:cNvSpPr>
              <a:spLocks/>
            </p:cNvSpPr>
            <p:nvPr/>
          </p:nvSpPr>
          <p:spPr>
            <a:xfrm>
              <a:off x="5792346" y="4684970"/>
              <a:ext cx="630000" cy="63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3" name="Rectangle 82"/>
            <p:cNvSpPr>
              <a:spLocks/>
            </p:cNvSpPr>
            <p:nvPr/>
          </p:nvSpPr>
          <p:spPr>
            <a:xfrm>
              <a:off x="5792346" y="531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43174" y="6041206"/>
              <a:ext cx="5679172" cy="323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    0            1            2            3           4           5            6           7            8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 rot="16200000">
              <a:off x="-1760506" y="3588229"/>
              <a:ext cx="4397050" cy="323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   0           1            2            3           4           5             6</a:t>
              </a:r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664049" y="6030931"/>
              <a:ext cx="6048413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 flipV="1">
              <a:off x="674323" y="1273996"/>
              <a:ext cx="0" cy="476720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91" name="Content Placeholder 88"/>
            <p:cNvGraphicFramePr>
              <a:graphicFrameLocks/>
            </p:cNvGraphicFramePr>
            <p:nvPr/>
          </p:nvGraphicFramePr>
          <p:xfrm>
            <a:off x="752346" y="1545217"/>
            <a:ext cx="5684210" cy="4421053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720000">
                    <a:extLst>
                      <a:ext uri="{9D8B030D-6E8A-4147-A177-3AD203B41FA5}">
                        <a16:colId xmlns:a16="http://schemas.microsoft.com/office/drawing/2014/main" val="1776689465"/>
                      </a:ext>
                    </a:extLst>
                  </a:gridCol>
                  <a:gridCol w="720000">
                    <a:extLst>
                      <a:ext uri="{9D8B030D-6E8A-4147-A177-3AD203B41FA5}">
                        <a16:colId xmlns:a16="http://schemas.microsoft.com/office/drawing/2014/main" val="1276201548"/>
                      </a:ext>
                    </a:extLst>
                  </a:gridCol>
                  <a:gridCol w="720000">
                    <a:extLst>
                      <a:ext uri="{9D8B030D-6E8A-4147-A177-3AD203B41FA5}">
                        <a16:colId xmlns:a16="http://schemas.microsoft.com/office/drawing/2014/main" val="2780966395"/>
                      </a:ext>
                    </a:extLst>
                  </a:gridCol>
                  <a:gridCol w="720000">
                    <a:extLst>
                      <a:ext uri="{9D8B030D-6E8A-4147-A177-3AD203B41FA5}">
                        <a16:colId xmlns:a16="http://schemas.microsoft.com/office/drawing/2014/main" val="2615852950"/>
                      </a:ext>
                    </a:extLst>
                  </a:gridCol>
                  <a:gridCol w="720000">
                    <a:extLst>
                      <a:ext uri="{9D8B030D-6E8A-4147-A177-3AD203B41FA5}">
                        <a16:colId xmlns:a16="http://schemas.microsoft.com/office/drawing/2014/main" val="3554787811"/>
                      </a:ext>
                    </a:extLst>
                  </a:gridCol>
                  <a:gridCol w="720000">
                    <a:extLst>
                      <a:ext uri="{9D8B030D-6E8A-4147-A177-3AD203B41FA5}">
                        <a16:colId xmlns:a16="http://schemas.microsoft.com/office/drawing/2014/main" val="3751421193"/>
                      </a:ext>
                    </a:extLst>
                  </a:gridCol>
                  <a:gridCol w="720000">
                    <a:extLst>
                      <a:ext uri="{9D8B030D-6E8A-4147-A177-3AD203B41FA5}">
                        <a16:colId xmlns:a16="http://schemas.microsoft.com/office/drawing/2014/main" val="2820291636"/>
                      </a:ext>
                    </a:extLst>
                  </a:gridCol>
                  <a:gridCol w="720000">
                    <a:extLst>
                      <a:ext uri="{9D8B030D-6E8A-4147-A177-3AD203B41FA5}">
                        <a16:colId xmlns:a16="http://schemas.microsoft.com/office/drawing/2014/main" val="806322193"/>
                      </a:ext>
                    </a:extLst>
                  </a:gridCol>
                  <a:gridCol w="720000">
                    <a:extLst>
                      <a:ext uri="{9D8B030D-6E8A-4147-A177-3AD203B41FA5}">
                        <a16:colId xmlns:a16="http://schemas.microsoft.com/office/drawing/2014/main" val="1416637922"/>
                      </a:ext>
                    </a:extLst>
                  </a:gridCol>
                </a:tblGrid>
                <a:tr h="72000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950401261"/>
                    </a:ext>
                  </a:extLst>
                </a:tr>
                <a:tr h="72000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2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2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2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4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2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83480693"/>
                    </a:ext>
                  </a:extLst>
                </a:tr>
                <a:tr h="72000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54891531"/>
                    </a:ext>
                  </a:extLst>
                </a:tr>
                <a:tr h="72000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0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2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0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4027109544"/>
                    </a:ext>
                  </a:extLst>
                </a:tr>
                <a:tr h="72000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997996107"/>
                    </a:ext>
                  </a:extLst>
                </a:tr>
                <a:tr h="72000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2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4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2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2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2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338795747"/>
                    </a:ext>
                  </a:extLst>
                </a:tr>
                <a:tr h="72000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3808919454"/>
                    </a:ext>
                  </a:extLst>
                </a:tr>
              </a:tbl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354351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686" y="125409"/>
            <a:ext cx="10731114" cy="605507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A Toy Example – Gradients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53354" y="999481"/>
            <a:ext cx="7337531" cy="5803951"/>
            <a:chOff x="253354" y="999481"/>
            <a:chExt cx="7337531" cy="5803951"/>
          </a:xfrm>
        </p:grpSpPr>
        <p:sp>
          <p:nvSpPr>
            <p:cNvPr id="76" name="Rectangle 75"/>
            <p:cNvSpPr>
              <a:spLocks/>
            </p:cNvSpPr>
            <p:nvPr/>
          </p:nvSpPr>
          <p:spPr>
            <a:xfrm>
              <a:off x="7963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8" name="Rectangle 77"/>
            <p:cNvSpPr>
              <a:spLocks/>
            </p:cNvSpPr>
            <p:nvPr/>
          </p:nvSpPr>
          <p:spPr>
            <a:xfrm>
              <a:off x="15145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0" name="Rectangle 79"/>
            <p:cNvSpPr>
              <a:spLocks/>
            </p:cNvSpPr>
            <p:nvPr/>
          </p:nvSpPr>
          <p:spPr>
            <a:xfrm>
              <a:off x="796352" y="2034254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2" name="Rectangle 81"/>
            <p:cNvSpPr>
              <a:spLocks/>
            </p:cNvSpPr>
            <p:nvPr/>
          </p:nvSpPr>
          <p:spPr>
            <a:xfrm>
              <a:off x="1514552" y="2034254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4" name="Rectangle 83"/>
            <p:cNvSpPr>
              <a:spLocks/>
            </p:cNvSpPr>
            <p:nvPr/>
          </p:nvSpPr>
          <p:spPr>
            <a:xfrm>
              <a:off x="796352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9" name="Rectangle 88"/>
            <p:cNvSpPr>
              <a:spLocks/>
            </p:cNvSpPr>
            <p:nvPr/>
          </p:nvSpPr>
          <p:spPr>
            <a:xfrm>
              <a:off x="1514552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0" name="Rectangle 89"/>
            <p:cNvSpPr>
              <a:spLocks/>
            </p:cNvSpPr>
            <p:nvPr/>
          </p:nvSpPr>
          <p:spPr>
            <a:xfrm>
              <a:off x="796352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2" name="Rectangle 91"/>
            <p:cNvSpPr>
              <a:spLocks/>
            </p:cNvSpPr>
            <p:nvPr/>
          </p:nvSpPr>
          <p:spPr>
            <a:xfrm>
              <a:off x="1514552" y="3451591"/>
              <a:ext cx="718200" cy="718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3" name="Rectangle 92"/>
            <p:cNvSpPr>
              <a:spLocks/>
            </p:cNvSpPr>
            <p:nvPr/>
          </p:nvSpPr>
          <p:spPr>
            <a:xfrm>
              <a:off x="796352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5" name="Rectangle 94"/>
            <p:cNvSpPr>
              <a:spLocks/>
            </p:cNvSpPr>
            <p:nvPr/>
          </p:nvSpPr>
          <p:spPr>
            <a:xfrm>
              <a:off x="1514552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6" name="Rectangle 95"/>
            <p:cNvSpPr>
              <a:spLocks/>
            </p:cNvSpPr>
            <p:nvPr/>
          </p:nvSpPr>
          <p:spPr>
            <a:xfrm>
              <a:off x="796352" y="48879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7" name="Rectangle 96"/>
            <p:cNvSpPr>
              <a:spLocks/>
            </p:cNvSpPr>
            <p:nvPr/>
          </p:nvSpPr>
          <p:spPr>
            <a:xfrm>
              <a:off x="1514552" y="4887991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8" name="Rectangle 97"/>
            <p:cNvSpPr>
              <a:spLocks/>
            </p:cNvSpPr>
            <p:nvPr/>
          </p:nvSpPr>
          <p:spPr>
            <a:xfrm>
              <a:off x="7963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9" name="Rectangle 98"/>
            <p:cNvSpPr>
              <a:spLocks/>
            </p:cNvSpPr>
            <p:nvPr/>
          </p:nvSpPr>
          <p:spPr>
            <a:xfrm>
              <a:off x="15145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0" name="Rectangle 99"/>
            <p:cNvSpPr>
              <a:spLocks/>
            </p:cNvSpPr>
            <p:nvPr/>
          </p:nvSpPr>
          <p:spPr>
            <a:xfrm>
              <a:off x="22327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1" name="Rectangle 100"/>
            <p:cNvSpPr>
              <a:spLocks/>
            </p:cNvSpPr>
            <p:nvPr/>
          </p:nvSpPr>
          <p:spPr>
            <a:xfrm>
              <a:off x="29509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Rectangle 101"/>
            <p:cNvSpPr>
              <a:spLocks/>
            </p:cNvSpPr>
            <p:nvPr/>
          </p:nvSpPr>
          <p:spPr>
            <a:xfrm>
              <a:off x="2232752" y="2034254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3" name="Rectangle 102"/>
            <p:cNvSpPr>
              <a:spLocks/>
            </p:cNvSpPr>
            <p:nvPr/>
          </p:nvSpPr>
          <p:spPr>
            <a:xfrm>
              <a:off x="2950952" y="20342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4" name="Rectangle 103"/>
            <p:cNvSpPr>
              <a:spLocks/>
            </p:cNvSpPr>
            <p:nvPr/>
          </p:nvSpPr>
          <p:spPr>
            <a:xfrm>
              <a:off x="2232752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5" name="Rectangle 104"/>
            <p:cNvSpPr>
              <a:spLocks/>
            </p:cNvSpPr>
            <p:nvPr/>
          </p:nvSpPr>
          <p:spPr>
            <a:xfrm>
              <a:off x="2950952" y="27524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6" name="Rectangle 105"/>
            <p:cNvSpPr>
              <a:spLocks/>
            </p:cNvSpPr>
            <p:nvPr/>
          </p:nvSpPr>
          <p:spPr>
            <a:xfrm>
              <a:off x="2232752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7" name="Rectangle 106"/>
            <p:cNvSpPr>
              <a:spLocks/>
            </p:cNvSpPr>
            <p:nvPr/>
          </p:nvSpPr>
          <p:spPr>
            <a:xfrm>
              <a:off x="2950952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8" name="Rectangle 107"/>
            <p:cNvSpPr>
              <a:spLocks/>
            </p:cNvSpPr>
            <p:nvPr/>
          </p:nvSpPr>
          <p:spPr>
            <a:xfrm>
              <a:off x="2232752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9" name="Rectangle 108"/>
            <p:cNvSpPr>
              <a:spLocks/>
            </p:cNvSpPr>
            <p:nvPr/>
          </p:nvSpPr>
          <p:spPr>
            <a:xfrm>
              <a:off x="2950952" y="41697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0" name="Rectangle 109"/>
            <p:cNvSpPr>
              <a:spLocks/>
            </p:cNvSpPr>
            <p:nvPr/>
          </p:nvSpPr>
          <p:spPr>
            <a:xfrm>
              <a:off x="2232752" y="48879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1" name="Rectangle 110"/>
            <p:cNvSpPr>
              <a:spLocks/>
            </p:cNvSpPr>
            <p:nvPr/>
          </p:nvSpPr>
          <p:spPr>
            <a:xfrm>
              <a:off x="2950952" y="48879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2" name="Rectangle 111"/>
            <p:cNvSpPr>
              <a:spLocks/>
            </p:cNvSpPr>
            <p:nvPr/>
          </p:nvSpPr>
          <p:spPr>
            <a:xfrm>
              <a:off x="22327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3" name="Rectangle 112"/>
            <p:cNvSpPr>
              <a:spLocks/>
            </p:cNvSpPr>
            <p:nvPr/>
          </p:nvSpPr>
          <p:spPr>
            <a:xfrm>
              <a:off x="29509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4" name="Rectangle 113"/>
            <p:cNvSpPr>
              <a:spLocks/>
            </p:cNvSpPr>
            <p:nvPr/>
          </p:nvSpPr>
          <p:spPr>
            <a:xfrm>
              <a:off x="36691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5" name="Rectangle 114"/>
            <p:cNvSpPr>
              <a:spLocks/>
            </p:cNvSpPr>
            <p:nvPr/>
          </p:nvSpPr>
          <p:spPr>
            <a:xfrm>
              <a:off x="43873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6" name="Rectangle 115"/>
            <p:cNvSpPr>
              <a:spLocks/>
            </p:cNvSpPr>
            <p:nvPr/>
          </p:nvSpPr>
          <p:spPr>
            <a:xfrm>
              <a:off x="3669152" y="2034254"/>
              <a:ext cx="718200" cy="718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7" name="Rectangle 116"/>
            <p:cNvSpPr>
              <a:spLocks/>
            </p:cNvSpPr>
            <p:nvPr/>
          </p:nvSpPr>
          <p:spPr>
            <a:xfrm>
              <a:off x="4387352" y="20342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8" name="Rectangle 117"/>
            <p:cNvSpPr>
              <a:spLocks/>
            </p:cNvSpPr>
            <p:nvPr/>
          </p:nvSpPr>
          <p:spPr>
            <a:xfrm>
              <a:off x="3669152" y="27524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9" name="Rectangle 118"/>
            <p:cNvSpPr>
              <a:spLocks/>
            </p:cNvSpPr>
            <p:nvPr/>
          </p:nvSpPr>
          <p:spPr>
            <a:xfrm>
              <a:off x="4387352" y="27524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0" name="Rectangle 119"/>
            <p:cNvSpPr>
              <a:spLocks/>
            </p:cNvSpPr>
            <p:nvPr/>
          </p:nvSpPr>
          <p:spPr>
            <a:xfrm>
              <a:off x="3669152" y="3451591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1" name="Rectangle 120"/>
            <p:cNvSpPr>
              <a:spLocks/>
            </p:cNvSpPr>
            <p:nvPr/>
          </p:nvSpPr>
          <p:spPr>
            <a:xfrm>
              <a:off x="4387352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2" name="Rectangle 121"/>
            <p:cNvSpPr>
              <a:spLocks/>
            </p:cNvSpPr>
            <p:nvPr/>
          </p:nvSpPr>
          <p:spPr>
            <a:xfrm>
              <a:off x="3669152" y="41697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3" name="Rectangle 122"/>
            <p:cNvSpPr>
              <a:spLocks/>
            </p:cNvSpPr>
            <p:nvPr/>
          </p:nvSpPr>
          <p:spPr>
            <a:xfrm>
              <a:off x="4387352" y="41697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4" name="Rectangle 123"/>
            <p:cNvSpPr>
              <a:spLocks/>
            </p:cNvSpPr>
            <p:nvPr/>
          </p:nvSpPr>
          <p:spPr>
            <a:xfrm>
              <a:off x="3669152" y="4887991"/>
              <a:ext cx="718200" cy="718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5" name="Rectangle 124"/>
            <p:cNvSpPr>
              <a:spLocks/>
            </p:cNvSpPr>
            <p:nvPr/>
          </p:nvSpPr>
          <p:spPr>
            <a:xfrm>
              <a:off x="4387352" y="48879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6" name="Rectangle 125"/>
            <p:cNvSpPr>
              <a:spLocks/>
            </p:cNvSpPr>
            <p:nvPr/>
          </p:nvSpPr>
          <p:spPr>
            <a:xfrm>
              <a:off x="36691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7" name="Rectangle 126"/>
            <p:cNvSpPr>
              <a:spLocks/>
            </p:cNvSpPr>
            <p:nvPr/>
          </p:nvSpPr>
          <p:spPr>
            <a:xfrm>
              <a:off x="43873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8" name="Rectangle 127"/>
            <p:cNvSpPr>
              <a:spLocks/>
            </p:cNvSpPr>
            <p:nvPr/>
          </p:nvSpPr>
          <p:spPr>
            <a:xfrm>
              <a:off x="5105553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9" name="Rectangle 128"/>
            <p:cNvSpPr>
              <a:spLocks/>
            </p:cNvSpPr>
            <p:nvPr/>
          </p:nvSpPr>
          <p:spPr>
            <a:xfrm>
              <a:off x="5823753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0" name="Rectangle 129"/>
            <p:cNvSpPr>
              <a:spLocks/>
            </p:cNvSpPr>
            <p:nvPr/>
          </p:nvSpPr>
          <p:spPr>
            <a:xfrm>
              <a:off x="5105553" y="20342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1" name="Rectangle 130"/>
            <p:cNvSpPr>
              <a:spLocks/>
            </p:cNvSpPr>
            <p:nvPr/>
          </p:nvSpPr>
          <p:spPr>
            <a:xfrm>
              <a:off x="5823753" y="2034254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2" name="Rectangle 131"/>
            <p:cNvSpPr>
              <a:spLocks/>
            </p:cNvSpPr>
            <p:nvPr/>
          </p:nvSpPr>
          <p:spPr>
            <a:xfrm>
              <a:off x="5105553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3" name="Rectangle 132"/>
            <p:cNvSpPr>
              <a:spLocks/>
            </p:cNvSpPr>
            <p:nvPr/>
          </p:nvSpPr>
          <p:spPr>
            <a:xfrm>
              <a:off x="5823753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4" name="Rectangle 133"/>
            <p:cNvSpPr>
              <a:spLocks/>
            </p:cNvSpPr>
            <p:nvPr/>
          </p:nvSpPr>
          <p:spPr>
            <a:xfrm>
              <a:off x="5105553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5" name="Rectangle 134"/>
            <p:cNvSpPr>
              <a:spLocks/>
            </p:cNvSpPr>
            <p:nvPr/>
          </p:nvSpPr>
          <p:spPr>
            <a:xfrm>
              <a:off x="5823753" y="3451591"/>
              <a:ext cx="718200" cy="718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6" name="Rectangle 135"/>
            <p:cNvSpPr>
              <a:spLocks/>
            </p:cNvSpPr>
            <p:nvPr/>
          </p:nvSpPr>
          <p:spPr>
            <a:xfrm>
              <a:off x="5105553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7" name="Rectangle 136"/>
            <p:cNvSpPr>
              <a:spLocks/>
            </p:cNvSpPr>
            <p:nvPr/>
          </p:nvSpPr>
          <p:spPr>
            <a:xfrm>
              <a:off x="5823753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8" name="Rectangle 137"/>
            <p:cNvSpPr>
              <a:spLocks/>
            </p:cNvSpPr>
            <p:nvPr/>
          </p:nvSpPr>
          <p:spPr>
            <a:xfrm>
              <a:off x="5105553" y="4887991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9" name="Rectangle 138"/>
            <p:cNvSpPr>
              <a:spLocks/>
            </p:cNvSpPr>
            <p:nvPr/>
          </p:nvSpPr>
          <p:spPr>
            <a:xfrm>
              <a:off x="5823753" y="4887991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0" name="Rectangle 139"/>
            <p:cNvSpPr>
              <a:spLocks/>
            </p:cNvSpPr>
            <p:nvPr/>
          </p:nvSpPr>
          <p:spPr>
            <a:xfrm>
              <a:off x="5105553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1" name="Rectangle 140"/>
            <p:cNvSpPr>
              <a:spLocks/>
            </p:cNvSpPr>
            <p:nvPr/>
          </p:nvSpPr>
          <p:spPr>
            <a:xfrm>
              <a:off x="5823753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2" name="Rectangle 141"/>
            <p:cNvSpPr>
              <a:spLocks/>
            </p:cNvSpPr>
            <p:nvPr/>
          </p:nvSpPr>
          <p:spPr>
            <a:xfrm>
              <a:off x="6541953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3" name="Rectangle 142"/>
            <p:cNvSpPr>
              <a:spLocks/>
            </p:cNvSpPr>
            <p:nvPr/>
          </p:nvSpPr>
          <p:spPr>
            <a:xfrm>
              <a:off x="6541953" y="20342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4" name="Rectangle 143"/>
            <p:cNvSpPr>
              <a:spLocks/>
            </p:cNvSpPr>
            <p:nvPr/>
          </p:nvSpPr>
          <p:spPr>
            <a:xfrm>
              <a:off x="6541953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5" name="Rectangle 144"/>
            <p:cNvSpPr>
              <a:spLocks/>
            </p:cNvSpPr>
            <p:nvPr/>
          </p:nvSpPr>
          <p:spPr>
            <a:xfrm>
              <a:off x="6541953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6" name="Rectangle 145"/>
            <p:cNvSpPr>
              <a:spLocks/>
            </p:cNvSpPr>
            <p:nvPr/>
          </p:nvSpPr>
          <p:spPr>
            <a:xfrm>
              <a:off x="6541953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7" name="Rectangle 146"/>
            <p:cNvSpPr>
              <a:spLocks/>
            </p:cNvSpPr>
            <p:nvPr/>
          </p:nvSpPr>
          <p:spPr>
            <a:xfrm>
              <a:off x="6541953" y="4887991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8" name="Rectangle 147"/>
            <p:cNvSpPr>
              <a:spLocks/>
            </p:cNvSpPr>
            <p:nvPr/>
          </p:nvSpPr>
          <p:spPr>
            <a:xfrm>
              <a:off x="6541953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785896" y="6434100"/>
              <a:ext cx="6474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    0            1            2            3           4           5            6           7            8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 rot="16200000">
              <a:off x="-2068299" y="3637707"/>
              <a:ext cx="50126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   0           1            2            3           4           5             6</a:t>
              </a:r>
            </a:p>
          </p:txBody>
        </p:sp>
        <p:cxnSp>
          <p:nvCxnSpPr>
            <p:cNvPr id="151" name="Straight Arrow Connector 150"/>
            <p:cNvCxnSpPr/>
            <p:nvPr/>
          </p:nvCxnSpPr>
          <p:spPr>
            <a:xfrm>
              <a:off x="695694" y="6422387"/>
              <a:ext cx="6895191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/>
            <p:nvPr/>
          </p:nvCxnSpPr>
          <p:spPr>
            <a:xfrm flipV="1">
              <a:off x="707406" y="999481"/>
              <a:ext cx="0" cy="5434618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91" name="Content Placeholder 88"/>
                <p:cNvGraphicFramePr>
                  <a:graphicFrameLocks/>
                </p:cNvGraphicFramePr>
                <p:nvPr/>
              </p:nvGraphicFramePr>
              <p:xfrm>
                <a:off x="785896" y="1316054"/>
                <a:ext cx="6480000" cy="504000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720000">
                        <a:extLst>
                          <a:ext uri="{9D8B030D-6E8A-4147-A177-3AD203B41FA5}">
                            <a16:colId xmlns:a16="http://schemas.microsoft.com/office/drawing/2014/main" val="1776689465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1276201548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2780966395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2615852950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3554787811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3751421193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2820291636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806322193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1416637922"/>
                          </a:ext>
                        </a:extLst>
                      </a:gridCol>
                    </a:tblGrid>
                    <a:tr h="720000"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950401261"/>
                        </a:ext>
                      </a:extLst>
                    </a:tr>
                    <a:tr h="720000"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,1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1,0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0,0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,0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b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,1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b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−1,1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83480693"/>
                        </a:ext>
                      </a:extLst>
                    </a:tr>
                    <a:tr h="720000"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b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f>
                                        <m:fPr>
                                          <m:ctrlP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1,1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−1,1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−1,1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b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54891531"/>
                        </a:ext>
                      </a:extLst>
                    </a:tr>
                    <a:tr h="720000"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0,0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,0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,0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0,0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,0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b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,0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0,0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4027109544"/>
                        </a:ext>
                      </a:extLst>
                    </a:tr>
                    <a:tr h="720000"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0,−1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1,−1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b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1,−1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0,−1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−1,−1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left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−1,−</m:t>
                                      </m:r>
                                      <m:f>
                                        <m:fPr>
                                          <m:ctrlP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b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0,−1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997996107"/>
                        </a:ext>
                      </a:extLst>
                    </a:tr>
                    <a:tr h="720000"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1,−1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b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,−1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,0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0,0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−1,0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b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left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,−1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b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0,−1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338795747"/>
                        </a:ext>
                      </a:extLst>
                    </a:tr>
                    <a:tr h="720000"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08919454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91" name="Content Placeholder 88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216802018"/>
                    </p:ext>
                  </p:extLst>
                </p:nvPr>
              </p:nvGraphicFramePr>
              <p:xfrm>
                <a:off x="785896" y="1316054"/>
                <a:ext cx="6480000" cy="504000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720000">
                        <a:extLst>
                          <a:ext uri="{9D8B030D-6E8A-4147-A177-3AD203B41FA5}">
                            <a16:colId xmlns:a16="http://schemas.microsoft.com/office/drawing/2014/main" val="1776689465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1276201548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2780966395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2615852950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3554787811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3751421193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2820291636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806322193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1416637922"/>
                          </a:ext>
                        </a:extLst>
                      </a:gridCol>
                    </a:tblGrid>
                    <a:tr h="720000"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950401261"/>
                        </a:ext>
                      </a:extLst>
                    </a:tr>
                    <a:tr h="720000"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100000" t="-99160" r="-701695" b="-49663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198319" t="-99160" r="-595798" b="-49663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300847" t="-99160" r="-500847" b="-49663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400847" t="-99160" r="-400847" b="-49663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500847" t="-99160" r="-300847" b="-49663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595798" t="-99160" r="-198319" b="-49663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701695" t="-99160" r="-100000" b="-49663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83480693"/>
                        </a:ext>
                      </a:extLst>
                    </a:tr>
                    <a:tr h="720000"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100000" t="-200847" r="-701695" b="-4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198319" t="-200847" r="-595798" b="-4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300847" t="-200847" r="-500847" b="-4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400847" t="-200847" r="-400847" b="-4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500847" t="-200847" r="-300847" b="-4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595798" t="-200847" r="-198319" b="-4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701695" t="-200847" r="-100000" b="-4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54891531"/>
                        </a:ext>
                      </a:extLst>
                    </a:tr>
                    <a:tr h="720000"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100000" t="-300847" r="-701695" b="-3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198319" t="-300847" r="-595798" b="-3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300847" t="-300847" r="-500847" b="-3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400847" t="-300847" r="-400847" b="-3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500847" t="-300847" r="-300847" b="-3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595798" t="-300847" r="-198319" b="-3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701695" t="-300847" r="-100000" b="-3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4027109544"/>
                        </a:ext>
                      </a:extLst>
                    </a:tr>
                    <a:tr h="720000"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100000" t="-400847" r="-701695" b="-2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198319" t="-400847" r="-595798" b="-2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300847" t="-400847" r="-500847" b="-2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400847" t="-400847" r="-400847" b="-2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500847" t="-400847" r="-300847" b="-2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595798" t="-400847" r="-198319" b="-2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701695" t="-400847" r="-100000" b="-2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997996107"/>
                        </a:ext>
                      </a:extLst>
                    </a:tr>
                    <a:tr h="720000"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100000" t="-496639" r="-701695" b="-9916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198319" t="-496639" r="-595798" b="-9916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300847" t="-496639" r="-500847" b="-9916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400847" t="-496639" r="-400847" b="-9916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500847" t="-496639" r="-300847" b="-9916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595798" t="-496639" r="-198319" b="-9916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701695" t="-496639" r="-100000" b="-9916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338795747"/>
                        </a:ext>
                      </a:extLst>
                    </a:tr>
                    <a:tr h="720000"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08919454"/>
                        </a:ext>
                      </a:extLst>
                    </a:tr>
                  </a:tbl>
                </a:graphicData>
              </a:graphic>
            </p:graphicFrame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Content Placeholder 93"/>
              <p:cNvSpPr>
                <a:spLocks noGrp="1"/>
              </p:cNvSpPr>
              <p:nvPr>
                <p:ph idx="1"/>
              </p:nvPr>
            </p:nvSpPr>
            <p:spPr>
              <a:xfrm>
                <a:off x="7365297" y="1111624"/>
                <a:ext cx="4488384" cy="5300823"/>
              </a:xfrm>
            </p:spPr>
            <p:txBody>
              <a:bodyPr>
                <a:normAutofit/>
              </a:bodyPr>
              <a:lstStyle/>
              <a:p>
                <a:r>
                  <a:rPr lang="en-IN" sz="2400" dirty="0"/>
                  <a:t>In this discrete toy example, we can calculate gradient at a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400" dirty="0"/>
                  <a:t> as</a:t>
                </a:r>
              </a:p>
              <a:p>
                <a14:m>
                  <m:oMath xmlns:m="http://schemas.openxmlformats.org/officeDocument/2006/math">
                    <m:r>
                      <a:rPr lang="en-IN" sz="240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</m:oMath>
                </a14:m>
                <a:r>
                  <a:rPr lang="en-IN" sz="2400" i="1" dirty="0">
                    <a:latin typeface="Cambria Math" panose="02040503050406030204" pitchFamily="18" charset="0"/>
                  </a:rPr>
                  <a:t> </a:t>
                </a:r>
                <a:r>
                  <a:rPr lang="en-IN" sz="2400" dirty="0">
                    <a:latin typeface="Cambria Math" panose="02040503050406030204" pitchFamily="18" charset="0"/>
                  </a:rPr>
                  <a:t>where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+1,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IN" sz="24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sz="24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IN" sz="24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sz="2400" dirty="0"/>
              </a:p>
              <a:p>
                <a:r>
                  <a:rPr lang="en-IN" sz="2400" dirty="0"/>
                  <a:t>We can visualize these gradients using simple arrows as well</a:t>
                </a:r>
              </a:p>
            </p:txBody>
          </p:sp>
        </mc:Choice>
        <mc:Fallback xmlns="">
          <p:sp>
            <p:nvSpPr>
              <p:cNvPr id="154" name="Content Placeholder 9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65297" y="1111624"/>
                <a:ext cx="4488384" cy="5300823"/>
              </a:xfrm>
              <a:blipFill>
                <a:blip r:embed="rId3"/>
                <a:stretch>
                  <a:fillRect t="-19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Rectangular Callout 154"/>
          <p:cNvSpPr/>
          <p:nvPr/>
        </p:nvSpPr>
        <p:spPr>
          <a:xfrm>
            <a:off x="4141212" y="2941611"/>
            <a:ext cx="1521460" cy="598241"/>
          </a:xfrm>
          <a:prstGeom prst="wedgeRectCallout">
            <a:avLst>
              <a:gd name="adj1" fmla="val 84439"/>
              <a:gd name="adj2" fmla="val 6281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>
                <a:solidFill>
                  <a:schemeClr val="tx1"/>
                </a:solidFill>
                <a:latin typeface="+mj-lt"/>
              </a:rPr>
              <a:t>Local min</a:t>
            </a:r>
          </a:p>
        </p:txBody>
      </p:sp>
      <p:sp>
        <p:nvSpPr>
          <p:cNvPr id="156" name="Rectangular Callout 155"/>
          <p:cNvSpPr/>
          <p:nvPr/>
        </p:nvSpPr>
        <p:spPr>
          <a:xfrm>
            <a:off x="2018499" y="4387746"/>
            <a:ext cx="1521460" cy="598241"/>
          </a:xfrm>
          <a:prstGeom prst="wedgeRectCallout">
            <a:avLst>
              <a:gd name="adj1" fmla="val 79036"/>
              <a:gd name="adj2" fmla="val 54223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>
                <a:solidFill>
                  <a:schemeClr val="tx1"/>
                </a:solidFill>
                <a:latin typeface="+mj-lt"/>
              </a:rPr>
              <a:t>Local max</a:t>
            </a:r>
          </a:p>
        </p:txBody>
      </p:sp>
      <p:sp>
        <p:nvSpPr>
          <p:cNvPr id="157" name="Rectangular Callout 156"/>
          <p:cNvSpPr/>
          <p:nvPr/>
        </p:nvSpPr>
        <p:spPr>
          <a:xfrm>
            <a:off x="1866956" y="2917178"/>
            <a:ext cx="1521460" cy="598241"/>
          </a:xfrm>
          <a:prstGeom prst="wedgeRectCallout">
            <a:avLst>
              <a:gd name="adj1" fmla="val 84439"/>
              <a:gd name="adj2" fmla="val 6281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>
                <a:solidFill>
                  <a:schemeClr val="tx1"/>
                </a:solidFill>
                <a:latin typeface="+mj-lt"/>
              </a:rPr>
              <a:t>Saddle</a:t>
            </a:r>
          </a:p>
        </p:txBody>
      </p:sp>
    </p:spTree>
    <p:extLst>
      <p:ext uri="{BB962C8B-B14F-4D97-AF65-F5344CB8AC3E}">
        <p14:creationId xmlns:p14="http://schemas.microsoft.com/office/powerpoint/2010/main" val="3862979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 uiExpand="1" build="p"/>
      <p:bldP spid="155" grpId="0" uiExpand="1" animBg="1"/>
      <p:bldP spid="156" grpId="0" uiExpand="1" animBg="1"/>
      <p:bldP spid="157" grpId="0" uiExpan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686" y="136525"/>
            <a:ext cx="10731114" cy="818213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accent2">
                    <a:lumMod val="75000"/>
                  </a:schemeClr>
                </a:solidFill>
              </a:rPr>
              <a:t>A Toy Example – Gradients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15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53354" y="999481"/>
            <a:ext cx="7337531" cy="5803951"/>
            <a:chOff x="253354" y="999481"/>
            <a:chExt cx="7337531" cy="5803951"/>
          </a:xfrm>
        </p:grpSpPr>
        <p:sp>
          <p:nvSpPr>
            <p:cNvPr id="76" name="Rectangle 75"/>
            <p:cNvSpPr>
              <a:spLocks/>
            </p:cNvSpPr>
            <p:nvPr/>
          </p:nvSpPr>
          <p:spPr>
            <a:xfrm>
              <a:off x="7963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8" name="Rectangle 77"/>
            <p:cNvSpPr>
              <a:spLocks/>
            </p:cNvSpPr>
            <p:nvPr/>
          </p:nvSpPr>
          <p:spPr>
            <a:xfrm>
              <a:off x="15145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0" name="Rectangle 79"/>
            <p:cNvSpPr>
              <a:spLocks/>
            </p:cNvSpPr>
            <p:nvPr/>
          </p:nvSpPr>
          <p:spPr>
            <a:xfrm>
              <a:off x="796352" y="2034254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2" name="Rectangle 81"/>
            <p:cNvSpPr>
              <a:spLocks/>
            </p:cNvSpPr>
            <p:nvPr/>
          </p:nvSpPr>
          <p:spPr>
            <a:xfrm>
              <a:off x="1514552" y="2034254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4" name="Rectangle 83"/>
            <p:cNvSpPr>
              <a:spLocks/>
            </p:cNvSpPr>
            <p:nvPr/>
          </p:nvSpPr>
          <p:spPr>
            <a:xfrm>
              <a:off x="796352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9" name="Rectangle 88"/>
            <p:cNvSpPr>
              <a:spLocks/>
            </p:cNvSpPr>
            <p:nvPr/>
          </p:nvSpPr>
          <p:spPr>
            <a:xfrm>
              <a:off x="1514552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0" name="Rectangle 89"/>
            <p:cNvSpPr>
              <a:spLocks/>
            </p:cNvSpPr>
            <p:nvPr/>
          </p:nvSpPr>
          <p:spPr>
            <a:xfrm>
              <a:off x="796352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2" name="Rectangle 91"/>
            <p:cNvSpPr>
              <a:spLocks/>
            </p:cNvSpPr>
            <p:nvPr/>
          </p:nvSpPr>
          <p:spPr>
            <a:xfrm>
              <a:off x="1514552" y="3451591"/>
              <a:ext cx="718200" cy="718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3" name="Rectangle 92"/>
            <p:cNvSpPr>
              <a:spLocks/>
            </p:cNvSpPr>
            <p:nvPr/>
          </p:nvSpPr>
          <p:spPr>
            <a:xfrm>
              <a:off x="796352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5" name="Rectangle 94"/>
            <p:cNvSpPr>
              <a:spLocks/>
            </p:cNvSpPr>
            <p:nvPr/>
          </p:nvSpPr>
          <p:spPr>
            <a:xfrm>
              <a:off x="1514552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6" name="Rectangle 95"/>
            <p:cNvSpPr>
              <a:spLocks/>
            </p:cNvSpPr>
            <p:nvPr/>
          </p:nvSpPr>
          <p:spPr>
            <a:xfrm>
              <a:off x="796352" y="48879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7" name="Rectangle 96"/>
            <p:cNvSpPr>
              <a:spLocks/>
            </p:cNvSpPr>
            <p:nvPr/>
          </p:nvSpPr>
          <p:spPr>
            <a:xfrm>
              <a:off x="1514552" y="4887991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8" name="Rectangle 97"/>
            <p:cNvSpPr>
              <a:spLocks/>
            </p:cNvSpPr>
            <p:nvPr/>
          </p:nvSpPr>
          <p:spPr>
            <a:xfrm>
              <a:off x="7963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9" name="Rectangle 98"/>
            <p:cNvSpPr>
              <a:spLocks/>
            </p:cNvSpPr>
            <p:nvPr/>
          </p:nvSpPr>
          <p:spPr>
            <a:xfrm>
              <a:off x="15145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0" name="Rectangle 99"/>
            <p:cNvSpPr>
              <a:spLocks/>
            </p:cNvSpPr>
            <p:nvPr/>
          </p:nvSpPr>
          <p:spPr>
            <a:xfrm>
              <a:off x="22327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1" name="Rectangle 100"/>
            <p:cNvSpPr>
              <a:spLocks/>
            </p:cNvSpPr>
            <p:nvPr/>
          </p:nvSpPr>
          <p:spPr>
            <a:xfrm>
              <a:off x="29509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Rectangle 101"/>
            <p:cNvSpPr>
              <a:spLocks/>
            </p:cNvSpPr>
            <p:nvPr/>
          </p:nvSpPr>
          <p:spPr>
            <a:xfrm>
              <a:off x="2232752" y="2034254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3" name="Rectangle 102"/>
            <p:cNvSpPr>
              <a:spLocks/>
            </p:cNvSpPr>
            <p:nvPr/>
          </p:nvSpPr>
          <p:spPr>
            <a:xfrm>
              <a:off x="2950952" y="20342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4" name="Rectangle 103"/>
            <p:cNvSpPr>
              <a:spLocks/>
            </p:cNvSpPr>
            <p:nvPr/>
          </p:nvSpPr>
          <p:spPr>
            <a:xfrm>
              <a:off x="2232752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5" name="Rectangle 104"/>
            <p:cNvSpPr>
              <a:spLocks/>
            </p:cNvSpPr>
            <p:nvPr/>
          </p:nvSpPr>
          <p:spPr>
            <a:xfrm>
              <a:off x="2950952" y="27524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6" name="Rectangle 105"/>
            <p:cNvSpPr>
              <a:spLocks/>
            </p:cNvSpPr>
            <p:nvPr/>
          </p:nvSpPr>
          <p:spPr>
            <a:xfrm>
              <a:off x="2232752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7" name="Rectangle 106"/>
            <p:cNvSpPr>
              <a:spLocks/>
            </p:cNvSpPr>
            <p:nvPr/>
          </p:nvSpPr>
          <p:spPr>
            <a:xfrm>
              <a:off x="2950952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8" name="Rectangle 107"/>
            <p:cNvSpPr>
              <a:spLocks/>
            </p:cNvSpPr>
            <p:nvPr/>
          </p:nvSpPr>
          <p:spPr>
            <a:xfrm>
              <a:off x="2232752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9" name="Rectangle 108"/>
            <p:cNvSpPr>
              <a:spLocks/>
            </p:cNvSpPr>
            <p:nvPr/>
          </p:nvSpPr>
          <p:spPr>
            <a:xfrm>
              <a:off x="2950952" y="41697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0" name="Rectangle 109"/>
            <p:cNvSpPr>
              <a:spLocks/>
            </p:cNvSpPr>
            <p:nvPr/>
          </p:nvSpPr>
          <p:spPr>
            <a:xfrm>
              <a:off x="2232752" y="48879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1" name="Rectangle 110"/>
            <p:cNvSpPr>
              <a:spLocks/>
            </p:cNvSpPr>
            <p:nvPr/>
          </p:nvSpPr>
          <p:spPr>
            <a:xfrm>
              <a:off x="2950952" y="48879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2" name="Rectangle 111"/>
            <p:cNvSpPr>
              <a:spLocks/>
            </p:cNvSpPr>
            <p:nvPr/>
          </p:nvSpPr>
          <p:spPr>
            <a:xfrm>
              <a:off x="22327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3" name="Rectangle 112"/>
            <p:cNvSpPr>
              <a:spLocks/>
            </p:cNvSpPr>
            <p:nvPr/>
          </p:nvSpPr>
          <p:spPr>
            <a:xfrm>
              <a:off x="29509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4" name="Rectangle 113"/>
            <p:cNvSpPr>
              <a:spLocks/>
            </p:cNvSpPr>
            <p:nvPr/>
          </p:nvSpPr>
          <p:spPr>
            <a:xfrm>
              <a:off x="36691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5" name="Rectangle 114"/>
            <p:cNvSpPr>
              <a:spLocks/>
            </p:cNvSpPr>
            <p:nvPr/>
          </p:nvSpPr>
          <p:spPr>
            <a:xfrm>
              <a:off x="43873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6" name="Rectangle 115"/>
            <p:cNvSpPr>
              <a:spLocks/>
            </p:cNvSpPr>
            <p:nvPr/>
          </p:nvSpPr>
          <p:spPr>
            <a:xfrm>
              <a:off x="3669152" y="2034254"/>
              <a:ext cx="718200" cy="718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7" name="Rectangle 116"/>
            <p:cNvSpPr>
              <a:spLocks/>
            </p:cNvSpPr>
            <p:nvPr/>
          </p:nvSpPr>
          <p:spPr>
            <a:xfrm>
              <a:off x="4387352" y="20342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8" name="Rectangle 117"/>
            <p:cNvSpPr>
              <a:spLocks/>
            </p:cNvSpPr>
            <p:nvPr/>
          </p:nvSpPr>
          <p:spPr>
            <a:xfrm>
              <a:off x="3669152" y="27524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9" name="Rectangle 118"/>
            <p:cNvSpPr>
              <a:spLocks/>
            </p:cNvSpPr>
            <p:nvPr/>
          </p:nvSpPr>
          <p:spPr>
            <a:xfrm>
              <a:off x="4387352" y="27524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0" name="Rectangle 119"/>
            <p:cNvSpPr>
              <a:spLocks/>
            </p:cNvSpPr>
            <p:nvPr/>
          </p:nvSpPr>
          <p:spPr>
            <a:xfrm>
              <a:off x="3669152" y="3451591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1" name="Rectangle 120"/>
            <p:cNvSpPr>
              <a:spLocks/>
            </p:cNvSpPr>
            <p:nvPr/>
          </p:nvSpPr>
          <p:spPr>
            <a:xfrm>
              <a:off x="4387352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2" name="Rectangle 121"/>
            <p:cNvSpPr>
              <a:spLocks/>
            </p:cNvSpPr>
            <p:nvPr/>
          </p:nvSpPr>
          <p:spPr>
            <a:xfrm>
              <a:off x="3669152" y="41697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3" name="Rectangle 122"/>
            <p:cNvSpPr>
              <a:spLocks/>
            </p:cNvSpPr>
            <p:nvPr/>
          </p:nvSpPr>
          <p:spPr>
            <a:xfrm>
              <a:off x="4387352" y="41697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4" name="Rectangle 123"/>
            <p:cNvSpPr>
              <a:spLocks/>
            </p:cNvSpPr>
            <p:nvPr/>
          </p:nvSpPr>
          <p:spPr>
            <a:xfrm>
              <a:off x="3669152" y="4887991"/>
              <a:ext cx="718200" cy="718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5" name="Rectangle 124"/>
            <p:cNvSpPr>
              <a:spLocks/>
            </p:cNvSpPr>
            <p:nvPr/>
          </p:nvSpPr>
          <p:spPr>
            <a:xfrm>
              <a:off x="4387352" y="48879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6" name="Rectangle 125"/>
            <p:cNvSpPr>
              <a:spLocks/>
            </p:cNvSpPr>
            <p:nvPr/>
          </p:nvSpPr>
          <p:spPr>
            <a:xfrm>
              <a:off x="36691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7" name="Rectangle 126"/>
            <p:cNvSpPr>
              <a:spLocks/>
            </p:cNvSpPr>
            <p:nvPr/>
          </p:nvSpPr>
          <p:spPr>
            <a:xfrm>
              <a:off x="43873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8" name="Rectangle 127"/>
            <p:cNvSpPr>
              <a:spLocks/>
            </p:cNvSpPr>
            <p:nvPr/>
          </p:nvSpPr>
          <p:spPr>
            <a:xfrm>
              <a:off x="5105553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9" name="Rectangle 128"/>
            <p:cNvSpPr>
              <a:spLocks/>
            </p:cNvSpPr>
            <p:nvPr/>
          </p:nvSpPr>
          <p:spPr>
            <a:xfrm>
              <a:off x="5823753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0" name="Rectangle 129"/>
            <p:cNvSpPr>
              <a:spLocks/>
            </p:cNvSpPr>
            <p:nvPr/>
          </p:nvSpPr>
          <p:spPr>
            <a:xfrm>
              <a:off x="5105553" y="20342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1" name="Rectangle 130"/>
            <p:cNvSpPr>
              <a:spLocks/>
            </p:cNvSpPr>
            <p:nvPr/>
          </p:nvSpPr>
          <p:spPr>
            <a:xfrm>
              <a:off x="5823753" y="2034254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2" name="Rectangle 131"/>
            <p:cNvSpPr>
              <a:spLocks/>
            </p:cNvSpPr>
            <p:nvPr/>
          </p:nvSpPr>
          <p:spPr>
            <a:xfrm>
              <a:off x="5105553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3" name="Rectangle 132"/>
            <p:cNvSpPr>
              <a:spLocks/>
            </p:cNvSpPr>
            <p:nvPr/>
          </p:nvSpPr>
          <p:spPr>
            <a:xfrm>
              <a:off x="5823753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4" name="Rectangle 133"/>
            <p:cNvSpPr>
              <a:spLocks/>
            </p:cNvSpPr>
            <p:nvPr/>
          </p:nvSpPr>
          <p:spPr>
            <a:xfrm>
              <a:off x="5105553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5" name="Rectangle 134"/>
            <p:cNvSpPr>
              <a:spLocks/>
            </p:cNvSpPr>
            <p:nvPr/>
          </p:nvSpPr>
          <p:spPr>
            <a:xfrm>
              <a:off x="5823753" y="3451591"/>
              <a:ext cx="718200" cy="718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6" name="Rectangle 135"/>
            <p:cNvSpPr>
              <a:spLocks/>
            </p:cNvSpPr>
            <p:nvPr/>
          </p:nvSpPr>
          <p:spPr>
            <a:xfrm>
              <a:off x="5105553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7" name="Rectangle 136"/>
            <p:cNvSpPr>
              <a:spLocks/>
            </p:cNvSpPr>
            <p:nvPr/>
          </p:nvSpPr>
          <p:spPr>
            <a:xfrm>
              <a:off x="5823753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8" name="Rectangle 137"/>
            <p:cNvSpPr>
              <a:spLocks/>
            </p:cNvSpPr>
            <p:nvPr/>
          </p:nvSpPr>
          <p:spPr>
            <a:xfrm>
              <a:off x="5105553" y="4887991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9" name="Rectangle 138"/>
            <p:cNvSpPr>
              <a:spLocks/>
            </p:cNvSpPr>
            <p:nvPr/>
          </p:nvSpPr>
          <p:spPr>
            <a:xfrm>
              <a:off x="5823753" y="4887991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0" name="Rectangle 139"/>
            <p:cNvSpPr>
              <a:spLocks/>
            </p:cNvSpPr>
            <p:nvPr/>
          </p:nvSpPr>
          <p:spPr>
            <a:xfrm>
              <a:off x="5105553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1" name="Rectangle 140"/>
            <p:cNvSpPr>
              <a:spLocks/>
            </p:cNvSpPr>
            <p:nvPr/>
          </p:nvSpPr>
          <p:spPr>
            <a:xfrm>
              <a:off x="5823753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2" name="Rectangle 141"/>
            <p:cNvSpPr>
              <a:spLocks/>
            </p:cNvSpPr>
            <p:nvPr/>
          </p:nvSpPr>
          <p:spPr>
            <a:xfrm>
              <a:off x="6541953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3" name="Rectangle 142"/>
            <p:cNvSpPr>
              <a:spLocks/>
            </p:cNvSpPr>
            <p:nvPr/>
          </p:nvSpPr>
          <p:spPr>
            <a:xfrm>
              <a:off x="6541953" y="20342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4" name="Rectangle 143"/>
            <p:cNvSpPr>
              <a:spLocks/>
            </p:cNvSpPr>
            <p:nvPr/>
          </p:nvSpPr>
          <p:spPr>
            <a:xfrm>
              <a:off x="6541953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5" name="Rectangle 144"/>
            <p:cNvSpPr>
              <a:spLocks/>
            </p:cNvSpPr>
            <p:nvPr/>
          </p:nvSpPr>
          <p:spPr>
            <a:xfrm>
              <a:off x="6541953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6" name="Rectangle 145"/>
            <p:cNvSpPr>
              <a:spLocks/>
            </p:cNvSpPr>
            <p:nvPr/>
          </p:nvSpPr>
          <p:spPr>
            <a:xfrm>
              <a:off x="6541953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7" name="Rectangle 146"/>
            <p:cNvSpPr>
              <a:spLocks/>
            </p:cNvSpPr>
            <p:nvPr/>
          </p:nvSpPr>
          <p:spPr>
            <a:xfrm>
              <a:off x="6541953" y="4887991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8" name="Rectangle 147"/>
            <p:cNvSpPr>
              <a:spLocks/>
            </p:cNvSpPr>
            <p:nvPr/>
          </p:nvSpPr>
          <p:spPr>
            <a:xfrm>
              <a:off x="6541953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785896" y="6434100"/>
              <a:ext cx="6474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    0            1            2            3           4           5            6           7            8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 rot="16200000">
              <a:off x="-2068299" y="3637707"/>
              <a:ext cx="50126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   0           1            2            3           4           5             6</a:t>
              </a:r>
            </a:p>
          </p:txBody>
        </p:sp>
        <p:cxnSp>
          <p:nvCxnSpPr>
            <p:cNvPr id="151" name="Straight Arrow Connector 150"/>
            <p:cNvCxnSpPr/>
            <p:nvPr/>
          </p:nvCxnSpPr>
          <p:spPr>
            <a:xfrm>
              <a:off x="695694" y="6422387"/>
              <a:ext cx="6895191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/>
            <p:nvPr/>
          </p:nvCxnSpPr>
          <p:spPr>
            <a:xfrm flipV="1">
              <a:off x="707406" y="999481"/>
              <a:ext cx="0" cy="5434618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Content Placeholder 93"/>
              <p:cNvSpPr>
                <a:spLocks noGrp="1"/>
              </p:cNvSpPr>
              <p:nvPr>
                <p:ph idx="1"/>
              </p:nvPr>
            </p:nvSpPr>
            <p:spPr>
              <a:xfrm>
                <a:off x="7365297" y="1111624"/>
                <a:ext cx="4488384" cy="5300823"/>
              </a:xfrm>
            </p:spPr>
            <p:txBody>
              <a:bodyPr>
                <a:normAutofit/>
              </a:bodyPr>
              <a:lstStyle/>
              <a:p>
                <a:r>
                  <a:rPr lang="en-IN" sz="2400" dirty="0"/>
                  <a:t>In this discrete toy example, we can calculate gradient at a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400" dirty="0"/>
                  <a:t> as</a:t>
                </a:r>
              </a:p>
              <a:p>
                <a14:m>
                  <m:oMath xmlns:m="http://schemas.openxmlformats.org/officeDocument/2006/math">
                    <m:r>
                      <a:rPr lang="en-IN" sz="240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</m:oMath>
                </a14:m>
                <a:r>
                  <a:rPr lang="en-IN" sz="2400" i="1" dirty="0">
                    <a:latin typeface="Cambria Math" panose="02040503050406030204" pitchFamily="18" charset="0"/>
                  </a:rPr>
                  <a:t> </a:t>
                </a:r>
                <a:r>
                  <a:rPr lang="en-IN" sz="2400" dirty="0">
                    <a:latin typeface="Cambria Math" panose="02040503050406030204" pitchFamily="18" charset="0"/>
                  </a:rPr>
                  <a:t>where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+1,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IN" sz="24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sz="24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IN" sz="24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sz="2400" dirty="0"/>
              </a:p>
              <a:p>
                <a:r>
                  <a:rPr lang="en-IN" sz="2400" dirty="0"/>
                  <a:t>We can visualize these gradients using simple arrows as well</a:t>
                </a:r>
              </a:p>
              <a:p>
                <a:r>
                  <a:rPr lang="en-IN" sz="2400" dirty="0"/>
                  <a:t>Using a similar method, the Hessian can be calculated as well!</a:t>
                </a:r>
              </a:p>
            </p:txBody>
          </p:sp>
        </mc:Choice>
        <mc:Fallback xmlns="">
          <p:sp>
            <p:nvSpPr>
              <p:cNvPr id="154" name="Content Placeholder 9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65297" y="1111624"/>
                <a:ext cx="4488384" cy="5300823"/>
              </a:xfrm>
              <a:blipFill>
                <a:blip r:embed="rId2"/>
                <a:stretch>
                  <a:fillRect t="-19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V="1">
            <a:off x="1871775" y="2034254"/>
            <a:ext cx="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2593417" y="2034254"/>
            <a:ext cx="18000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3311304" y="2378327"/>
            <a:ext cx="3600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 flipV="1">
            <a:off x="4608182" y="2377194"/>
            <a:ext cx="1800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 flipV="1">
            <a:off x="5284652" y="2034254"/>
            <a:ext cx="18000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 flipH="1" flipV="1">
            <a:off x="5822852" y="2034254"/>
            <a:ext cx="36000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V="1">
            <a:off x="1871775" y="2752454"/>
            <a:ext cx="3755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V="1">
            <a:off x="2593417" y="2931554"/>
            <a:ext cx="360000" cy="18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V="1">
            <a:off x="3311304" y="2752454"/>
            <a:ext cx="36000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 flipV="1">
            <a:off x="4029191" y="2752454"/>
            <a:ext cx="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 flipH="1" flipV="1">
            <a:off x="4386452" y="2752454"/>
            <a:ext cx="36000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 flipH="1" flipV="1">
            <a:off x="5102500" y="2752454"/>
            <a:ext cx="36000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 flipV="1">
            <a:off x="6182853" y="2752454"/>
            <a:ext cx="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 flipV="1">
            <a:off x="2593417" y="3822373"/>
            <a:ext cx="1800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>
            <a:off x="1871775" y="4516279"/>
            <a:ext cx="3755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/>
          <p:nvPr/>
        </p:nvCxnSpPr>
        <p:spPr>
          <a:xfrm>
            <a:off x="2593417" y="4531108"/>
            <a:ext cx="36000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>
            <a:off x="4029191" y="4508202"/>
            <a:ext cx="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/>
          <p:nvPr/>
        </p:nvCxnSpPr>
        <p:spPr>
          <a:xfrm flipH="1">
            <a:off x="4383308" y="4508202"/>
            <a:ext cx="36000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 flipH="1">
            <a:off x="5102500" y="4528825"/>
            <a:ext cx="360000" cy="18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>
            <a:off x="6182853" y="4528825"/>
            <a:ext cx="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>
            <a:off x="1871774" y="5240335"/>
            <a:ext cx="36000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>
            <a:off x="2593417" y="5256131"/>
            <a:ext cx="18000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 flipV="1">
            <a:off x="3311304" y="5247091"/>
            <a:ext cx="1800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 flipH="1" flipV="1">
            <a:off x="4387352" y="5263448"/>
            <a:ext cx="3600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 flipH="1">
            <a:off x="5283712" y="5263448"/>
            <a:ext cx="18000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>
            <a:off x="6182853" y="5263448"/>
            <a:ext cx="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 flipV="1">
            <a:off x="3311304" y="3822373"/>
            <a:ext cx="1800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 flipH="1" flipV="1">
            <a:off x="4608182" y="3822373"/>
            <a:ext cx="1800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>
          <a:xfrm flipH="1" flipV="1">
            <a:off x="5299935" y="3822373"/>
            <a:ext cx="1800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/>
          <p:nvPr/>
        </p:nvCxnSpPr>
        <p:spPr>
          <a:xfrm>
            <a:off x="3308174" y="4531108"/>
            <a:ext cx="36000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3" name="Rectangular Callout 152"/>
          <p:cNvSpPr/>
          <p:nvPr/>
        </p:nvSpPr>
        <p:spPr>
          <a:xfrm>
            <a:off x="4947507" y="1208496"/>
            <a:ext cx="2651331" cy="667745"/>
          </a:xfrm>
          <a:prstGeom prst="wedgeRectCallout">
            <a:avLst>
              <a:gd name="adj1" fmla="val -86168"/>
              <a:gd name="adj2" fmla="val 84176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>
                <a:solidFill>
                  <a:schemeClr val="tx1"/>
                </a:solidFill>
                <a:latin typeface="+mj-lt"/>
              </a:rPr>
              <a:t>Gradients converge toward local max</a:t>
            </a:r>
          </a:p>
        </p:txBody>
      </p:sp>
      <p:sp>
        <p:nvSpPr>
          <p:cNvPr id="155" name="Rectangular Callout 154"/>
          <p:cNvSpPr/>
          <p:nvPr/>
        </p:nvSpPr>
        <p:spPr>
          <a:xfrm>
            <a:off x="7319502" y="2831809"/>
            <a:ext cx="2788059" cy="667745"/>
          </a:xfrm>
          <a:prstGeom prst="wedgeRectCallout">
            <a:avLst>
              <a:gd name="adj1" fmla="val -86168"/>
              <a:gd name="adj2" fmla="val 84176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>
                <a:solidFill>
                  <a:schemeClr val="tx1"/>
                </a:solidFill>
                <a:latin typeface="+mj-lt"/>
              </a:rPr>
              <a:t>Gradients diverge away from local min</a:t>
            </a:r>
          </a:p>
        </p:txBody>
      </p:sp>
      <p:sp>
        <p:nvSpPr>
          <p:cNvPr id="156" name="Rectangular Callout 155"/>
          <p:cNvSpPr/>
          <p:nvPr/>
        </p:nvSpPr>
        <p:spPr>
          <a:xfrm>
            <a:off x="5252089" y="4286850"/>
            <a:ext cx="3638553" cy="667745"/>
          </a:xfrm>
          <a:prstGeom prst="wedgeRectCallout">
            <a:avLst>
              <a:gd name="adj1" fmla="val -81753"/>
              <a:gd name="adj2" fmla="val -107243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>
                <a:solidFill>
                  <a:schemeClr val="tx1"/>
                </a:solidFill>
                <a:latin typeface="+mj-lt"/>
              </a:rPr>
              <a:t>At saddle points, both can happen along different axes</a:t>
            </a:r>
          </a:p>
        </p:txBody>
      </p:sp>
    </p:spTree>
    <p:extLst>
      <p:ext uri="{BB962C8B-B14F-4D97-AF65-F5344CB8AC3E}">
        <p14:creationId xmlns:p14="http://schemas.microsoft.com/office/powerpoint/2010/main" val="74341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2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2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2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2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2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2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2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2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2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2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2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2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2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2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2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2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 uiExpand="1" build="p"/>
      <p:bldP spid="153" grpId="0" uiExpand="1" animBg="1"/>
      <p:bldP spid="155" grpId="0" uiExpand="1" animBg="1"/>
      <p:bldP spid="156" grpId="0" uiExpan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74" y="-266613"/>
            <a:ext cx="10515600" cy="1325563"/>
          </a:xfrm>
        </p:spPr>
        <p:txBody>
          <a:bodyPr/>
          <a:lstStyle/>
          <a:p>
            <a:r>
              <a:rPr lang="en-IN" sz="4000" dirty="0">
                <a:solidFill>
                  <a:schemeClr val="accent2">
                    <a:lumMod val="75000"/>
                  </a:schemeClr>
                </a:solidFill>
              </a:rPr>
              <a:t>A Toy Example – Hessians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16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53354" y="999481"/>
            <a:ext cx="7337531" cy="5803951"/>
            <a:chOff x="253354" y="999481"/>
            <a:chExt cx="7337531" cy="5803951"/>
          </a:xfrm>
        </p:grpSpPr>
        <p:sp>
          <p:nvSpPr>
            <p:cNvPr id="76" name="Rectangle 75"/>
            <p:cNvSpPr>
              <a:spLocks/>
            </p:cNvSpPr>
            <p:nvPr/>
          </p:nvSpPr>
          <p:spPr>
            <a:xfrm>
              <a:off x="7963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8" name="Rectangle 77"/>
            <p:cNvSpPr>
              <a:spLocks/>
            </p:cNvSpPr>
            <p:nvPr/>
          </p:nvSpPr>
          <p:spPr>
            <a:xfrm>
              <a:off x="15145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0" name="Rectangle 79"/>
            <p:cNvSpPr>
              <a:spLocks/>
            </p:cNvSpPr>
            <p:nvPr/>
          </p:nvSpPr>
          <p:spPr>
            <a:xfrm>
              <a:off x="796352" y="2034254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2" name="Rectangle 81"/>
            <p:cNvSpPr>
              <a:spLocks/>
            </p:cNvSpPr>
            <p:nvPr/>
          </p:nvSpPr>
          <p:spPr>
            <a:xfrm>
              <a:off x="1514552" y="2034254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4" name="Rectangle 83"/>
            <p:cNvSpPr>
              <a:spLocks/>
            </p:cNvSpPr>
            <p:nvPr/>
          </p:nvSpPr>
          <p:spPr>
            <a:xfrm>
              <a:off x="796352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9" name="Rectangle 88"/>
            <p:cNvSpPr>
              <a:spLocks/>
            </p:cNvSpPr>
            <p:nvPr/>
          </p:nvSpPr>
          <p:spPr>
            <a:xfrm>
              <a:off x="1514552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0" name="Rectangle 89"/>
            <p:cNvSpPr>
              <a:spLocks/>
            </p:cNvSpPr>
            <p:nvPr/>
          </p:nvSpPr>
          <p:spPr>
            <a:xfrm>
              <a:off x="796352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2" name="Rectangle 91"/>
            <p:cNvSpPr>
              <a:spLocks/>
            </p:cNvSpPr>
            <p:nvPr/>
          </p:nvSpPr>
          <p:spPr>
            <a:xfrm>
              <a:off x="1514552" y="3451591"/>
              <a:ext cx="718200" cy="718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3" name="Rectangle 92"/>
            <p:cNvSpPr>
              <a:spLocks/>
            </p:cNvSpPr>
            <p:nvPr/>
          </p:nvSpPr>
          <p:spPr>
            <a:xfrm>
              <a:off x="796352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5" name="Rectangle 94"/>
            <p:cNvSpPr>
              <a:spLocks/>
            </p:cNvSpPr>
            <p:nvPr/>
          </p:nvSpPr>
          <p:spPr>
            <a:xfrm>
              <a:off x="1514552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6" name="Rectangle 95"/>
            <p:cNvSpPr>
              <a:spLocks/>
            </p:cNvSpPr>
            <p:nvPr/>
          </p:nvSpPr>
          <p:spPr>
            <a:xfrm>
              <a:off x="796352" y="48879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7" name="Rectangle 96"/>
            <p:cNvSpPr>
              <a:spLocks/>
            </p:cNvSpPr>
            <p:nvPr/>
          </p:nvSpPr>
          <p:spPr>
            <a:xfrm>
              <a:off x="1514552" y="4887991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8" name="Rectangle 97"/>
            <p:cNvSpPr>
              <a:spLocks/>
            </p:cNvSpPr>
            <p:nvPr/>
          </p:nvSpPr>
          <p:spPr>
            <a:xfrm>
              <a:off x="7963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9" name="Rectangle 98"/>
            <p:cNvSpPr>
              <a:spLocks/>
            </p:cNvSpPr>
            <p:nvPr/>
          </p:nvSpPr>
          <p:spPr>
            <a:xfrm>
              <a:off x="15145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0" name="Rectangle 99"/>
            <p:cNvSpPr>
              <a:spLocks/>
            </p:cNvSpPr>
            <p:nvPr/>
          </p:nvSpPr>
          <p:spPr>
            <a:xfrm>
              <a:off x="22327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1" name="Rectangle 100"/>
            <p:cNvSpPr>
              <a:spLocks/>
            </p:cNvSpPr>
            <p:nvPr/>
          </p:nvSpPr>
          <p:spPr>
            <a:xfrm>
              <a:off x="29509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Rectangle 101"/>
            <p:cNvSpPr>
              <a:spLocks/>
            </p:cNvSpPr>
            <p:nvPr/>
          </p:nvSpPr>
          <p:spPr>
            <a:xfrm>
              <a:off x="2232752" y="2034254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3" name="Rectangle 102"/>
            <p:cNvSpPr>
              <a:spLocks/>
            </p:cNvSpPr>
            <p:nvPr/>
          </p:nvSpPr>
          <p:spPr>
            <a:xfrm>
              <a:off x="2950952" y="20342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4" name="Rectangle 103"/>
            <p:cNvSpPr>
              <a:spLocks/>
            </p:cNvSpPr>
            <p:nvPr/>
          </p:nvSpPr>
          <p:spPr>
            <a:xfrm>
              <a:off x="2232752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5" name="Rectangle 104"/>
            <p:cNvSpPr>
              <a:spLocks/>
            </p:cNvSpPr>
            <p:nvPr/>
          </p:nvSpPr>
          <p:spPr>
            <a:xfrm>
              <a:off x="2950952" y="27524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6" name="Rectangle 105"/>
            <p:cNvSpPr>
              <a:spLocks/>
            </p:cNvSpPr>
            <p:nvPr/>
          </p:nvSpPr>
          <p:spPr>
            <a:xfrm>
              <a:off x="2232752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7" name="Rectangle 106"/>
            <p:cNvSpPr>
              <a:spLocks/>
            </p:cNvSpPr>
            <p:nvPr/>
          </p:nvSpPr>
          <p:spPr>
            <a:xfrm>
              <a:off x="2950952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8" name="Rectangle 107"/>
            <p:cNvSpPr>
              <a:spLocks/>
            </p:cNvSpPr>
            <p:nvPr/>
          </p:nvSpPr>
          <p:spPr>
            <a:xfrm>
              <a:off x="2232752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9" name="Rectangle 108"/>
            <p:cNvSpPr>
              <a:spLocks/>
            </p:cNvSpPr>
            <p:nvPr/>
          </p:nvSpPr>
          <p:spPr>
            <a:xfrm>
              <a:off x="2950952" y="41697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0" name="Rectangle 109"/>
            <p:cNvSpPr>
              <a:spLocks/>
            </p:cNvSpPr>
            <p:nvPr/>
          </p:nvSpPr>
          <p:spPr>
            <a:xfrm>
              <a:off x="2232752" y="48879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1" name="Rectangle 110"/>
            <p:cNvSpPr>
              <a:spLocks/>
            </p:cNvSpPr>
            <p:nvPr/>
          </p:nvSpPr>
          <p:spPr>
            <a:xfrm>
              <a:off x="2950952" y="48879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2" name="Rectangle 111"/>
            <p:cNvSpPr>
              <a:spLocks/>
            </p:cNvSpPr>
            <p:nvPr/>
          </p:nvSpPr>
          <p:spPr>
            <a:xfrm>
              <a:off x="22327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3" name="Rectangle 112"/>
            <p:cNvSpPr>
              <a:spLocks/>
            </p:cNvSpPr>
            <p:nvPr/>
          </p:nvSpPr>
          <p:spPr>
            <a:xfrm>
              <a:off x="29509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4" name="Rectangle 113"/>
            <p:cNvSpPr>
              <a:spLocks/>
            </p:cNvSpPr>
            <p:nvPr/>
          </p:nvSpPr>
          <p:spPr>
            <a:xfrm>
              <a:off x="36691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5" name="Rectangle 114"/>
            <p:cNvSpPr>
              <a:spLocks/>
            </p:cNvSpPr>
            <p:nvPr/>
          </p:nvSpPr>
          <p:spPr>
            <a:xfrm>
              <a:off x="43873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6" name="Rectangle 115"/>
            <p:cNvSpPr>
              <a:spLocks/>
            </p:cNvSpPr>
            <p:nvPr/>
          </p:nvSpPr>
          <p:spPr>
            <a:xfrm>
              <a:off x="3669152" y="2034254"/>
              <a:ext cx="718200" cy="718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7" name="Rectangle 116"/>
            <p:cNvSpPr>
              <a:spLocks/>
            </p:cNvSpPr>
            <p:nvPr/>
          </p:nvSpPr>
          <p:spPr>
            <a:xfrm>
              <a:off x="4387352" y="20342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8" name="Rectangle 117"/>
            <p:cNvSpPr>
              <a:spLocks/>
            </p:cNvSpPr>
            <p:nvPr/>
          </p:nvSpPr>
          <p:spPr>
            <a:xfrm>
              <a:off x="3669152" y="27524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9" name="Rectangle 118"/>
            <p:cNvSpPr>
              <a:spLocks/>
            </p:cNvSpPr>
            <p:nvPr/>
          </p:nvSpPr>
          <p:spPr>
            <a:xfrm>
              <a:off x="4387352" y="27524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0" name="Rectangle 119"/>
            <p:cNvSpPr>
              <a:spLocks/>
            </p:cNvSpPr>
            <p:nvPr/>
          </p:nvSpPr>
          <p:spPr>
            <a:xfrm>
              <a:off x="3669152" y="3451591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1" name="Rectangle 120"/>
            <p:cNvSpPr>
              <a:spLocks/>
            </p:cNvSpPr>
            <p:nvPr/>
          </p:nvSpPr>
          <p:spPr>
            <a:xfrm>
              <a:off x="4387352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2" name="Rectangle 121"/>
            <p:cNvSpPr>
              <a:spLocks/>
            </p:cNvSpPr>
            <p:nvPr/>
          </p:nvSpPr>
          <p:spPr>
            <a:xfrm>
              <a:off x="3669152" y="41697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3" name="Rectangle 122"/>
            <p:cNvSpPr>
              <a:spLocks/>
            </p:cNvSpPr>
            <p:nvPr/>
          </p:nvSpPr>
          <p:spPr>
            <a:xfrm>
              <a:off x="4387352" y="41697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4" name="Rectangle 123"/>
            <p:cNvSpPr>
              <a:spLocks/>
            </p:cNvSpPr>
            <p:nvPr/>
          </p:nvSpPr>
          <p:spPr>
            <a:xfrm>
              <a:off x="3669152" y="4887991"/>
              <a:ext cx="718200" cy="718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5" name="Rectangle 124"/>
            <p:cNvSpPr>
              <a:spLocks/>
            </p:cNvSpPr>
            <p:nvPr/>
          </p:nvSpPr>
          <p:spPr>
            <a:xfrm>
              <a:off x="4387352" y="48879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6" name="Rectangle 125"/>
            <p:cNvSpPr>
              <a:spLocks/>
            </p:cNvSpPr>
            <p:nvPr/>
          </p:nvSpPr>
          <p:spPr>
            <a:xfrm>
              <a:off x="36691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7" name="Rectangle 126"/>
            <p:cNvSpPr>
              <a:spLocks/>
            </p:cNvSpPr>
            <p:nvPr/>
          </p:nvSpPr>
          <p:spPr>
            <a:xfrm>
              <a:off x="43873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8" name="Rectangle 127"/>
            <p:cNvSpPr>
              <a:spLocks/>
            </p:cNvSpPr>
            <p:nvPr/>
          </p:nvSpPr>
          <p:spPr>
            <a:xfrm>
              <a:off x="5105553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9" name="Rectangle 128"/>
            <p:cNvSpPr>
              <a:spLocks/>
            </p:cNvSpPr>
            <p:nvPr/>
          </p:nvSpPr>
          <p:spPr>
            <a:xfrm>
              <a:off x="5823753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0" name="Rectangle 129"/>
            <p:cNvSpPr>
              <a:spLocks/>
            </p:cNvSpPr>
            <p:nvPr/>
          </p:nvSpPr>
          <p:spPr>
            <a:xfrm>
              <a:off x="5105553" y="20342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1" name="Rectangle 130"/>
            <p:cNvSpPr>
              <a:spLocks/>
            </p:cNvSpPr>
            <p:nvPr/>
          </p:nvSpPr>
          <p:spPr>
            <a:xfrm>
              <a:off x="5823753" y="2034254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2" name="Rectangle 131"/>
            <p:cNvSpPr>
              <a:spLocks/>
            </p:cNvSpPr>
            <p:nvPr/>
          </p:nvSpPr>
          <p:spPr>
            <a:xfrm>
              <a:off x="5105553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3" name="Rectangle 132"/>
            <p:cNvSpPr>
              <a:spLocks/>
            </p:cNvSpPr>
            <p:nvPr/>
          </p:nvSpPr>
          <p:spPr>
            <a:xfrm>
              <a:off x="5823753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4" name="Rectangle 133"/>
            <p:cNvSpPr>
              <a:spLocks/>
            </p:cNvSpPr>
            <p:nvPr/>
          </p:nvSpPr>
          <p:spPr>
            <a:xfrm>
              <a:off x="5105553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5" name="Rectangle 134"/>
            <p:cNvSpPr>
              <a:spLocks/>
            </p:cNvSpPr>
            <p:nvPr/>
          </p:nvSpPr>
          <p:spPr>
            <a:xfrm>
              <a:off x="5823753" y="3451591"/>
              <a:ext cx="718200" cy="718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6" name="Rectangle 135"/>
            <p:cNvSpPr>
              <a:spLocks/>
            </p:cNvSpPr>
            <p:nvPr/>
          </p:nvSpPr>
          <p:spPr>
            <a:xfrm>
              <a:off x="5105553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7" name="Rectangle 136"/>
            <p:cNvSpPr>
              <a:spLocks/>
            </p:cNvSpPr>
            <p:nvPr/>
          </p:nvSpPr>
          <p:spPr>
            <a:xfrm>
              <a:off x="5823753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8" name="Rectangle 137"/>
            <p:cNvSpPr>
              <a:spLocks/>
            </p:cNvSpPr>
            <p:nvPr/>
          </p:nvSpPr>
          <p:spPr>
            <a:xfrm>
              <a:off x="5105553" y="4887991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9" name="Rectangle 138"/>
            <p:cNvSpPr>
              <a:spLocks/>
            </p:cNvSpPr>
            <p:nvPr/>
          </p:nvSpPr>
          <p:spPr>
            <a:xfrm>
              <a:off x="5823753" y="4887991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0" name="Rectangle 139"/>
            <p:cNvSpPr>
              <a:spLocks/>
            </p:cNvSpPr>
            <p:nvPr/>
          </p:nvSpPr>
          <p:spPr>
            <a:xfrm>
              <a:off x="5105553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1" name="Rectangle 140"/>
            <p:cNvSpPr>
              <a:spLocks/>
            </p:cNvSpPr>
            <p:nvPr/>
          </p:nvSpPr>
          <p:spPr>
            <a:xfrm>
              <a:off x="5823753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2" name="Rectangle 141"/>
            <p:cNvSpPr>
              <a:spLocks/>
            </p:cNvSpPr>
            <p:nvPr/>
          </p:nvSpPr>
          <p:spPr>
            <a:xfrm>
              <a:off x="6541953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3" name="Rectangle 142"/>
            <p:cNvSpPr>
              <a:spLocks/>
            </p:cNvSpPr>
            <p:nvPr/>
          </p:nvSpPr>
          <p:spPr>
            <a:xfrm>
              <a:off x="6541953" y="20342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4" name="Rectangle 143"/>
            <p:cNvSpPr>
              <a:spLocks/>
            </p:cNvSpPr>
            <p:nvPr/>
          </p:nvSpPr>
          <p:spPr>
            <a:xfrm>
              <a:off x="6541953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5" name="Rectangle 144"/>
            <p:cNvSpPr>
              <a:spLocks/>
            </p:cNvSpPr>
            <p:nvPr/>
          </p:nvSpPr>
          <p:spPr>
            <a:xfrm>
              <a:off x="6541953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6" name="Rectangle 145"/>
            <p:cNvSpPr>
              <a:spLocks/>
            </p:cNvSpPr>
            <p:nvPr/>
          </p:nvSpPr>
          <p:spPr>
            <a:xfrm>
              <a:off x="6541953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7" name="Rectangle 146"/>
            <p:cNvSpPr>
              <a:spLocks/>
            </p:cNvSpPr>
            <p:nvPr/>
          </p:nvSpPr>
          <p:spPr>
            <a:xfrm>
              <a:off x="6541953" y="4887991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8" name="Rectangle 147"/>
            <p:cNvSpPr>
              <a:spLocks/>
            </p:cNvSpPr>
            <p:nvPr/>
          </p:nvSpPr>
          <p:spPr>
            <a:xfrm>
              <a:off x="6541953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785896" y="6434100"/>
              <a:ext cx="6474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    0            1            2            3           4           5            6           7            8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 rot="16200000">
              <a:off x="-2068299" y="3637707"/>
              <a:ext cx="50126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   0           1            2            3           4           5             6</a:t>
              </a:r>
            </a:p>
          </p:txBody>
        </p:sp>
        <p:cxnSp>
          <p:nvCxnSpPr>
            <p:cNvPr id="151" name="Straight Arrow Connector 150"/>
            <p:cNvCxnSpPr/>
            <p:nvPr/>
          </p:nvCxnSpPr>
          <p:spPr>
            <a:xfrm>
              <a:off x="695694" y="6422387"/>
              <a:ext cx="6895191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/>
            <p:nvPr/>
          </p:nvCxnSpPr>
          <p:spPr>
            <a:xfrm flipV="1">
              <a:off x="707406" y="999481"/>
              <a:ext cx="0" cy="5434618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Content Placeholder 93"/>
              <p:cNvSpPr>
                <a:spLocks noGrp="1"/>
              </p:cNvSpPr>
              <p:nvPr>
                <p:ph idx="1"/>
              </p:nvPr>
            </p:nvSpPr>
            <p:spPr>
              <a:xfrm>
                <a:off x="7365296" y="1111624"/>
                <a:ext cx="4826703" cy="5691808"/>
              </a:xfrm>
            </p:spPr>
            <p:txBody>
              <a:bodyPr>
                <a:normAutofit/>
              </a:bodyPr>
              <a:lstStyle/>
              <a:p>
                <a:r>
                  <a:rPr lang="en-IN" sz="2400" dirty="0"/>
                  <a:t>In this discrete toy example, we can calculate Hessian 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400" dirty="0"/>
                  <a:t> as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IN" sz="2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IN" sz="240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</m:e>
                                    <m:sup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IN" sz="240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sSup>
                                    <m:sSup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IN" sz="240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</m:e>
                                    <m:sup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IN" sz="240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IN" sz="2400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IN" sz="240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</m:e>
                                    <m:sup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IN" sz="240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IN" sz="2400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IN" sz="240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</m:e>
                                    <m:sup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IN" sz="240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sSup>
                                    <m:sSup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IN" sz="2400" i="1" dirty="0">
                    <a:latin typeface="Cambria Math" panose="02040503050406030204" pitchFamily="18" charset="0"/>
                  </a:rPr>
                  <a:t> </a:t>
                </a:r>
                <a:r>
                  <a:rPr lang="en-IN" sz="2400" dirty="0">
                    <a:latin typeface="Cambria Math" panose="02040503050406030204" pitchFamily="18" charset="0"/>
                  </a:rPr>
                  <a:t>where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IN" sz="160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p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IN" sz="1600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IN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+1,</m:t>
                        </m:r>
                        <m:sSub>
                          <m:sSubPr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IN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−1,</m:t>
                        </m:r>
                        <m:sSub>
                          <m:sSubPr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IN" sz="24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IN" sz="160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p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IN" sz="1600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IN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160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IN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IN" sz="1600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IN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IN" sz="24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IN" sz="160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p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IN" sz="16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m:rPr>
                            <m:sty m:val="p"/>
                          </m:rPr>
                          <a:rPr lang="en-IN" sz="16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IN" sz="16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6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sz="1600" b="0" i="1" smtClean="0">
                                    <a:latin typeface="Cambria Math" panose="02040503050406030204" pitchFamily="18" charset="0"/>
                                  </a:rPr>
                                  <m:t>𝑥𝑦</m:t>
                                </m:r>
                              </m:sub>
                            </m:sSub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I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6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sz="1600" b="0" i="1" smtClean="0">
                                    <a:latin typeface="Cambria Math" panose="02040503050406030204" pitchFamily="18" charset="0"/>
                                  </a:rPr>
                                  <m:t>𝑦𝑥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sz="2400" dirty="0"/>
                  <a:t> where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IN" sz="24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𝑦𝑥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+1,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IN" sz="24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154" name="Content Placeholder 9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65296" y="1111624"/>
                <a:ext cx="4826703" cy="5691808"/>
              </a:xfrm>
              <a:blipFill>
                <a:blip r:embed="rId2"/>
                <a:stretch>
                  <a:fillRect t="-1820" r="-7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Rectangular Callout 152"/>
              <p:cNvSpPr/>
              <p:nvPr/>
            </p:nvSpPr>
            <p:spPr>
              <a:xfrm>
                <a:off x="5258868" y="911666"/>
                <a:ext cx="3465407" cy="1228781"/>
              </a:xfrm>
              <a:prstGeom prst="wedgeRectCallout">
                <a:avLst>
                  <a:gd name="adj1" fmla="val -84165"/>
                  <a:gd name="adj2" fmla="val 72891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i="1" dirty="0">
                    <a:solidFill>
                      <a:schemeClr val="tx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−0.25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−0.25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2400" i="1" dirty="0">
                    <a:solidFill>
                      <a:schemeClr val="tx1"/>
                    </a:solidFill>
                    <a:latin typeface="+mj-lt"/>
                  </a:rPr>
                  <a:t> which is NSD i.e. local max</a:t>
                </a:r>
              </a:p>
            </p:txBody>
          </p:sp>
        </mc:Choice>
        <mc:Fallback xmlns="">
          <p:sp>
            <p:nvSpPr>
              <p:cNvPr id="153" name="Rectangular Callout 1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8868" y="911666"/>
                <a:ext cx="3465407" cy="1228781"/>
              </a:xfrm>
              <a:prstGeom prst="wedgeRectCallout">
                <a:avLst>
                  <a:gd name="adj1" fmla="val -84165"/>
                  <a:gd name="adj2" fmla="val 72891"/>
                </a:avLst>
              </a:prstGeom>
              <a:blipFill>
                <a:blip r:embed="rId3"/>
                <a:stretch>
                  <a:fillRect r="-635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Rectangular Callout 154"/>
              <p:cNvSpPr/>
              <p:nvPr/>
            </p:nvSpPr>
            <p:spPr>
              <a:xfrm>
                <a:off x="6942544" y="2344496"/>
                <a:ext cx="3465407" cy="1228781"/>
              </a:xfrm>
              <a:prstGeom prst="wedgeRectCallout">
                <a:avLst>
                  <a:gd name="adj1" fmla="val -72009"/>
                  <a:gd name="adj2" fmla="val 71219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i="1" dirty="0">
                    <a:solidFill>
                      <a:schemeClr val="tx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0.125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0.125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2400" i="1" dirty="0">
                    <a:solidFill>
                      <a:schemeClr val="tx1"/>
                    </a:solidFill>
                    <a:latin typeface="+mj-lt"/>
                  </a:rPr>
                  <a:t> which is PSD i.e. local min</a:t>
                </a:r>
              </a:p>
            </p:txBody>
          </p:sp>
        </mc:Choice>
        <mc:Fallback xmlns="">
          <p:sp>
            <p:nvSpPr>
              <p:cNvPr id="155" name="Rectangular Callout 1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2544" y="2344496"/>
                <a:ext cx="3465407" cy="1228781"/>
              </a:xfrm>
              <a:prstGeom prst="wedgeRectCallout">
                <a:avLst>
                  <a:gd name="adj1" fmla="val -72009"/>
                  <a:gd name="adj2" fmla="val 71219"/>
                </a:avLst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Rectangular Callout 155"/>
              <p:cNvSpPr/>
              <p:nvPr/>
            </p:nvSpPr>
            <p:spPr>
              <a:xfrm>
                <a:off x="5278710" y="3969312"/>
                <a:ext cx="5210614" cy="1228781"/>
              </a:xfrm>
              <a:prstGeom prst="wedgeRectCallout">
                <a:avLst>
                  <a:gd name="adj1" fmla="val -75917"/>
                  <a:gd name="adj2" fmla="val -59208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i="1" dirty="0">
                    <a:solidFill>
                      <a:schemeClr val="tx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−0.125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−0.125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2400" i="1" dirty="0">
                    <a:solidFill>
                      <a:schemeClr val="tx1"/>
                    </a:solidFill>
                    <a:latin typeface="+mj-lt"/>
                  </a:rPr>
                  <a:t> which is neither PSD nor NSD (it is a saddle point)</a:t>
                </a:r>
              </a:p>
            </p:txBody>
          </p:sp>
        </mc:Choice>
        <mc:Fallback xmlns="">
          <p:sp>
            <p:nvSpPr>
              <p:cNvPr id="156" name="Rectangular Callout 1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710" y="3969312"/>
                <a:ext cx="5210614" cy="1228781"/>
              </a:xfrm>
              <a:prstGeom prst="wedgeRectCallout">
                <a:avLst>
                  <a:gd name="adj1" fmla="val -75917"/>
                  <a:gd name="adj2" fmla="val -59208"/>
                </a:avLst>
              </a:prstGeom>
              <a:blipFill>
                <a:blip r:embed="rId5"/>
                <a:stretch>
                  <a:fillRect r="-181" b="-4310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71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uiExpand="1" animBg="1"/>
      <p:bldP spid="155" grpId="0" uiExpand="1" animBg="1"/>
      <p:bldP spid="156" grpId="0" uiExpan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Convex and Non-Convex Functions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A function being optimized can be either </a:t>
            </a:r>
            <a:r>
              <a:rPr lang="en-IN" dirty="0">
                <a:solidFill>
                  <a:srgbClr val="0000FF"/>
                </a:solidFill>
                <a:latin typeface="Abadi Extra Light" panose="020B0204020104020204" pitchFamily="34" charset="0"/>
              </a:rPr>
              <a:t>convex</a:t>
            </a:r>
            <a:r>
              <a:rPr lang="en-IN" dirty="0">
                <a:latin typeface="Abadi Extra Light" panose="020B0204020104020204" pitchFamily="34" charset="0"/>
              </a:rPr>
              <a:t> or </a:t>
            </a:r>
            <a:r>
              <a:rPr lang="en-IN" dirty="0">
                <a:solidFill>
                  <a:srgbClr val="0000FF"/>
                </a:solidFill>
                <a:latin typeface="Abadi Extra Light" panose="020B0204020104020204" pitchFamily="34" charset="0"/>
              </a:rPr>
              <a:t>non-convex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Here are a couple of examples of convex functions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Here are a couple of examples of non-convex functions</a:t>
            </a: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3429344-A662-482C-BAD4-FB133CF6D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157" y="2205491"/>
            <a:ext cx="5046866" cy="184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D43667-C3BE-47FA-91FA-4B506636BF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1519" y="2764865"/>
            <a:ext cx="1004822" cy="965223"/>
          </a:xfrm>
          <a:prstGeom prst="rect">
            <a:avLst/>
          </a:prstGeom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BEB0D540-6172-4E3B-9428-5A313D7630B6}"/>
              </a:ext>
            </a:extLst>
          </p:cNvPr>
          <p:cNvSpPr/>
          <p:nvPr/>
        </p:nvSpPr>
        <p:spPr>
          <a:xfrm>
            <a:off x="7835471" y="2205491"/>
            <a:ext cx="3137152" cy="559374"/>
          </a:xfrm>
          <a:prstGeom prst="wedgeRectCallout">
            <a:avLst>
              <a:gd name="adj1" fmla="val 49715"/>
              <a:gd name="adj2" fmla="val 111341"/>
            </a:avLst>
          </a:prstGeom>
          <a:solidFill>
            <a:schemeClr val="accent1">
              <a:alpha val="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Convex functions are bowl-shaped. They have a unique optima (minima)</a:t>
            </a:r>
            <a:endParaRPr lang="en-GB" sz="16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FF8A2554-7036-46B1-9BA4-52ACA03262CE}"/>
              </a:ext>
            </a:extLst>
          </p:cNvPr>
          <p:cNvSpPr/>
          <p:nvPr/>
        </p:nvSpPr>
        <p:spPr>
          <a:xfrm>
            <a:off x="7241023" y="3109417"/>
            <a:ext cx="3242120" cy="710108"/>
          </a:xfrm>
          <a:prstGeom prst="wedgeRectCallout">
            <a:avLst>
              <a:gd name="adj1" fmla="val 68513"/>
              <a:gd name="adj2" fmla="val -14157"/>
            </a:avLst>
          </a:prstGeom>
          <a:solidFill>
            <a:schemeClr val="accent1">
              <a:alpha val="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Negative of a convex function is called a </a:t>
            </a:r>
            <a:r>
              <a:rPr lang="en-IN" sz="1600" dirty="0">
                <a:solidFill>
                  <a:srgbClr val="0000FF"/>
                </a:solidFill>
                <a:latin typeface="Abadi Extra Light" panose="020B0204020104020204" pitchFamily="34" charset="0"/>
              </a:rPr>
              <a:t>concave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 function, which also has a unique optima (maxima)</a:t>
            </a:r>
            <a:endParaRPr lang="en-GB" sz="16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1DD0DB2D-75D0-4BD5-80E2-54638E16A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951" y="4797364"/>
            <a:ext cx="5666520" cy="1859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5D088B-278B-4E9A-9A42-3B573C551D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1040" y="5443408"/>
            <a:ext cx="1004822" cy="965223"/>
          </a:xfrm>
          <a:prstGeom prst="rect">
            <a:avLst/>
          </a:prstGeom>
        </p:spPr>
      </p:pic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C412F27B-D0F8-4C3C-BAF2-6F7A6DEC401E}"/>
              </a:ext>
            </a:extLst>
          </p:cNvPr>
          <p:cNvSpPr/>
          <p:nvPr/>
        </p:nvSpPr>
        <p:spPr>
          <a:xfrm>
            <a:off x="8477251" y="4338581"/>
            <a:ext cx="2723516" cy="965223"/>
          </a:xfrm>
          <a:prstGeom prst="wedgeRectCallout">
            <a:avLst>
              <a:gd name="adj1" fmla="val 49715"/>
              <a:gd name="adj2" fmla="val 111341"/>
            </a:avLst>
          </a:prstGeom>
          <a:solidFill>
            <a:schemeClr val="accent1">
              <a:alpha val="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Non-convex functions have multiple minima. Usually harder to optimize as compared to convex functions</a:t>
            </a:r>
            <a:endParaRPr lang="en-GB" sz="16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E029F3C6-9FCA-46D2-9FD8-5EBF6A4956CE}"/>
              </a:ext>
            </a:extLst>
          </p:cNvPr>
          <p:cNvSpPr/>
          <p:nvPr/>
        </p:nvSpPr>
        <p:spPr>
          <a:xfrm>
            <a:off x="8017354" y="5557243"/>
            <a:ext cx="2338683" cy="710108"/>
          </a:xfrm>
          <a:prstGeom prst="wedgeRectCallout">
            <a:avLst>
              <a:gd name="adj1" fmla="val 81483"/>
              <a:gd name="adj2" fmla="val -2746"/>
            </a:avLst>
          </a:prstGeom>
          <a:solidFill>
            <a:schemeClr val="accent1">
              <a:alpha val="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Loss functions of most deep learning models are non-convex</a:t>
            </a:r>
            <a:endParaRPr lang="en-GB" sz="16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98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1345"/>
    </mc:Choice>
    <mc:Fallback xmlns="">
      <p:transition spd="slow" advTm="1313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Convex 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 set S of points is a convex set, if for any two points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, and 0 ≤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≤ 1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Above means that all points on the line-segment between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lie within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The domain of a convex function needs to be a convex set</a:t>
                </a: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974" b="-21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5E8C07B-19A2-482A-A0BB-CEFC2B421B64}"/>
                  </a:ext>
                </a:extLst>
              </p:cNvPr>
              <p:cNvSpPr txBox="1"/>
              <p:nvPr/>
            </p:nvSpPr>
            <p:spPr>
              <a:xfrm>
                <a:off x="4144531" y="1984831"/>
                <a:ext cx="354994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5E8C07B-19A2-482A-A0BB-CEFC2B421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531" y="1984831"/>
                <a:ext cx="3549946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>
            <a:extLst>
              <a:ext uri="{FF2B5EF4-FFF2-40B4-BE49-F238E27FC236}">
                <a16:creationId xmlns:a16="http://schemas.microsoft.com/office/drawing/2014/main" id="{D32B9264-CC2F-4DF4-8769-722907C2E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531" y="3856839"/>
            <a:ext cx="3549946" cy="1699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A90D39AD-92BB-4900-B56A-6801CABFDCE2}"/>
                  </a:ext>
                </a:extLst>
              </p:cNvPr>
              <p:cNvSpPr/>
              <p:nvPr/>
            </p:nvSpPr>
            <p:spPr>
              <a:xfrm>
                <a:off x="1190960" y="1920587"/>
                <a:ext cx="2544615" cy="559374"/>
              </a:xfrm>
              <a:prstGeom prst="wedgeRectCallout">
                <a:avLst>
                  <a:gd name="adj1" fmla="val 62283"/>
                  <a:gd name="adj2" fmla="val 18359"/>
                </a:avLst>
              </a:prstGeom>
              <a:solidFill>
                <a:schemeClr val="accent1">
                  <a:alpha val="0"/>
                </a:schemeClr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also called a “convex combination” of two points</a:t>
                </a:r>
                <a:endParaRPr lang="en-GB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A90D39AD-92BB-4900-B56A-6801CABFDC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960" y="1920587"/>
                <a:ext cx="2544615" cy="559374"/>
              </a:xfrm>
              <a:prstGeom prst="wedgeRectCallout">
                <a:avLst>
                  <a:gd name="adj1" fmla="val 62283"/>
                  <a:gd name="adj2" fmla="val 18359"/>
                </a:avLst>
              </a:prstGeom>
              <a:blipFill>
                <a:blip r:embed="rId6"/>
                <a:stretch>
                  <a:fillRect l="-837" t="-4211" b="-12632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6004954A-9750-483E-A40A-0CEA18461F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01040" y="1716073"/>
            <a:ext cx="1004822" cy="965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385CE85A-2739-469F-8157-B6D785849041}"/>
                  </a:ext>
                </a:extLst>
              </p:cNvPr>
              <p:cNvSpPr/>
              <p:nvPr/>
            </p:nvSpPr>
            <p:spPr>
              <a:xfrm>
                <a:off x="8007317" y="1834599"/>
                <a:ext cx="2871832" cy="846697"/>
              </a:xfrm>
              <a:prstGeom prst="wedgeRectCallout">
                <a:avLst>
                  <a:gd name="adj1" fmla="val 64036"/>
                  <a:gd name="adj2" fmla="val -2448"/>
                </a:avLst>
              </a:prstGeom>
              <a:solidFill>
                <a:schemeClr val="accent1">
                  <a:alpha val="0"/>
                </a:schemeClr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Can also define convex combination of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GB" sz="1600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600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GB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as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nary>
                      <m:naryPr>
                        <m:chr m:val="∑"/>
                        <m:limLoc m:val="subSup"/>
                        <m:ctrlP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IN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GB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385CE85A-2739-469F-8157-B6D7858490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7317" y="1834599"/>
                <a:ext cx="2871832" cy="846697"/>
              </a:xfrm>
              <a:prstGeom prst="wedgeRectCallout">
                <a:avLst>
                  <a:gd name="adj1" fmla="val 64036"/>
                  <a:gd name="adj2" fmla="val -2448"/>
                </a:avLst>
              </a:prstGeom>
              <a:blipFill>
                <a:blip r:embed="rId8"/>
                <a:stretch>
                  <a:fillRect l="-917" t="-704" b="-65493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57263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4926"/>
    </mc:Choice>
    <mc:Fallback xmlns="">
      <p:transition spd="slow" advTm="1649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34678" y="49428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Convex 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19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3480586" y="744160"/>
            <a:ext cx="3860800" cy="3919372"/>
            <a:chOff x="3480586" y="744160"/>
            <a:chExt cx="3860800" cy="3919372"/>
          </a:xfrm>
        </p:grpSpPr>
        <p:sp>
          <p:nvSpPr>
            <p:cNvPr id="15" name="Freeform 14"/>
            <p:cNvSpPr/>
            <p:nvPr/>
          </p:nvSpPr>
          <p:spPr>
            <a:xfrm>
              <a:off x="3793157" y="744160"/>
              <a:ext cx="3235659" cy="3113657"/>
            </a:xfrm>
            <a:custGeom>
              <a:avLst/>
              <a:gdLst>
                <a:gd name="connsiteX0" fmla="*/ 1550850 w 3228457"/>
                <a:gd name="connsiteY0" fmla="*/ 2848 h 2398577"/>
                <a:gd name="connsiteX1" fmla="*/ 69522 w 3228457"/>
                <a:gd name="connsiteY1" fmla="*/ 862384 h 2398577"/>
                <a:gd name="connsiteX2" fmla="*/ 508434 w 3228457"/>
                <a:gd name="connsiteY2" fmla="*/ 1822504 h 2398577"/>
                <a:gd name="connsiteX3" fmla="*/ 2821866 w 3228457"/>
                <a:gd name="connsiteY3" fmla="*/ 2352856 h 2398577"/>
                <a:gd name="connsiteX4" fmla="*/ 3114474 w 3228457"/>
                <a:gd name="connsiteY4" fmla="*/ 652072 h 2398577"/>
                <a:gd name="connsiteX5" fmla="*/ 1550850 w 3228457"/>
                <a:gd name="connsiteY5" fmla="*/ 2848 h 2398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28457" h="2398577">
                  <a:moveTo>
                    <a:pt x="1550850" y="2848"/>
                  </a:moveTo>
                  <a:cubicBezTo>
                    <a:pt x="1043358" y="37900"/>
                    <a:pt x="243258" y="559108"/>
                    <a:pt x="69522" y="862384"/>
                  </a:cubicBezTo>
                  <a:cubicBezTo>
                    <a:pt x="-104214" y="1165660"/>
                    <a:pt x="49710" y="1574092"/>
                    <a:pt x="508434" y="1822504"/>
                  </a:cubicBezTo>
                  <a:cubicBezTo>
                    <a:pt x="967158" y="2070916"/>
                    <a:pt x="2387526" y="2547928"/>
                    <a:pt x="2821866" y="2352856"/>
                  </a:cubicBezTo>
                  <a:cubicBezTo>
                    <a:pt x="3256206" y="2157784"/>
                    <a:pt x="3323262" y="1043740"/>
                    <a:pt x="3114474" y="652072"/>
                  </a:cubicBezTo>
                  <a:cubicBezTo>
                    <a:pt x="2905686" y="260404"/>
                    <a:pt x="2058342" y="-32204"/>
                    <a:pt x="1550850" y="2848"/>
                  </a:cubicBezTo>
                  <a:close/>
                </a:path>
              </a:pathLst>
            </a:custGeom>
            <a:solidFill>
              <a:srgbClr val="00B0F0">
                <a:alpha val="25000"/>
              </a:srgbClr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80586" y="4017201"/>
              <a:ext cx="3860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dirty="0"/>
                <a:t>CONVEX SET</a:t>
              </a:r>
              <a:endParaRPr lang="en-US" sz="36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594694" y="1006075"/>
            <a:ext cx="4403916" cy="3657457"/>
            <a:chOff x="7594694" y="1006075"/>
            <a:chExt cx="4403916" cy="3657457"/>
          </a:xfrm>
        </p:grpSpPr>
        <p:sp>
          <p:nvSpPr>
            <p:cNvPr id="18" name="Freeform 17"/>
            <p:cNvSpPr/>
            <p:nvPr/>
          </p:nvSpPr>
          <p:spPr>
            <a:xfrm>
              <a:off x="8119562" y="1006075"/>
              <a:ext cx="3354180" cy="2830932"/>
            </a:xfrm>
            <a:custGeom>
              <a:avLst/>
              <a:gdLst>
                <a:gd name="connsiteX0" fmla="*/ 2286000 w 2286000"/>
                <a:gd name="connsiteY0" fmla="*/ 0 h 2882900"/>
                <a:gd name="connsiteX1" fmla="*/ 0 w 2286000"/>
                <a:gd name="connsiteY1" fmla="*/ 1676400 h 2882900"/>
                <a:gd name="connsiteX2" fmla="*/ 2032000 w 2286000"/>
                <a:gd name="connsiteY2" fmla="*/ 2882900 h 2882900"/>
                <a:gd name="connsiteX3" fmla="*/ 2286000 w 2286000"/>
                <a:gd name="connsiteY3" fmla="*/ 0 h 2882900"/>
                <a:gd name="connsiteX0" fmla="*/ 2475756 w 2475756"/>
                <a:gd name="connsiteY0" fmla="*/ 0 h 2882900"/>
                <a:gd name="connsiteX1" fmla="*/ 189756 w 2475756"/>
                <a:gd name="connsiteY1" fmla="*/ 1676400 h 2882900"/>
                <a:gd name="connsiteX2" fmla="*/ 2221756 w 2475756"/>
                <a:gd name="connsiteY2" fmla="*/ 2882900 h 2882900"/>
                <a:gd name="connsiteX3" fmla="*/ 2475756 w 2475756"/>
                <a:gd name="connsiteY3" fmla="*/ 0 h 2882900"/>
                <a:gd name="connsiteX0" fmla="*/ 2521250 w 2521250"/>
                <a:gd name="connsiteY0" fmla="*/ 7394 h 2890294"/>
                <a:gd name="connsiteX1" fmla="*/ 235250 w 2521250"/>
                <a:gd name="connsiteY1" fmla="*/ 1683794 h 2890294"/>
                <a:gd name="connsiteX2" fmla="*/ 2267250 w 2521250"/>
                <a:gd name="connsiteY2" fmla="*/ 2890294 h 2890294"/>
                <a:gd name="connsiteX3" fmla="*/ 2521250 w 2521250"/>
                <a:gd name="connsiteY3" fmla="*/ 7394 h 2890294"/>
                <a:gd name="connsiteX0" fmla="*/ 2521250 w 2521250"/>
                <a:gd name="connsiteY0" fmla="*/ 7394 h 2890294"/>
                <a:gd name="connsiteX1" fmla="*/ 235250 w 2521250"/>
                <a:gd name="connsiteY1" fmla="*/ 1683794 h 2890294"/>
                <a:gd name="connsiteX2" fmla="*/ 2267250 w 2521250"/>
                <a:gd name="connsiteY2" fmla="*/ 2890294 h 2890294"/>
                <a:gd name="connsiteX3" fmla="*/ 2521250 w 2521250"/>
                <a:gd name="connsiteY3" fmla="*/ 7394 h 2890294"/>
                <a:gd name="connsiteX0" fmla="*/ 2347224 w 2347224"/>
                <a:gd name="connsiteY0" fmla="*/ 14434 h 2897334"/>
                <a:gd name="connsiteX1" fmla="*/ 61224 w 2347224"/>
                <a:gd name="connsiteY1" fmla="*/ 1690834 h 2897334"/>
                <a:gd name="connsiteX2" fmla="*/ 2093224 w 2347224"/>
                <a:gd name="connsiteY2" fmla="*/ 2897334 h 2897334"/>
                <a:gd name="connsiteX3" fmla="*/ 2347224 w 2347224"/>
                <a:gd name="connsiteY3" fmla="*/ 14434 h 2897334"/>
                <a:gd name="connsiteX0" fmla="*/ 2663089 w 2663089"/>
                <a:gd name="connsiteY0" fmla="*/ 27142 h 2910042"/>
                <a:gd name="connsiteX1" fmla="*/ 377089 w 2663089"/>
                <a:gd name="connsiteY1" fmla="*/ 1703542 h 2910042"/>
                <a:gd name="connsiteX2" fmla="*/ 2409089 w 2663089"/>
                <a:gd name="connsiteY2" fmla="*/ 2910042 h 2910042"/>
                <a:gd name="connsiteX3" fmla="*/ 2663089 w 2663089"/>
                <a:gd name="connsiteY3" fmla="*/ 27142 h 2910042"/>
                <a:gd name="connsiteX0" fmla="*/ 2714180 w 2714180"/>
                <a:gd name="connsiteY0" fmla="*/ 21904 h 2904804"/>
                <a:gd name="connsiteX1" fmla="*/ 428180 w 2714180"/>
                <a:gd name="connsiteY1" fmla="*/ 1698304 h 2904804"/>
                <a:gd name="connsiteX2" fmla="*/ 2460180 w 2714180"/>
                <a:gd name="connsiteY2" fmla="*/ 2904804 h 2904804"/>
                <a:gd name="connsiteX3" fmla="*/ 2714180 w 2714180"/>
                <a:gd name="connsiteY3" fmla="*/ 21904 h 2904804"/>
                <a:gd name="connsiteX0" fmla="*/ 2714180 w 2829313"/>
                <a:gd name="connsiteY0" fmla="*/ 21904 h 2904804"/>
                <a:gd name="connsiteX1" fmla="*/ 428180 w 2829313"/>
                <a:gd name="connsiteY1" fmla="*/ 1698304 h 2904804"/>
                <a:gd name="connsiteX2" fmla="*/ 2460180 w 2829313"/>
                <a:gd name="connsiteY2" fmla="*/ 2904804 h 2904804"/>
                <a:gd name="connsiteX3" fmla="*/ 2714180 w 2829313"/>
                <a:gd name="connsiteY3" fmla="*/ 21904 h 2904804"/>
                <a:gd name="connsiteX0" fmla="*/ 2756804 w 3074890"/>
                <a:gd name="connsiteY0" fmla="*/ 149542 h 3032442"/>
                <a:gd name="connsiteX1" fmla="*/ 470804 w 3074890"/>
                <a:gd name="connsiteY1" fmla="*/ 1825942 h 3032442"/>
                <a:gd name="connsiteX2" fmla="*/ 2502804 w 3074890"/>
                <a:gd name="connsiteY2" fmla="*/ 3032442 h 3032442"/>
                <a:gd name="connsiteX3" fmla="*/ 2756804 w 3074890"/>
                <a:gd name="connsiteY3" fmla="*/ 149542 h 3032442"/>
                <a:gd name="connsiteX0" fmla="*/ 2543579 w 2817317"/>
                <a:gd name="connsiteY0" fmla="*/ 147807 h 2878307"/>
                <a:gd name="connsiteX1" fmla="*/ 3579 w 2817317"/>
                <a:gd name="connsiteY1" fmla="*/ 1671807 h 2878307"/>
                <a:gd name="connsiteX2" fmla="*/ 2035579 w 2817317"/>
                <a:gd name="connsiteY2" fmla="*/ 2878307 h 2878307"/>
                <a:gd name="connsiteX3" fmla="*/ 2543579 w 2817317"/>
                <a:gd name="connsiteY3" fmla="*/ 147807 h 2878307"/>
                <a:gd name="connsiteX0" fmla="*/ 2571589 w 2845327"/>
                <a:gd name="connsiteY0" fmla="*/ 318942 h 3049442"/>
                <a:gd name="connsiteX1" fmla="*/ 31589 w 2845327"/>
                <a:gd name="connsiteY1" fmla="*/ 1842942 h 3049442"/>
                <a:gd name="connsiteX2" fmla="*/ 2063589 w 2845327"/>
                <a:gd name="connsiteY2" fmla="*/ 3049442 h 3049442"/>
                <a:gd name="connsiteX3" fmla="*/ 2571589 w 2845327"/>
                <a:gd name="connsiteY3" fmla="*/ 318942 h 3049442"/>
                <a:gd name="connsiteX0" fmla="*/ 3002244 w 3275982"/>
                <a:gd name="connsiteY0" fmla="*/ 92921 h 2823421"/>
                <a:gd name="connsiteX1" fmla="*/ 462244 w 3275982"/>
                <a:gd name="connsiteY1" fmla="*/ 1616921 h 2823421"/>
                <a:gd name="connsiteX2" fmla="*/ 2494244 w 3275982"/>
                <a:gd name="connsiteY2" fmla="*/ 2823421 h 2823421"/>
                <a:gd name="connsiteX3" fmla="*/ 3002244 w 3275982"/>
                <a:gd name="connsiteY3" fmla="*/ 92921 h 2823421"/>
                <a:gd name="connsiteX0" fmla="*/ 2951075 w 3036571"/>
                <a:gd name="connsiteY0" fmla="*/ 25271 h 2755771"/>
                <a:gd name="connsiteX1" fmla="*/ 423775 w 3036571"/>
                <a:gd name="connsiteY1" fmla="*/ 1053971 h 2755771"/>
                <a:gd name="connsiteX2" fmla="*/ 2443075 w 3036571"/>
                <a:gd name="connsiteY2" fmla="*/ 2755771 h 2755771"/>
                <a:gd name="connsiteX3" fmla="*/ 2951075 w 3036571"/>
                <a:gd name="connsiteY3" fmla="*/ 25271 h 2755771"/>
                <a:gd name="connsiteX0" fmla="*/ 2978671 w 3064167"/>
                <a:gd name="connsiteY0" fmla="*/ 42858 h 2773358"/>
                <a:gd name="connsiteX1" fmla="*/ 451371 w 3064167"/>
                <a:gd name="connsiteY1" fmla="*/ 1071558 h 2773358"/>
                <a:gd name="connsiteX2" fmla="*/ 2470671 w 3064167"/>
                <a:gd name="connsiteY2" fmla="*/ 2773358 h 2773358"/>
                <a:gd name="connsiteX3" fmla="*/ 2978671 w 3064167"/>
                <a:gd name="connsiteY3" fmla="*/ 42858 h 2773358"/>
                <a:gd name="connsiteX0" fmla="*/ 2530909 w 2616405"/>
                <a:gd name="connsiteY0" fmla="*/ 56301 h 2786801"/>
                <a:gd name="connsiteX1" fmla="*/ 3609 w 2616405"/>
                <a:gd name="connsiteY1" fmla="*/ 1085001 h 2786801"/>
                <a:gd name="connsiteX2" fmla="*/ 2022909 w 2616405"/>
                <a:gd name="connsiteY2" fmla="*/ 2786801 h 2786801"/>
                <a:gd name="connsiteX3" fmla="*/ 2530909 w 2616405"/>
                <a:gd name="connsiteY3" fmla="*/ 56301 h 2786801"/>
                <a:gd name="connsiteX0" fmla="*/ 2529871 w 2615367"/>
                <a:gd name="connsiteY0" fmla="*/ 56301 h 2965173"/>
                <a:gd name="connsiteX1" fmla="*/ 2571 w 2615367"/>
                <a:gd name="connsiteY1" fmla="*/ 1085001 h 2965173"/>
                <a:gd name="connsiteX2" fmla="*/ 2021871 w 2615367"/>
                <a:gd name="connsiteY2" fmla="*/ 2786801 h 2965173"/>
                <a:gd name="connsiteX3" fmla="*/ 2529871 w 2615367"/>
                <a:gd name="connsiteY3" fmla="*/ 56301 h 2965173"/>
                <a:gd name="connsiteX0" fmla="*/ 2527820 w 2663426"/>
                <a:gd name="connsiteY0" fmla="*/ 42346 h 2717767"/>
                <a:gd name="connsiteX1" fmla="*/ 520 w 2663426"/>
                <a:gd name="connsiteY1" fmla="*/ 1071046 h 2717767"/>
                <a:gd name="connsiteX2" fmla="*/ 2289060 w 2663426"/>
                <a:gd name="connsiteY2" fmla="*/ 2523926 h 2717767"/>
                <a:gd name="connsiteX3" fmla="*/ 2527820 w 2663426"/>
                <a:gd name="connsiteY3" fmla="*/ 42346 h 2717767"/>
                <a:gd name="connsiteX0" fmla="*/ 2527961 w 2839747"/>
                <a:gd name="connsiteY0" fmla="*/ 42346 h 2603677"/>
                <a:gd name="connsiteX1" fmla="*/ 661 w 2839747"/>
                <a:gd name="connsiteY1" fmla="*/ 1071046 h 2603677"/>
                <a:gd name="connsiteX2" fmla="*/ 2289201 w 2839747"/>
                <a:gd name="connsiteY2" fmla="*/ 2523926 h 2603677"/>
                <a:gd name="connsiteX3" fmla="*/ 2527961 w 2839747"/>
                <a:gd name="connsiteY3" fmla="*/ 42346 h 2603677"/>
                <a:gd name="connsiteX0" fmla="*/ 2529643 w 2749292"/>
                <a:gd name="connsiteY0" fmla="*/ 62739 h 2972947"/>
                <a:gd name="connsiteX1" fmla="*/ 2343 w 2749292"/>
                <a:gd name="connsiteY1" fmla="*/ 1091439 h 2972947"/>
                <a:gd name="connsiteX2" fmla="*/ 2097843 w 2749292"/>
                <a:gd name="connsiteY2" fmla="*/ 2899919 h 2972947"/>
                <a:gd name="connsiteX3" fmla="*/ 2529643 w 2749292"/>
                <a:gd name="connsiteY3" fmla="*/ 62739 h 2972947"/>
                <a:gd name="connsiteX0" fmla="*/ 2529362 w 2639281"/>
                <a:gd name="connsiteY0" fmla="*/ 62739 h 3061464"/>
                <a:gd name="connsiteX1" fmla="*/ 2062 w 2639281"/>
                <a:gd name="connsiteY1" fmla="*/ 1091439 h 3061464"/>
                <a:gd name="connsiteX2" fmla="*/ 2097562 w 2639281"/>
                <a:gd name="connsiteY2" fmla="*/ 2899919 h 3061464"/>
                <a:gd name="connsiteX3" fmla="*/ 2529362 w 2639281"/>
                <a:gd name="connsiteY3" fmla="*/ 62739 h 3061464"/>
                <a:gd name="connsiteX0" fmla="*/ 2529577 w 2635604"/>
                <a:gd name="connsiteY0" fmla="*/ 33366 h 2518276"/>
                <a:gd name="connsiteX1" fmla="*/ 2277 w 2635604"/>
                <a:gd name="connsiteY1" fmla="*/ 1062066 h 2518276"/>
                <a:gd name="connsiteX2" fmla="*/ 2077457 w 2635604"/>
                <a:gd name="connsiteY2" fmla="*/ 2337146 h 2518276"/>
                <a:gd name="connsiteX3" fmla="*/ 2529577 w 2635604"/>
                <a:gd name="connsiteY3" fmla="*/ 33366 h 2518276"/>
                <a:gd name="connsiteX0" fmla="*/ 2530149 w 2669327"/>
                <a:gd name="connsiteY0" fmla="*/ 33366 h 2497195"/>
                <a:gd name="connsiteX1" fmla="*/ 2849 w 2669327"/>
                <a:gd name="connsiteY1" fmla="*/ 1062066 h 2497195"/>
                <a:gd name="connsiteX2" fmla="*/ 2078029 w 2669327"/>
                <a:gd name="connsiteY2" fmla="*/ 2337146 h 2497195"/>
                <a:gd name="connsiteX3" fmla="*/ 2530149 w 2669327"/>
                <a:gd name="connsiteY3" fmla="*/ 33366 h 2497195"/>
                <a:gd name="connsiteX0" fmla="*/ 2527529 w 2780360"/>
                <a:gd name="connsiteY0" fmla="*/ 20495 h 2201596"/>
                <a:gd name="connsiteX1" fmla="*/ 229 w 2780360"/>
                <a:gd name="connsiteY1" fmla="*/ 1049195 h 2201596"/>
                <a:gd name="connsiteX2" fmla="*/ 2390369 w 2780360"/>
                <a:gd name="connsiteY2" fmla="*/ 2029635 h 2201596"/>
                <a:gd name="connsiteX3" fmla="*/ 2527529 w 2780360"/>
                <a:gd name="connsiteY3" fmla="*/ 20495 h 2201596"/>
                <a:gd name="connsiteX0" fmla="*/ 2527529 w 3083026"/>
                <a:gd name="connsiteY0" fmla="*/ 152533 h 2357118"/>
                <a:gd name="connsiteX1" fmla="*/ 229 w 3083026"/>
                <a:gd name="connsiteY1" fmla="*/ 1181233 h 2357118"/>
                <a:gd name="connsiteX2" fmla="*/ 2390369 w 3083026"/>
                <a:gd name="connsiteY2" fmla="*/ 2161673 h 2357118"/>
                <a:gd name="connsiteX3" fmla="*/ 2527529 w 3083026"/>
                <a:gd name="connsiteY3" fmla="*/ 152533 h 2357118"/>
                <a:gd name="connsiteX0" fmla="*/ 2527529 w 3083026"/>
                <a:gd name="connsiteY0" fmla="*/ 152533 h 2357118"/>
                <a:gd name="connsiteX1" fmla="*/ 229 w 3083026"/>
                <a:gd name="connsiteY1" fmla="*/ 1181233 h 2357118"/>
                <a:gd name="connsiteX2" fmla="*/ 2390369 w 3083026"/>
                <a:gd name="connsiteY2" fmla="*/ 2161673 h 2357118"/>
                <a:gd name="connsiteX3" fmla="*/ 2527529 w 3083026"/>
                <a:gd name="connsiteY3" fmla="*/ 152533 h 2357118"/>
                <a:gd name="connsiteX0" fmla="*/ 2527529 w 3065354"/>
                <a:gd name="connsiteY0" fmla="*/ 277023 h 2486003"/>
                <a:gd name="connsiteX1" fmla="*/ 229 w 3065354"/>
                <a:gd name="connsiteY1" fmla="*/ 1305723 h 2486003"/>
                <a:gd name="connsiteX2" fmla="*/ 2390369 w 3065354"/>
                <a:gd name="connsiteY2" fmla="*/ 2286163 h 2486003"/>
                <a:gd name="connsiteX3" fmla="*/ 2527529 w 3065354"/>
                <a:gd name="connsiteY3" fmla="*/ 277023 h 2486003"/>
                <a:gd name="connsiteX0" fmla="*/ 2527529 w 2979021"/>
                <a:gd name="connsiteY0" fmla="*/ 365912 h 2580791"/>
                <a:gd name="connsiteX1" fmla="*/ 229 w 2979021"/>
                <a:gd name="connsiteY1" fmla="*/ 1394612 h 2580791"/>
                <a:gd name="connsiteX2" fmla="*/ 2390369 w 2979021"/>
                <a:gd name="connsiteY2" fmla="*/ 2375052 h 2580791"/>
                <a:gd name="connsiteX3" fmla="*/ 2527529 w 2979021"/>
                <a:gd name="connsiteY3" fmla="*/ 365912 h 2580791"/>
                <a:gd name="connsiteX0" fmla="*/ 2527518 w 2980245"/>
                <a:gd name="connsiteY0" fmla="*/ 365912 h 2579991"/>
                <a:gd name="connsiteX1" fmla="*/ 218 w 2980245"/>
                <a:gd name="connsiteY1" fmla="*/ 1394612 h 2579991"/>
                <a:gd name="connsiteX2" fmla="*/ 2390358 w 2980245"/>
                <a:gd name="connsiteY2" fmla="*/ 2375052 h 2579991"/>
                <a:gd name="connsiteX3" fmla="*/ 2527518 w 2980245"/>
                <a:gd name="connsiteY3" fmla="*/ 365912 h 2579991"/>
                <a:gd name="connsiteX0" fmla="*/ 2531146 w 2651552"/>
                <a:gd name="connsiteY0" fmla="*/ 20495 h 2200883"/>
                <a:gd name="connsiteX1" fmla="*/ 3846 w 2651552"/>
                <a:gd name="connsiteY1" fmla="*/ 1049195 h 2200883"/>
                <a:gd name="connsiteX2" fmla="*/ 2000286 w 2651552"/>
                <a:gd name="connsiteY2" fmla="*/ 2029635 h 2200883"/>
                <a:gd name="connsiteX3" fmla="*/ 2531146 w 2651552"/>
                <a:gd name="connsiteY3" fmla="*/ 20495 h 2200883"/>
                <a:gd name="connsiteX0" fmla="*/ 2531832 w 2785515"/>
                <a:gd name="connsiteY0" fmla="*/ 20495 h 2330730"/>
                <a:gd name="connsiteX1" fmla="*/ 4532 w 2785515"/>
                <a:gd name="connsiteY1" fmla="*/ 1049195 h 2330730"/>
                <a:gd name="connsiteX2" fmla="*/ 2000972 w 2785515"/>
                <a:gd name="connsiteY2" fmla="*/ 2029635 h 2330730"/>
                <a:gd name="connsiteX3" fmla="*/ 2531832 w 2785515"/>
                <a:gd name="connsiteY3" fmla="*/ 20495 h 2330730"/>
                <a:gd name="connsiteX0" fmla="*/ 2527629 w 2781312"/>
                <a:gd name="connsiteY0" fmla="*/ 86086 h 2396321"/>
                <a:gd name="connsiteX1" fmla="*/ 329 w 2781312"/>
                <a:gd name="connsiteY1" fmla="*/ 1114786 h 2396321"/>
                <a:gd name="connsiteX2" fmla="*/ 1996769 w 2781312"/>
                <a:gd name="connsiteY2" fmla="*/ 2095226 h 2396321"/>
                <a:gd name="connsiteX3" fmla="*/ 2527629 w 2781312"/>
                <a:gd name="connsiteY3" fmla="*/ 86086 h 2396321"/>
                <a:gd name="connsiteX0" fmla="*/ 2532182 w 2785865"/>
                <a:gd name="connsiteY0" fmla="*/ 50699 h 2360934"/>
                <a:gd name="connsiteX1" fmla="*/ 4882 w 2785865"/>
                <a:gd name="connsiteY1" fmla="*/ 1079399 h 2360934"/>
                <a:gd name="connsiteX2" fmla="*/ 2001322 w 2785865"/>
                <a:gd name="connsiteY2" fmla="*/ 2059839 h 2360934"/>
                <a:gd name="connsiteX3" fmla="*/ 2532182 w 2785865"/>
                <a:gd name="connsiteY3" fmla="*/ 50699 h 2360934"/>
                <a:gd name="connsiteX0" fmla="*/ 2580768 w 2834451"/>
                <a:gd name="connsiteY0" fmla="*/ 44407 h 2354642"/>
                <a:gd name="connsiteX1" fmla="*/ 53468 w 2834451"/>
                <a:gd name="connsiteY1" fmla="*/ 1073107 h 2354642"/>
                <a:gd name="connsiteX2" fmla="*/ 2049908 w 2834451"/>
                <a:gd name="connsiteY2" fmla="*/ 2053547 h 2354642"/>
                <a:gd name="connsiteX3" fmla="*/ 2580768 w 2834451"/>
                <a:gd name="connsiteY3" fmla="*/ 44407 h 2354642"/>
                <a:gd name="connsiteX0" fmla="*/ 2580768 w 2834451"/>
                <a:gd name="connsiteY0" fmla="*/ 44407 h 2354642"/>
                <a:gd name="connsiteX1" fmla="*/ 53468 w 2834451"/>
                <a:gd name="connsiteY1" fmla="*/ 1073107 h 2354642"/>
                <a:gd name="connsiteX2" fmla="*/ 2049908 w 2834451"/>
                <a:gd name="connsiteY2" fmla="*/ 2053547 h 2354642"/>
                <a:gd name="connsiteX3" fmla="*/ 2580768 w 2834451"/>
                <a:gd name="connsiteY3" fmla="*/ 44407 h 2354642"/>
                <a:gd name="connsiteX0" fmla="*/ 2580768 w 2834451"/>
                <a:gd name="connsiteY0" fmla="*/ 44407 h 2354642"/>
                <a:gd name="connsiteX1" fmla="*/ 53468 w 2834451"/>
                <a:gd name="connsiteY1" fmla="*/ 1073107 h 2354642"/>
                <a:gd name="connsiteX2" fmla="*/ 2049908 w 2834451"/>
                <a:gd name="connsiteY2" fmla="*/ 2053547 h 2354642"/>
                <a:gd name="connsiteX3" fmla="*/ 2580768 w 2834451"/>
                <a:gd name="connsiteY3" fmla="*/ 44407 h 2354642"/>
                <a:gd name="connsiteX0" fmla="*/ 2505738 w 2615428"/>
                <a:gd name="connsiteY0" fmla="*/ 88280 h 2109077"/>
                <a:gd name="connsiteX1" fmla="*/ 54638 w 2615428"/>
                <a:gd name="connsiteY1" fmla="*/ 894730 h 2109077"/>
                <a:gd name="connsiteX2" fmla="*/ 1974878 w 2615428"/>
                <a:gd name="connsiteY2" fmla="*/ 2097420 h 2109077"/>
                <a:gd name="connsiteX3" fmla="*/ 2505738 w 2615428"/>
                <a:gd name="connsiteY3" fmla="*/ 88280 h 2109077"/>
                <a:gd name="connsiteX0" fmla="*/ 2507419 w 2818837"/>
                <a:gd name="connsiteY0" fmla="*/ 120071 h 2575835"/>
                <a:gd name="connsiteX1" fmla="*/ 56319 w 2818837"/>
                <a:gd name="connsiteY1" fmla="*/ 926521 h 2575835"/>
                <a:gd name="connsiteX2" fmla="*/ 2516309 w 2818837"/>
                <a:gd name="connsiteY2" fmla="*/ 2567361 h 2575835"/>
                <a:gd name="connsiteX3" fmla="*/ 2507419 w 2818837"/>
                <a:gd name="connsiteY3" fmla="*/ 120071 h 2575835"/>
                <a:gd name="connsiteX0" fmla="*/ 2507419 w 2748734"/>
                <a:gd name="connsiteY0" fmla="*/ 120071 h 2605128"/>
                <a:gd name="connsiteX1" fmla="*/ 56319 w 2748734"/>
                <a:gd name="connsiteY1" fmla="*/ 926521 h 2605128"/>
                <a:gd name="connsiteX2" fmla="*/ 2516309 w 2748734"/>
                <a:gd name="connsiteY2" fmla="*/ 2567361 h 2605128"/>
                <a:gd name="connsiteX3" fmla="*/ 2507419 w 2748734"/>
                <a:gd name="connsiteY3" fmla="*/ 120071 h 2605128"/>
                <a:gd name="connsiteX0" fmla="*/ 2506184 w 2620955"/>
                <a:gd name="connsiteY0" fmla="*/ 127934 h 2719767"/>
                <a:gd name="connsiteX1" fmla="*/ 55084 w 2620955"/>
                <a:gd name="connsiteY1" fmla="*/ 934384 h 2719767"/>
                <a:gd name="connsiteX2" fmla="*/ 2121374 w 2620955"/>
                <a:gd name="connsiteY2" fmla="*/ 2683174 h 2719767"/>
                <a:gd name="connsiteX3" fmla="*/ 2506184 w 2620955"/>
                <a:gd name="connsiteY3" fmla="*/ 127934 h 2719767"/>
                <a:gd name="connsiteX0" fmla="*/ 2506184 w 2620955"/>
                <a:gd name="connsiteY0" fmla="*/ 127934 h 2719767"/>
                <a:gd name="connsiteX1" fmla="*/ 55084 w 2620955"/>
                <a:gd name="connsiteY1" fmla="*/ 934384 h 2719767"/>
                <a:gd name="connsiteX2" fmla="*/ 2121374 w 2620955"/>
                <a:gd name="connsiteY2" fmla="*/ 2683174 h 2719767"/>
                <a:gd name="connsiteX3" fmla="*/ 2506184 w 2620955"/>
                <a:gd name="connsiteY3" fmla="*/ 127934 h 2719767"/>
                <a:gd name="connsiteX0" fmla="*/ 2506184 w 2795079"/>
                <a:gd name="connsiteY0" fmla="*/ 127934 h 2717592"/>
                <a:gd name="connsiteX1" fmla="*/ 55084 w 2795079"/>
                <a:gd name="connsiteY1" fmla="*/ 934384 h 2717592"/>
                <a:gd name="connsiteX2" fmla="*/ 2121374 w 2795079"/>
                <a:gd name="connsiteY2" fmla="*/ 2683174 h 2717592"/>
                <a:gd name="connsiteX3" fmla="*/ 2506184 w 2795079"/>
                <a:gd name="connsiteY3" fmla="*/ 127934 h 2717592"/>
                <a:gd name="connsiteX0" fmla="*/ 2506477 w 2846489"/>
                <a:gd name="connsiteY0" fmla="*/ 136733 h 2845877"/>
                <a:gd name="connsiteX1" fmla="*/ 55377 w 2846489"/>
                <a:gd name="connsiteY1" fmla="*/ 943183 h 2845877"/>
                <a:gd name="connsiteX2" fmla="*/ 2216917 w 2846489"/>
                <a:gd name="connsiteY2" fmla="*/ 2812623 h 2845877"/>
                <a:gd name="connsiteX3" fmla="*/ 2506477 w 2846489"/>
                <a:gd name="connsiteY3" fmla="*/ 136733 h 2845877"/>
                <a:gd name="connsiteX0" fmla="*/ 2506477 w 2846489"/>
                <a:gd name="connsiteY0" fmla="*/ 136733 h 2845877"/>
                <a:gd name="connsiteX1" fmla="*/ 55377 w 2846489"/>
                <a:gd name="connsiteY1" fmla="*/ 943183 h 2845877"/>
                <a:gd name="connsiteX2" fmla="*/ 2216917 w 2846489"/>
                <a:gd name="connsiteY2" fmla="*/ 2812623 h 2845877"/>
                <a:gd name="connsiteX3" fmla="*/ 2506477 w 2846489"/>
                <a:gd name="connsiteY3" fmla="*/ 136733 h 2845877"/>
                <a:gd name="connsiteX0" fmla="*/ 2507428 w 3108767"/>
                <a:gd name="connsiteY0" fmla="*/ 106196 h 2818681"/>
                <a:gd name="connsiteX1" fmla="*/ 56328 w 3108767"/>
                <a:gd name="connsiteY1" fmla="*/ 912646 h 2818681"/>
                <a:gd name="connsiteX2" fmla="*/ 2217868 w 3108767"/>
                <a:gd name="connsiteY2" fmla="*/ 2782086 h 2818681"/>
                <a:gd name="connsiteX3" fmla="*/ 2507428 w 3108767"/>
                <a:gd name="connsiteY3" fmla="*/ 106196 h 2818681"/>
                <a:gd name="connsiteX0" fmla="*/ 2507428 w 3108767"/>
                <a:gd name="connsiteY0" fmla="*/ 106196 h 2818681"/>
                <a:gd name="connsiteX1" fmla="*/ 56328 w 3108767"/>
                <a:gd name="connsiteY1" fmla="*/ 912646 h 2818681"/>
                <a:gd name="connsiteX2" fmla="*/ 2217868 w 3108767"/>
                <a:gd name="connsiteY2" fmla="*/ 2782086 h 2818681"/>
                <a:gd name="connsiteX3" fmla="*/ 2507428 w 3108767"/>
                <a:gd name="connsiteY3" fmla="*/ 106196 h 2818681"/>
                <a:gd name="connsiteX0" fmla="*/ 2511065 w 3112404"/>
                <a:gd name="connsiteY0" fmla="*/ 236315 h 2948800"/>
                <a:gd name="connsiteX1" fmla="*/ 59965 w 3112404"/>
                <a:gd name="connsiteY1" fmla="*/ 1042765 h 2948800"/>
                <a:gd name="connsiteX2" fmla="*/ 2221505 w 3112404"/>
                <a:gd name="connsiteY2" fmla="*/ 2912205 h 2948800"/>
                <a:gd name="connsiteX3" fmla="*/ 2511065 w 3112404"/>
                <a:gd name="connsiteY3" fmla="*/ 236315 h 2948800"/>
                <a:gd name="connsiteX0" fmla="*/ 2511065 w 3051687"/>
                <a:gd name="connsiteY0" fmla="*/ 236315 h 2952452"/>
                <a:gd name="connsiteX1" fmla="*/ 59965 w 3051687"/>
                <a:gd name="connsiteY1" fmla="*/ 1042765 h 2952452"/>
                <a:gd name="connsiteX2" fmla="*/ 2221505 w 3051687"/>
                <a:gd name="connsiteY2" fmla="*/ 2912205 h 2952452"/>
                <a:gd name="connsiteX3" fmla="*/ 2511065 w 3051687"/>
                <a:gd name="connsiteY3" fmla="*/ 236315 h 2952452"/>
                <a:gd name="connsiteX0" fmla="*/ 2477968 w 3018590"/>
                <a:gd name="connsiteY0" fmla="*/ 181706 h 2897843"/>
                <a:gd name="connsiteX1" fmla="*/ 60735 w 3018590"/>
                <a:gd name="connsiteY1" fmla="*/ 1301423 h 2897843"/>
                <a:gd name="connsiteX2" fmla="*/ 2188408 w 3018590"/>
                <a:gd name="connsiteY2" fmla="*/ 2857596 h 2897843"/>
                <a:gd name="connsiteX3" fmla="*/ 2477968 w 3018590"/>
                <a:gd name="connsiteY3" fmla="*/ 181706 h 2897843"/>
                <a:gd name="connsiteX0" fmla="*/ 2660230 w 3200852"/>
                <a:gd name="connsiteY0" fmla="*/ 191540 h 2907677"/>
                <a:gd name="connsiteX1" fmla="*/ 56730 w 3200852"/>
                <a:gd name="connsiteY1" fmla="*/ 1243523 h 2907677"/>
                <a:gd name="connsiteX2" fmla="*/ 2370670 w 3200852"/>
                <a:gd name="connsiteY2" fmla="*/ 2867430 h 2907677"/>
                <a:gd name="connsiteX3" fmla="*/ 2660230 w 3200852"/>
                <a:gd name="connsiteY3" fmla="*/ 191540 h 2907677"/>
                <a:gd name="connsiteX0" fmla="*/ 2610662 w 3151284"/>
                <a:gd name="connsiteY0" fmla="*/ 268109 h 2984246"/>
                <a:gd name="connsiteX1" fmla="*/ 7162 w 3151284"/>
                <a:gd name="connsiteY1" fmla="*/ 1320092 h 2984246"/>
                <a:gd name="connsiteX2" fmla="*/ 2321102 w 3151284"/>
                <a:gd name="connsiteY2" fmla="*/ 2943999 h 2984246"/>
                <a:gd name="connsiteX3" fmla="*/ 2610662 w 3151284"/>
                <a:gd name="connsiteY3" fmla="*/ 268109 h 2984246"/>
                <a:gd name="connsiteX0" fmla="*/ 2517835 w 3058457"/>
                <a:gd name="connsiteY0" fmla="*/ 242720 h 2958857"/>
                <a:gd name="connsiteX1" fmla="*/ 7468 w 3058457"/>
                <a:gd name="connsiteY1" fmla="*/ 1404770 h 2958857"/>
                <a:gd name="connsiteX2" fmla="*/ 2228275 w 3058457"/>
                <a:gd name="connsiteY2" fmla="*/ 2918610 h 2958857"/>
                <a:gd name="connsiteX3" fmla="*/ 2517835 w 3058457"/>
                <a:gd name="connsiteY3" fmla="*/ 242720 h 2958857"/>
                <a:gd name="connsiteX0" fmla="*/ 2517835 w 3058457"/>
                <a:gd name="connsiteY0" fmla="*/ 242720 h 2958857"/>
                <a:gd name="connsiteX1" fmla="*/ 7468 w 3058457"/>
                <a:gd name="connsiteY1" fmla="*/ 1404770 h 2958857"/>
                <a:gd name="connsiteX2" fmla="*/ 2228275 w 3058457"/>
                <a:gd name="connsiteY2" fmla="*/ 2918610 h 2958857"/>
                <a:gd name="connsiteX3" fmla="*/ 2517835 w 3058457"/>
                <a:gd name="connsiteY3" fmla="*/ 242720 h 2958857"/>
                <a:gd name="connsiteX0" fmla="*/ 2450341 w 2990963"/>
                <a:gd name="connsiteY0" fmla="*/ 211707 h 2927844"/>
                <a:gd name="connsiteX1" fmla="*/ 7707 w 2990963"/>
                <a:gd name="connsiteY1" fmla="*/ 1534624 h 2927844"/>
                <a:gd name="connsiteX2" fmla="*/ 2160781 w 2990963"/>
                <a:gd name="connsiteY2" fmla="*/ 2887597 h 2927844"/>
                <a:gd name="connsiteX3" fmla="*/ 2450341 w 2990963"/>
                <a:gd name="connsiteY3" fmla="*/ 211707 h 2927844"/>
                <a:gd name="connsiteX0" fmla="*/ 2493630 w 3034252"/>
                <a:gd name="connsiteY0" fmla="*/ 218381 h 2934518"/>
                <a:gd name="connsiteX1" fmla="*/ 50996 w 3034252"/>
                <a:gd name="connsiteY1" fmla="*/ 1541298 h 2934518"/>
                <a:gd name="connsiteX2" fmla="*/ 2204070 w 3034252"/>
                <a:gd name="connsiteY2" fmla="*/ 2894271 h 2934518"/>
                <a:gd name="connsiteX3" fmla="*/ 2493630 w 3034252"/>
                <a:gd name="connsiteY3" fmla="*/ 218381 h 2934518"/>
                <a:gd name="connsiteX0" fmla="*/ 2493630 w 2999019"/>
                <a:gd name="connsiteY0" fmla="*/ 218381 h 2809684"/>
                <a:gd name="connsiteX1" fmla="*/ 50996 w 2999019"/>
                <a:gd name="connsiteY1" fmla="*/ 1541298 h 2809684"/>
                <a:gd name="connsiteX2" fmla="*/ 2110936 w 2999019"/>
                <a:gd name="connsiteY2" fmla="*/ 2767271 h 2809684"/>
                <a:gd name="connsiteX3" fmla="*/ 2493630 w 2999019"/>
                <a:gd name="connsiteY3" fmla="*/ 218381 h 2809684"/>
                <a:gd name="connsiteX0" fmla="*/ 2493630 w 3157201"/>
                <a:gd name="connsiteY0" fmla="*/ 218381 h 2813154"/>
                <a:gd name="connsiteX1" fmla="*/ 50996 w 3157201"/>
                <a:gd name="connsiteY1" fmla="*/ 1541298 h 2813154"/>
                <a:gd name="connsiteX2" fmla="*/ 2110936 w 3157201"/>
                <a:gd name="connsiteY2" fmla="*/ 2767271 h 2813154"/>
                <a:gd name="connsiteX3" fmla="*/ 2493630 w 3157201"/>
                <a:gd name="connsiteY3" fmla="*/ 218381 h 2813154"/>
                <a:gd name="connsiteX0" fmla="*/ 2493630 w 3224416"/>
                <a:gd name="connsiteY0" fmla="*/ 218381 h 2810196"/>
                <a:gd name="connsiteX1" fmla="*/ 50996 w 3224416"/>
                <a:gd name="connsiteY1" fmla="*/ 1541298 h 2810196"/>
                <a:gd name="connsiteX2" fmla="*/ 2110936 w 3224416"/>
                <a:gd name="connsiteY2" fmla="*/ 2767271 h 2810196"/>
                <a:gd name="connsiteX3" fmla="*/ 2493630 w 3224416"/>
                <a:gd name="connsiteY3" fmla="*/ 218381 h 2810196"/>
                <a:gd name="connsiteX0" fmla="*/ 2493630 w 3224416"/>
                <a:gd name="connsiteY0" fmla="*/ 218381 h 2810196"/>
                <a:gd name="connsiteX1" fmla="*/ 50996 w 3224416"/>
                <a:gd name="connsiteY1" fmla="*/ 1541298 h 2810196"/>
                <a:gd name="connsiteX2" fmla="*/ 2110936 w 3224416"/>
                <a:gd name="connsiteY2" fmla="*/ 2767271 h 2810196"/>
                <a:gd name="connsiteX3" fmla="*/ 2493630 w 3224416"/>
                <a:gd name="connsiteY3" fmla="*/ 218381 h 2810196"/>
                <a:gd name="connsiteX0" fmla="*/ 2553121 w 3283907"/>
                <a:gd name="connsiteY0" fmla="*/ 204062 h 2795877"/>
                <a:gd name="connsiteX1" fmla="*/ 110487 w 3283907"/>
                <a:gd name="connsiteY1" fmla="*/ 1526979 h 2795877"/>
                <a:gd name="connsiteX2" fmla="*/ 2170427 w 3283907"/>
                <a:gd name="connsiteY2" fmla="*/ 2752952 h 2795877"/>
                <a:gd name="connsiteX3" fmla="*/ 2553121 w 3283907"/>
                <a:gd name="connsiteY3" fmla="*/ 204062 h 2795877"/>
                <a:gd name="connsiteX0" fmla="*/ 2553121 w 3283907"/>
                <a:gd name="connsiteY0" fmla="*/ 204062 h 2795877"/>
                <a:gd name="connsiteX1" fmla="*/ 110487 w 3283907"/>
                <a:gd name="connsiteY1" fmla="*/ 1526979 h 2795877"/>
                <a:gd name="connsiteX2" fmla="*/ 783589 w 3283907"/>
                <a:gd name="connsiteY2" fmla="*/ 1681494 h 2795877"/>
                <a:gd name="connsiteX3" fmla="*/ 2170427 w 3283907"/>
                <a:gd name="connsiteY3" fmla="*/ 2752952 h 2795877"/>
                <a:gd name="connsiteX4" fmla="*/ 2553121 w 3283907"/>
                <a:gd name="connsiteY4" fmla="*/ 204062 h 2795877"/>
                <a:gd name="connsiteX0" fmla="*/ 2553121 w 3283907"/>
                <a:gd name="connsiteY0" fmla="*/ 204062 h 2795877"/>
                <a:gd name="connsiteX1" fmla="*/ 110487 w 3283907"/>
                <a:gd name="connsiteY1" fmla="*/ 1526979 h 2795877"/>
                <a:gd name="connsiteX2" fmla="*/ 783589 w 3283907"/>
                <a:gd name="connsiteY2" fmla="*/ 1681494 h 2795877"/>
                <a:gd name="connsiteX3" fmla="*/ 2170427 w 3283907"/>
                <a:gd name="connsiteY3" fmla="*/ 2752952 h 2795877"/>
                <a:gd name="connsiteX4" fmla="*/ 2553121 w 3283907"/>
                <a:gd name="connsiteY4" fmla="*/ 204062 h 2795877"/>
                <a:gd name="connsiteX0" fmla="*/ 2553121 w 3283907"/>
                <a:gd name="connsiteY0" fmla="*/ 204062 h 2795877"/>
                <a:gd name="connsiteX1" fmla="*/ 110487 w 3283907"/>
                <a:gd name="connsiteY1" fmla="*/ 1526979 h 2795877"/>
                <a:gd name="connsiteX2" fmla="*/ 1901189 w 3283907"/>
                <a:gd name="connsiteY2" fmla="*/ 1308961 h 2795877"/>
                <a:gd name="connsiteX3" fmla="*/ 2170427 w 3283907"/>
                <a:gd name="connsiteY3" fmla="*/ 2752952 h 2795877"/>
                <a:gd name="connsiteX4" fmla="*/ 2553121 w 3283907"/>
                <a:gd name="connsiteY4" fmla="*/ 204062 h 2795877"/>
                <a:gd name="connsiteX0" fmla="*/ 2553121 w 3283907"/>
                <a:gd name="connsiteY0" fmla="*/ 204062 h 2795877"/>
                <a:gd name="connsiteX1" fmla="*/ 110487 w 3283907"/>
                <a:gd name="connsiteY1" fmla="*/ 1526979 h 2795877"/>
                <a:gd name="connsiteX2" fmla="*/ 1596389 w 3283907"/>
                <a:gd name="connsiteY2" fmla="*/ 1359761 h 2795877"/>
                <a:gd name="connsiteX3" fmla="*/ 2170427 w 3283907"/>
                <a:gd name="connsiteY3" fmla="*/ 2752952 h 2795877"/>
                <a:gd name="connsiteX4" fmla="*/ 2553121 w 3283907"/>
                <a:gd name="connsiteY4" fmla="*/ 204062 h 2795877"/>
                <a:gd name="connsiteX0" fmla="*/ 2553121 w 3283907"/>
                <a:gd name="connsiteY0" fmla="*/ 204062 h 2795877"/>
                <a:gd name="connsiteX1" fmla="*/ 110487 w 3283907"/>
                <a:gd name="connsiteY1" fmla="*/ 1526979 h 2795877"/>
                <a:gd name="connsiteX2" fmla="*/ 1596389 w 3283907"/>
                <a:gd name="connsiteY2" fmla="*/ 1359761 h 2795877"/>
                <a:gd name="connsiteX3" fmla="*/ 2170427 w 3283907"/>
                <a:gd name="connsiteY3" fmla="*/ 2752952 h 2795877"/>
                <a:gd name="connsiteX4" fmla="*/ 2553121 w 3283907"/>
                <a:gd name="connsiteY4" fmla="*/ 204062 h 2795877"/>
                <a:gd name="connsiteX0" fmla="*/ 2553121 w 3283907"/>
                <a:gd name="connsiteY0" fmla="*/ 204062 h 2795877"/>
                <a:gd name="connsiteX1" fmla="*/ 110487 w 3283907"/>
                <a:gd name="connsiteY1" fmla="*/ 1526979 h 2795877"/>
                <a:gd name="connsiteX2" fmla="*/ 1808056 w 3283907"/>
                <a:gd name="connsiteY2" fmla="*/ 1537561 h 2795877"/>
                <a:gd name="connsiteX3" fmla="*/ 2170427 w 3283907"/>
                <a:gd name="connsiteY3" fmla="*/ 2752952 h 2795877"/>
                <a:gd name="connsiteX4" fmla="*/ 2553121 w 3283907"/>
                <a:gd name="connsiteY4" fmla="*/ 204062 h 2795877"/>
                <a:gd name="connsiteX0" fmla="*/ 2553121 w 3113208"/>
                <a:gd name="connsiteY0" fmla="*/ 204062 h 2793730"/>
                <a:gd name="connsiteX1" fmla="*/ 110487 w 3113208"/>
                <a:gd name="connsiteY1" fmla="*/ 1526979 h 2793730"/>
                <a:gd name="connsiteX2" fmla="*/ 1808056 w 3113208"/>
                <a:gd name="connsiteY2" fmla="*/ 1537561 h 2793730"/>
                <a:gd name="connsiteX3" fmla="*/ 2170427 w 3113208"/>
                <a:gd name="connsiteY3" fmla="*/ 2752952 h 2793730"/>
                <a:gd name="connsiteX4" fmla="*/ 2553121 w 3113208"/>
                <a:gd name="connsiteY4" fmla="*/ 204062 h 2793730"/>
                <a:gd name="connsiteX0" fmla="*/ 2564152 w 3234123"/>
                <a:gd name="connsiteY0" fmla="*/ 189683 h 2778854"/>
                <a:gd name="connsiteX1" fmla="*/ 121518 w 3234123"/>
                <a:gd name="connsiteY1" fmla="*/ 1512600 h 2778854"/>
                <a:gd name="connsiteX2" fmla="*/ 1819087 w 3234123"/>
                <a:gd name="connsiteY2" fmla="*/ 1523182 h 2778854"/>
                <a:gd name="connsiteX3" fmla="*/ 2181458 w 3234123"/>
                <a:gd name="connsiteY3" fmla="*/ 2738573 h 2778854"/>
                <a:gd name="connsiteX4" fmla="*/ 2564152 w 3234123"/>
                <a:gd name="connsiteY4" fmla="*/ 189683 h 2778854"/>
                <a:gd name="connsiteX0" fmla="*/ 2583659 w 3417762"/>
                <a:gd name="connsiteY0" fmla="*/ 291218 h 2884134"/>
                <a:gd name="connsiteX1" fmla="*/ 141025 w 3417762"/>
                <a:gd name="connsiteY1" fmla="*/ 1614135 h 2884134"/>
                <a:gd name="connsiteX2" fmla="*/ 1838594 w 3417762"/>
                <a:gd name="connsiteY2" fmla="*/ 1624717 h 2884134"/>
                <a:gd name="connsiteX3" fmla="*/ 2200965 w 3417762"/>
                <a:gd name="connsiteY3" fmla="*/ 2840108 h 2884134"/>
                <a:gd name="connsiteX4" fmla="*/ 2583659 w 3417762"/>
                <a:gd name="connsiteY4" fmla="*/ 291218 h 2884134"/>
                <a:gd name="connsiteX0" fmla="*/ 2474881 w 3308984"/>
                <a:gd name="connsiteY0" fmla="*/ 246827 h 2839743"/>
                <a:gd name="connsiteX1" fmla="*/ 32247 w 3308984"/>
                <a:gd name="connsiteY1" fmla="*/ 1569744 h 2839743"/>
                <a:gd name="connsiteX2" fmla="*/ 1729816 w 3308984"/>
                <a:gd name="connsiteY2" fmla="*/ 1580326 h 2839743"/>
                <a:gd name="connsiteX3" fmla="*/ 2092187 w 3308984"/>
                <a:gd name="connsiteY3" fmla="*/ 2795717 h 2839743"/>
                <a:gd name="connsiteX4" fmla="*/ 2474881 w 3308984"/>
                <a:gd name="connsiteY4" fmla="*/ 246827 h 2839743"/>
                <a:gd name="connsiteX0" fmla="*/ 2474881 w 3308984"/>
                <a:gd name="connsiteY0" fmla="*/ 246827 h 2839743"/>
                <a:gd name="connsiteX1" fmla="*/ 32247 w 3308984"/>
                <a:gd name="connsiteY1" fmla="*/ 1569744 h 2839743"/>
                <a:gd name="connsiteX2" fmla="*/ 1729816 w 3308984"/>
                <a:gd name="connsiteY2" fmla="*/ 1580326 h 2839743"/>
                <a:gd name="connsiteX3" fmla="*/ 2092187 w 3308984"/>
                <a:gd name="connsiteY3" fmla="*/ 2795717 h 2839743"/>
                <a:gd name="connsiteX4" fmla="*/ 2474881 w 3308984"/>
                <a:gd name="connsiteY4" fmla="*/ 246827 h 2839743"/>
                <a:gd name="connsiteX0" fmla="*/ 2474881 w 3308984"/>
                <a:gd name="connsiteY0" fmla="*/ 246827 h 2839743"/>
                <a:gd name="connsiteX1" fmla="*/ 32247 w 3308984"/>
                <a:gd name="connsiteY1" fmla="*/ 1569744 h 2839743"/>
                <a:gd name="connsiteX2" fmla="*/ 1729816 w 3308984"/>
                <a:gd name="connsiteY2" fmla="*/ 1580326 h 2839743"/>
                <a:gd name="connsiteX3" fmla="*/ 2092187 w 3308984"/>
                <a:gd name="connsiteY3" fmla="*/ 2795717 h 2839743"/>
                <a:gd name="connsiteX4" fmla="*/ 2474881 w 3308984"/>
                <a:gd name="connsiteY4" fmla="*/ 246827 h 2839743"/>
                <a:gd name="connsiteX0" fmla="*/ 2474881 w 3308984"/>
                <a:gd name="connsiteY0" fmla="*/ 246827 h 2839743"/>
                <a:gd name="connsiteX1" fmla="*/ 32247 w 3308984"/>
                <a:gd name="connsiteY1" fmla="*/ 1569744 h 2839743"/>
                <a:gd name="connsiteX2" fmla="*/ 1729816 w 3308984"/>
                <a:gd name="connsiteY2" fmla="*/ 1580326 h 2839743"/>
                <a:gd name="connsiteX3" fmla="*/ 2092187 w 3308984"/>
                <a:gd name="connsiteY3" fmla="*/ 2795717 h 2839743"/>
                <a:gd name="connsiteX4" fmla="*/ 2474881 w 3308984"/>
                <a:gd name="connsiteY4" fmla="*/ 246827 h 2839743"/>
                <a:gd name="connsiteX0" fmla="*/ 2474881 w 3308984"/>
                <a:gd name="connsiteY0" fmla="*/ 246827 h 2839743"/>
                <a:gd name="connsiteX1" fmla="*/ 32247 w 3308984"/>
                <a:gd name="connsiteY1" fmla="*/ 1569744 h 2839743"/>
                <a:gd name="connsiteX2" fmla="*/ 1729816 w 3308984"/>
                <a:gd name="connsiteY2" fmla="*/ 1580326 h 2839743"/>
                <a:gd name="connsiteX3" fmla="*/ 2092187 w 3308984"/>
                <a:gd name="connsiteY3" fmla="*/ 2795717 h 2839743"/>
                <a:gd name="connsiteX4" fmla="*/ 2474881 w 3308984"/>
                <a:gd name="connsiteY4" fmla="*/ 246827 h 2839743"/>
                <a:gd name="connsiteX0" fmla="*/ 2474881 w 3308984"/>
                <a:gd name="connsiteY0" fmla="*/ 246827 h 2839743"/>
                <a:gd name="connsiteX1" fmla="*/ 32247 w 3308984"/>
                <a:gd name="connsiteY1" fmla="*/ 1569744 h 2839743"/>
                <a:gd name="connsiteX2" fmla="*/ 1645149 w 3308984"/>
                <a:gd name="connsiteY2" fmla="*/ 1360193 h 2839743"/>
                <a:gd name="connsiteX3" fmla="*/ 2092187 w 3308984"/>
                <a:gd name="connsiteY3" fmla="*/ 2795717 h 2839743"/>
                <a:gd name="connsiteX4" fmla="*/ 2474881 w 3308984"/>
                <a:gd name="connsiteY4" fmla="*/ 246827 h 2839743"/>
                <a:gd name="connsiteX0" fmla="*/ 2474881 w 3308984"/>
                <a:gd name="connsiteY0" fmla="*/ 246827 h 2839743"/>
                <a:gd name="connsiteX1" fmla="*/ 32247 w 3308984"/>
                <a:gd name="connsiteY1" fmla="*/ 1569744 h 2839743"/>
                <a:gd name="connsiteX2" fmla="*/ 1196416 w 3308984"/>
                <a:gd name="connsiteY2" fmla="*/ 1140059 h 2839743"/>
                <a:gd name="connsiteX3" fmla="*/ 2092187 w 3308984"/>
                <a:gd name="connsiteY3" fmla="*/ 2795717 h 2839743"/>
                <a:gd name="connsiteX4" fmla="*/ 2474881 w 3308984"/>
                <a:gd name="connsiteY4" fmla="*/ 246827 h 2839743"/>
                <a:gd name="connsiteX0" fmla="*/ 2474881 w 3308984"/>
                <a:gd name="connsiteY0" fmla="*/ 246827 h 2839743"/>
                <a:gd name="connsiteX1" fmla="*/ 32247 w 3308984"/>
                <a:gd name="connsiteY1" fmla="*/ 1569744 h 2839743"/>
                <a:gd name="connsiteX2" fmla="*/ 1154082 w 3308984"/>
                <a:gd name="connsiteY2" fmla="*/ 1123126 h 2839743"/>
                <a:gd name="connsiteX3" fmla="*/ 2092187 w 3308984"/>
                <a:gd name="connsiteY3" fmla="*/ 2795717 h 2839743"/>
                <a:gd name="connsiteX4" fmla="*/ 2474881 w 3308984"/>
                <a:gd name="connsiteY4" fmla="*/ 246827 h 2839743"/>
                <a:gd name="connsiteX0" fmla="*/ 2474881 w 3308984"/>
                <a:gd name="connsiteY0" fmla="*/ 246827 h 2839743"/>
                <a:gd name="connsiteX1" fmla="*/ 32247 w 3308984"/>
                <a:gd name="connsiteY1" fmla="*/ 1569744 h 2839743"/>
                <a:gd name="connsiteX2" fmla="*/ 2373282 w 3308984"/>
                <a:gd name="connsiteY2" fmla="*/ 1859726 h 2839743"/>
                <a:gd name="connsiteX3" fmla="*/ 2092187 w 3308984"/>
                <a:gd name="connsiteY3" fmla="*/ 2795717 h 2839743"/>
                <a:gd name="connsiteX4" fmla="*/ 2474881 w 3308984"/>
                <a:gd name="connsiteY4" fmla="*/ 246827 h 2839743"/>
                <a:gd name="connsiteX0" fmla="*/ 2474881 w 3308984"/>
                <a:gd name="connsiteY0" fmla="*/ 246827 h 2839743"/>
                <a:gd name="connsiteX1" fmla="*/ 32247 w 3308984"/>
                <a:gd name="connsiteY1" fmla="*/ 1569744 h 2839743"/>
                <a:gd name="connsiteX2" fmla="*/ 976282 w 3308984"/>
                <a:gd name="connsiteY2" fmla="*/ 1106193 h 2839743"/>
                <a:gd name="connsiteX3" fmla="*/ 2092187 w 3308984"/>
                <a:gd name="connsiteY3" fmla="*/ 2795717 h 2839743"/>
                <a:gd name="connsiteX4" fmla="*/ 2474881 w 3308984"/>
                <a:gd name="connsiteY4" fmla="*/ 246827 h 2839743"/>
                <a:gd name="connsiteX0" fmla="*/ 2478982 w 3313085"/>
                <a:gd name="connsiteY0" fmla="*/ 246158 h 2839074"/>
                <a:gd name="connsiteX1" fmla="*/ 36348 w 3313085"/>
                <a:gd name="connsiteY1" fmla="*/ 1569075 h 2839074"/>
                <a:gd name="connsiteX2" fmla="*/ 980383 w 3313085"/>
                <a:gd name="connsiteY2" fmla="*/ 1105524 h 2839074"/>
                <a:gd name="connsiteX3" fmla="*/ 2096288 w 3313085"/>
                <a:gd name="connsiteY3" fmla="*/ 2795048 h 2839074"/>
                <a:gd name="connsiteX4" fmla="*/ 2478982 w 3313085"/>
                <a:gd name="connsiteY4" fmla="*/ 246158 h 2839074"/>
                <a:gd name="connsiteX0" fmla="*/ 2519880 w 3353983"/>
                <a:gd name="connsiteY0" fmla="*/ 238465 h 2831381"/>
                <a:gd name="connsiteX1" fmla="*/ 77246 w 3353983"/>
                <a:gd name="connsiteY1" fmla="*/ 1561382 h 2831381"/>
                <a:gd name="connsiteX2" fmla="*/ 1021281 w 3353983"/>
                <a:gd name="connsiteY2" fmla="*/ 1097831 h 2831381"/>
                <a:gd name="connsiteX3" fmla="*/ 2137186 w 3353983"/>
                <a:gd name="connsiteY3" fmla="*/ 2787355 h 2831381"/>
                <a:gd name="connsiteX4" fmla="*/ 2519880 w 3353983"/>
                <a:gd name="connsiteY4" fmla="*/ 238465 h 2831381"/>
                <a:gd name="connsiteX0" fmla="*/ 2519880 w 3353983"/>
                <a:gd name="connsiteY0" fmla="*/ 238465 h 2831381"/>
                <a:gd name="connsiteX1" fmla="*/ 77246 w 3353983"/>
                <a:gd name="connsiteY1" fmla="*/ 1561382 h 2831381"/>
                <a:gd name="connsiteX2" fmla="*/ 1021281 w 3353983"/>
                <a:gd name="connsiteY2" fmla="*/ 1097831 h 2831381"/>
                <a:gd name="connsiteX3" fmla="*/ 2137186 w 3353983"/>
                <a:gd name="connsiteY3" fmla="*/ 2787355 h 2831381"/>
                <a:gd name="connsiteX4" fmla="*/ 2519880 w 3353983"/>
                <a:gd name="connsiteY4" fmla="*/ 238465 h 2831381"/>
                <a:gd name="connsiteX0" fmla="*/ 2519880 w 3354180"/>
                <a:gd name="connsiteY0" fmla="*/ 238465 h 2830932"/>
                <a:gd name="connsiteX1" fmla="*/ 77246 w 3354180"/>
                <a:gd name="connsiteY1" fmla="*/ 1561382 h 2830932"/>
                <a:gd name="connsiteX2" fmla="*/ 1021281 w 3354180"/>
                <a:gd name="connsiteY2" fmla="*/ 1097831 h 2830932"/>
                <a:gd name="connsiteX3" fmla="*/ 2137186 w 3354180"/>
                <a:gd name="connsiteY3" fmla="*/ 2787355 h 2830932"/>
                <a:gd name="connsiteX4" fmla="*/ 2519880 w 3354180"/>
                <a:gd name="connsiteY4" fmla="*/ 238465 h 283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4180" h="2830932">
                  <a:moveTo>
                    <a:pt x="2519880" y="238465"/>
                  </a:moveTo>
                  <a:cubicBezTo>
                    <a:pt x="1237370" y="-502728"/>
                    <a:pt x="-373027" y="637458"/>
                    <a:pt x="77246" y="1561382"/>
                  </a:cubicBezTo>
                  <a:cubicBezTo>
                    <a:pt x="444135" y="2314208"/>
                    <a:pt x="677958" y="893502"/>
                    <a:pt x="1021281" y="1097831"/>
                  </a:cubicBezTo>
                  <a:cubicBezTo>
                    <a:pt x="1364604" y="1302160"/>
                    <a:pt x="1450750" y="2604040"/>
                    <a:pt x="2137186" y="2787355"/>
                  </a:cubicBezTo>
                  <a:cubicBezTo>
                    <a:pt x="3552899" y="3165426"/>
                    <a:pt x="3802390" y="979658"/>
                    <a:pt x="2519880" y="238465"/>
                  </a:cubicBezTo>
                  <a:close/>
                </a:path>
              </a:pathLst>
            </a:custGeom>
            <a:solidFill>
              <a:srgbClr val="00B0F0">
                <a:alpha val="25000"/>
              </a:srgbClr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94694" y="4017201"/>
              <a:ext cx="44039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dirty="0"/>
                <a:t>NON-CONVEX SET</a:t>
              </a:r>
              <a:endParaRPr lang="en-US" sz="3600" dirty="0"/>
            </a:p>
          </p:txBody>
        </p:sp>
      </p:grpSp>
      <p:sp>
        <p:nvSpPr>
          <p:cNvPr id="20" name="Oval 19"/>
          <p:cNvSpPr/>
          <p:nvPr/>
        </p:nvSpPr>
        <p:spPr>
          <a:xfrm>
            <a:off x="4411744" y="1577172"/>
            <a:ext cx="188536" cy="1885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468359" y="3337961"/>
            <a:ext cx="188536" cy="1885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000" y="1794933"/>
            <a:ext cx="229222" cy="18045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747" y="3546671"/>
            <a:ext cx="229222" cy="258484"/>
          </a:xfrm>
          <a:prstGeom prst="rect">
            <a:avLst/>
          </a:prstGeom>
        </p:spPr>
      </p:pic>
      <p:cxnSp>
        <p:nvCxnSpPr>
          <p:cNvPr id="24" name="Straight Connector 23"/>
          <p:cNvCxnSpPr>
            <a:stCxn id="20" idx="5"/>
            <a:endCxn id="21" idx="1"/>
          </p:cNvCxnSpPr>
          <p:nvPr/>
        </p:nvCxnSpPr>
        <p:spPr>
          <a:xfrm>
            <a:off x="4572670" y="1738098"/>
            <a:ext cx="1923299" cy="1627473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4989832" y="2300988"/>
            <a:ext cx="424837" cy="377657"/>
            <a:chOff x="6043522" y="2336805"/>
            <a:chExt cx="424837" cy="377657"/>
          </a:xfrm>
        </p:grpSpPr>
        <p:sp>
          <p:nvSpPr>
            <p:cNvPr id="26" name="Oval 25"/>
            <p:cNvSpPr/>
            <p:nvPr/>
          </p:nvSpPr>
          <p:spPr>
            <a:xfrm>
              <a:off x="6279823" y="2336805"/>
              <a:ext cx="188536" cy="18853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3522" y="2534011"/>
              <a:ext cx="175574" cy="180451"/>
            </a:xfrm>
            <a:prstGeom prst="rect">
              <a:avLst/>
            </a:prstGeom>
          </p:spPr>
        </p:pic>
      </p:grpSp>
      <p:pic>
        <p:nvPicPr>
          <p:cNvPr id="28" name="Picture 2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3" y="4201206"/>
            <a:ext cx="2017880" cy="45722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3" y="4798647"/>
            <a:ext cx="2148951" cy="50599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3" y="5444857"/>
            <a:ext cx="4724644" cy="50599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406" y="5482941"/>
            <a:ext cx="707172" cy="37492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3" y="2264582"/>
            <a:ext cx="2299833" cy="786426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8410869" y="1901341"/>
            <a:ext cx="2343823" cy="1813692"/>
            <a:chOff x="8410869" y="1901341"/>
            <a:chExt cx="2343823" cy="1813692"/>
          </a:xfrm>
        </p:grpSpPr>
        <p:sp>
          <p:nvSpPr>
            <p:cNvPr id="34" name="Oval 33"/>
            <p:cNvSpPr/>
            <p:nvPr/>
          </p:nvSpPr>
          <p:spPr>
            <a:xfrm>
              <a:off x="8410869" y="2148269"/>
              <a:ext cx="188536" cy="18853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0274849" y="3526497"/>
              <a:ext cx="188536" cy="18853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99405" y="1901341"/>
              <a:ext cx="229222" cy="180451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25470" y="3233039"/>
              <a:ext cx="229222" cy="258484"/>
            </a:xfrm>
            <a:prstGeom prst="rect">
              <a:avLst/>
            </a:prstGeom>
          </p:spPr>
        </p:pic>
        <p:cxnSp>
          <p:nvCxnSpPr>
            <p:cNvPr id="38" name="Straight Connector 37"/>
            <p:cNvCxnSpPr>
              <a:stCxn id="34" idx="5"/>
              <a:endCxn id="35" idx="1"/>
            </p:cNvCxnSpPr>
            <p:nvPr/>
          </p:nvCxnSpPr>
          <p:spPr>
            <a:xfrm>
              <a:off x="8571795" y="2309195"/>
              <a:ext cx="1730664" cy="1244912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8736082" y="1390634"/>
            <a:ext cx="2526063" cy="1146304"/>
            <a:chOff x="8736082" y="1390634"/>
            <a:chExt cx="2526063" cy="1146304"/>
          </a:xfrm>
        </p:grpSpPr>
        <p:sp>
          <p:nvSpPr>
            <p:cNvPr id="40" name="Oval 39"/>
            <p:cNvSpPr/>
            <p:nvPr/>
          </p:nvSpPr>
          <p:spPr>
            <a:xfrm>
              <a:off x="8736082" y="1637562"/>
              <a:ext cx="188536" cy="18853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10782302" y="2348402"/>
              <a:ext cx="188536" cy="18853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Picture 41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24618" y="1390634"/>
              <a:ext cx="229222" cy="180451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32923" y="2054944"/>
              <a:ext cx="229222" cy="258484"/>
            </a:xfrm>
            <a:prstGeom prst="rect">
              <a:avLst/>
            </a:prstGeom>
          </p:spPr>
        </p:pic>
        <p:cxnSp>
          <p:nvCxnSpPr>
            <p:cNvPr id="44" name="Straight Connector 43"/>
            <p:cNvCxnSpPr>
              <a:stCxn id="40" idx="5"/>
              <a:endCxn id="41" idx="1"/>
            </p:cNvCxnSpPr>
            <p:nvPr/>
          </p:nvCxnSpPr>
          <p:spPr>
            <a:xfrm>
              <a:off x="8897008" y="1798488"/>
              <a:ext cx="1912904" cy="577524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8793858" y="2625925"/>
            <a:ext cx="424837" cy="377657"/>
            <a:chOff x="6043522" y="2336805"/>
            <a:chExt cx="424837" cy="377657"/>
          </a:xfrm>
        </p:grpSpPr>
        <p:sp>
          <p:nvSpPr>
            <p:cNvPr id="46" name="Oval 45"/>
            <p:cNvSpPr/>
            <p:nvPr/>
          </p:nvSpPr>
          <p:spPr>
            <a:xfrm>
              <a:off x="6279823" y="2336805"/>
              <a:ext cx="188536" cy="18853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Picture 46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3522" y="2534011"/>
              <a:ext cx="175574" cy="180451"/>
            </a:xfrm>
            <a:prstGeom prst="rect">
              <a:avLst/>
            </a:prstGeom>
          </p:spPr>
        </p:pic>
      </p:grpSp>
      <p:sp>
        <p:nvSpPr>
          <p:cNvPr id="48" name="Cross 47"/>
          <p:cNvSpPr/>
          <p:nvPr/>
        </p:nvSpPr>
        <p:spPr>
          <a:xfrm rot="18900000">
            <a:off x="8790229" y="3053841"/>
            <a:ext cx="589987" cy="589987"/>
          </a:xfrm>
          <a:prstGeom prst="plus">
            <a:avLst>
              <a:gd name="adj" fmla="val 42070"/>
            </a:avLst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10700354" y="5548323"/>
            <a:ext cx="1468606" cy="1238929"/>
            <a:chOff x="12383748" y="1219011"/>
            <a:chExt cx="1862104" cy="1570887"/>
          </a:xfrm>
        </p:grpSpPr>
        <p:sp>
          <p:nvSpPr>
            <p:cNvPr id="53" name="Freeform 52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Freeform 53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Freeform 54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" name="Oval 55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" name="Oval 56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8" name="Rectangular Callout 57"/>
          <p:cNvSpPr/>
          <p:nvPr/>
        </p:nvSpPr>
        <p:spPr>
          <a:xfrm>
            <a:off x="6096705" y="5465886"/>
            <a:ext cx="4169016" cy="1156742"/>
          </a:xfrm>
          <a:prstGeom prst="wedgeRectCallout">
            <a:avLst>
              <a:gd name="adj1" fmla="val 71140"/>
              <a:gd name="adj2" fmla="val 54401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+mj-lt"/>
              </a:rPr>
              <a:t>The intersection of two convex sets is always convex. The union may or may not be convex!</a:t>
            </a: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1" y="5085191"/>
            <a:ext cx="1731319" cy="1731319"/>
          </a:xfrm>
          <a:prstGeom prst="rect">
            <a:avLst/>
          </a:prstGeom>
        </p:spPr>
      </p:pic>
      <p:sp>
        <p:nvSpPr>
          <p:cNvPr id="60" name="Rectangular Callout 59"/>
          <p:cNvSpPr/>
          <p:nvPr/>
        </p:nvSpPr>
        <p:spPr>
          <a:xfrm>
            <a:off x="1937315" y="4671286"/>
            <a:ext cx="3855017" cy="1496502"/>
          </a:xfrm>
          <a:prstGeom prst="wedgeRectCallout">
            <a:avLst>
              <a:gd name="adj1" fmla="val -79360"/>
              <a:gd name="adj2" fmla="val 58745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+mj-lt"/>
              </a:rPr>
              <a:t>Think about which common shapes/objects are convex and which are not – balls, cuboids, stars, rectangles?</a:t>
            </a:r>
          </a:p>
        </p:txBody>
      </p:sp>
    </p:spTree>
    <p:extLst>
      <p:ext uri="{BB962C8B-B14F-4D97-AF65-F5344CB8AC3E}">
        <p14:creationId xmlns:p14="http://schemas.microsoft.com/office/powerpoint/2010/main" val="396337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96296E-6 L -0.06692 -0.10555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46" y="-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692 -0.10555 L 0.1017 0.15116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24" y="12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17 0.15116 L 0.02865 0.03959 " pathEditMode="relative" rAng="0" ptsTypes="AA">
                                      <p:cBhvr>
                                        <p:cTn id="6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59" y="-5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48" grpId="0" animBg="1"/>
      <p:bldP spid="58" grpId="0" animBg="1"/>
      <p:bldP spid="6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Functions and their optima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Many ML problems require us to optimize a function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of some variable(s)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For simplicity, assume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is a scalar-valued function of a scalar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Any function has one/more optima (maxima, minima), and maybe saddle points</a:t>
                </a: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Finding the optima or saddles requires derivatives/gradients of the function</a:t>
                </a: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BB4EF15-0409-42E3-94A8-9617A974A11C}"/>
              </a:ext>
            </a:extLst>
          </p:cNvPr>
          <p:cNvSpPr/>
          <p:nvPr/>
        </p:nvSpPr>
        <p:spPr>
          <a:xfrm>
            <a:off x="2404154" y="2151607"/>
            <a:ext cx="5356184" cy="2768481"/>
          </a:xfrm>
          <a:custGeom>
            <a:avLst/>
            <a:gdLst>
              <a:gd name="connsiteX0" fmla="*/ 0 w 3309870"/>
              <a:gd name="connsiteY0" fmla="*/ 2126925 h 2160894"/>
              <a:gd name="connsiteX1" fmla="*/ 122349 w 3309870"/>
              <a:gd name="connsiteY1" fmla="*/ 433353 h 2160894"/>
              <a:gd name="connsiteX2" fmla="*/ 656822 w 3309870"/>
              <a:gd name="connsiteY2" fmla="*/ 1482981 h 2160894"/>
              <a:gd name="connsiteX3" fmla="*/ 953036 w 3309870"/>
              <a:gd name="connsiteY3" fmla="*/ 748885 h 2160894"/>
              <a:gd name="connsiteX4" fmla="*/ 1712890 w 3309870"/>
              <a:gd name="connsiteY4" fmla="*/ 2159122 h 2160894"/>
              <a:gd name="connsiteX5" fmla="*/ 2176529 w 3309870"/>
              <a:gd name="connsiteY5" fmla="*/ 1019342 h 2160894"/>
              <a:gd name="connsiteX6" fmla="*/ 2569335 w 3309870"/>
              <a:gd name="connsiteY6" fmla="*/ 8350 h 2160894"/>
              <a:gd name="connsiteX7" fmla="*/ 2981459 w 3309870"/>
              <a:gd name="connsiteY7" fmla="*/ 1592451 h 2160894"/>
              <a:gd name="connsiteX8" fmla="*/ 3309870 w 3309870"/>
              <a:gd name="connsiteY8" fmla="*/ 632975 h 2160894"/>
              <a:gd name="connsiteX9" fmla="*/ 3309870 w 3309870"/>
              <a:gd name="connsiteY9" fmla="*/ 632975 h 2160894"/>
              <a:gd name="connsiteX0" fmla="*/ 0 w 3483734"/>
              <a:gd name="connsiteY0" fmla="*/ 2062530 h 2160894"/>
              <a:gd name="connsiteX1" fmla="*/ 296213 w 3483734"/>
              <a:gd name="connsiteY1" fmla="*/ 433353 h 2160894"/>
              <a:gd name="connsiteX2" fmla="*/ 830686 w 3483734"/>
              <a:gd name="connsiteY2" fmla="*/ 1482981 h 2160894"/>
              <a:gd name="connsiteX3" fmla="*/ 1126900 w 3483734"/>
              <a:gd name="connsiteY3" fmla="*/ 748885 h 2160894"/>
              <a:gd name="connsiteX4" fmla="*/ 1886754 w 3483734"/>
              <a:gd name="connsiteY4" fmla="*/ 2159122 h 2160894"/>
              <a:gd name="connsiteX5" fmla="*/ 2350393 w 3483734"/>
              <a:gd name="connsiteY5" fmla="*/ 1019342 h 2160894"/>
              <a:gd name="connsiteX6" fmla="*/ 2743199 w 3483734"/>
              <a:gd name="connsiteY6" fmla="*/ 8350 h 2160894"/>
              <a:gd name="connsiteX7" fmla="*/ 3155323 w 3483734"/>
              <a:gd name="connsiteY7" fmla="*/ 1592451 h 2160894"/>
              <a:gd name="connsiteX8" fmla="*/ 3483734 w 3483734"/>
              <a:gd name="connsiteY8" fmla="*/ 632975 h 2160894"/>
              <a:gd name="connsiteX9" fmla="*/ 3483734 w 3483734"/>
              <a:gd name="connsiteY9" fmla="*/ 632975 h 2160894"/>
              <a:gd name="connsiteX0" fmla="*/ 0 w 3483734"/>
              <a:gd name="connsiteY0" fmla="*/ 2062530 h 2160894"/>
              <a:gd name="connsiteX1" fmla="*/ 296213 w 3483734"/>
              <a:gd name="connsiteY1" fmla="*/ 433353 h 2160894"/>
              <a:gd name="connsiteX2" fmla="*/ 830686 w 3483734"/>
              <a:gd name="connsiteY2" fmla="*/ 1482981 h 2160894"/>
              <a:gd name="connsiteX3" fmla="*/ 1126900 w 3483734"/>
              <a:gd name="connsiteY3" fmla="*/ 748885 h 2160894"/>
              <a:gd name="connsiteX4" fmla="*/ 1886754 w 3483734"/>
              <a:gd name="connsiteY4" fmla="*/ 2159122 h 2160894"/>
              <a:gd name="connsiteX5" fmla="*/ 2350393 w 3483734"/>
              <a:gd name="connsiteY5" fmla="*/ 1019342 h 2160894"/>
              <a:gd name="connsiteX6" fmla="*/ 2743199 w 3483734"/>
              <a:gd name="connsiteY6" fmla="*/ 8350 h 2160894"/>
              <a:gd name="connsiteX7" fmla="*/ 3155323 w 3483734"/>
              <a:gd name="connsiteY7" fmla="*/ 1592451 h 2160894"/>
              <a:gd name="connsiteX8" fmla="*/ 3483734 w 3483734"/>
              <a:gd name="connsiteY8" fmla="*/ 632975 h 2160894"/>
              <a:gd name="connsiteX9" fmla="*/ 3483734 w 3483734"/>
              <a:gd name="connsiteY9" fmla="*/ 632975 h 2160894"/>
              <a:gd name="connsiteX0" fmla="*/ 0 w 3483734"/>
              <a:gd name="connsiteY0" fmla="*/ 2062530 h 2160894"/>
              <a:gd name="connsiteX1" fmla="*/ 553790 w 3483734"/>
              <a:gd name="connsiteY1" fmla="*/ 433353 h 2160894"/>
              <a:gd name="connsiteX2" fmla="*/ 830686 w 3483734"/>
              <a:gd name="connsiteY2" fmla="*/ 1482981 h 2160894"/>
              <a:gd name="connsiteX3" fmla="*/ 1126900 w 3483734"/>
              <a:gd name="connsiteY3" fmla="*/ 748885 h 2160894"/>
              <a:gd name="connsiteX4" fmla="*/ 1886754 w 3483734"/>
              <a:gd name="connsiteY4" fmla="*/ 2159122 h 2160894"/>
              <a:gd name="connsiteX5" fmla="*/ 2350393 w 3483734"/>
              <a:gd name="connsiteY5" fmla="*/ 1019342 h 2160894"/>
              <a:gd name="connsiteX6" fmla="*/ 2743199 w 3483734"/>
              <a:gd name="connsiteY6" fmla="*/ 8350 h 2160894"/>
              <a:gd name="connsiteX7" fmla="*/ 3155323 w 3483734"/>
              <a:gd name="connsiteY7" fmla="*/ 1592451 h 2160894"/>
              <a:gd name="connsiteX8" fmla="*/ 3483734 w 3483734"/>
              <a:gd name="connsiteY8" fmla="*/ 632975 h 2160894"/>
              <a:gd name="connsiteX9" fmla="*/ 3483734 w 3483734"/>
              <a:gd name="connsiteY9" fmla="*/ 632975 h 2160894"/>
              <a:gd name="connsiteX0" fmla="*/ 0 w 3483734"/>
              <a:gd name="connsiteY0" fmla="*/ 2062530 h 2161878"/>
              <a:gd name="connsiteX1" fmla="*/ 553790 w 3483734"/>
              <a:gd name="connsiteY1" fmla="*/ 433353 h 2161878"/>
              <a:gd name="connsiteX2" fmla="*/ 830686 w 3483734"/>
              <a:gd name="connsiteY2" fmla="*/ 1482981 h 2161878"/>
              <a:gd name="connsiteX3" fmla="*/ 1294326 w 3483734"/>
              <a:gd name="connsiteY3" fmla="*/ 678051 h 2161878"/>
              <a:gd name="connsiteX4" fmla="*/ 1886754 w 3483734"/>
              <a:gd name="connsiteY4" fmla="*/ 2159122 h 2161878"/>
              <a:gd name="connsiteX5" fmla="*/ 2350393 w 3483734"/>
              <a:gd name="connsiteY5" fmla="*/ 1019342 h 2161878"/>
              <a:gd name="connsiteX6" fmla="*/ 2743199 w 3483734"/>
              <a:gd name="connsiteY6" fmla="*/ 8350 h 2161878"/>
              <a:gd name="connsiteX7" fmla="*/ 3155323 w 3483734"/>
              <a:gd name="connsiteY7" fmla="*/ 1592451 h 2161878"/>
              <a:gd name="connsiteX8" fmla="*/ 3483734 w 3483734"/>
              <a:gd name="connsiteY8" fmla="*/ 632975 h 2161878"/>
              <a:gd name="connsiteX9" fmla="*/ 3483734 w 3483734"/>
              <a:gd name="connsiteY9" fmla="*/ 632975 h 2161878"/>
              <a:gd name="connsiteX0" fmla="*/ 0 w 3483734"/>
              <a:gd name="connsiteY0" fmla="*/ 2062530 h 2161878"/>
              <a:gd name="connsiteX1" fmla="*/ 405683 w 3483734"/>
              <a:gd name="connsiteY1" fmla="*/ 401156 h 2161878"/>
              <a:gd name="connsiteX2" fmla="*/ 830686 w 3483734"/>
              <a:gd name="connsiteY2" fmla="*/ 1482981 h 2161878"/>
              <a:gd name="connsiteX3" fmla="*/ 1294326 w 3483734"/>
              <a:gd name="connsiteY3" fmla="*/ 678051 h 2161878"/>
              <a:gd name="connsiteX4" fmla="*/ 1886754 w 3483734"/>
              <a:gd name="connsiteY4" fmla="*/ 2159122 h 2161878"/>
              <a:gd name="connsiteX5" fmla="*/ 2350393 w 3483734"/>
              <a:gd name="connsiteY5" fmla="*/ 1019342 h 2161878"/>
              <a:gd name="connsiteX6" fmla="*/ 2743199 w 3483734"/>
              <a:gd name="connsiteY6" fmla="*/ 8350 h 2161878"/>
              <a:gd name="connsiteX7" fmla="*/ 3155323 w 3483734"/>
              <a:gd name="connsiteY7" fmla="*/ 1592451 h 2161878"/>
              <a:gd name="connsiteX8" fmla="*/ 3483734 w 3483734"/>
              <a:gd name="connsiteY8" fmla="*/ 632975 h 2161878"/>
              <a:gd name="connsiteX9" fmla="*/ 3483734 w 3483734"/>
              <a:gd name="connsiteY9" fmla="*/ 632975 h 2161878"/>
              <a:gd name="connsiteX0" fmla="*/ 0 w 3483734"/>
              <a:gd name="connsiteY0" fmla="*/ 2062530 h 2161977"/>
              <a:gd name="connsiteX1" fmla="*/ 405683 w 3483734"/>
              <a:gd name="connsiteY1" fmla="*/ 401156 h 2161977"/>
              <a:gd name="connsiteX2" fmla="*/ 830686 w 3483734"/>
              <a:gd name="connsiteY2" fmla="*/ 1482981 h 2161977"/>
              <a:gd name="connsiteX3" fmla="*/ 1242811 w 3483734"/>
              <a:gd name="connsiteY3" fmla="*/ 671611 h 2161977"/>
              <a:gd name="connsiteX4" fmla="*/ 1886754 w 3483734"/>
              <a:gd name="connsiteY4" fmla="*/ 2159122 h 2161977"/>
              <a:gd name="connsiteX5" fmla="*/ 2350393 w 3483734"/>
              <a:gd name="connsiteY5" fmla="*/ 1019342 h 2161977"/>
              <a:gd name="connsiteX6" fmla="*/ 2743199 w 3483734"/>
              <a:gd name="connsiteY6" fmla="*/ 8350 h 2161977"/>
              <a:gd name="connsiteX7" fmla="*/ 3155323 w 3483734"/>
              <a:gd name="connsiteY7" fmla="*/ 1592451 h 2161977"/>
              <a:gd name="connsiteX8" fmla="*/ 3483734 w 3483734"/>
              <a:gd name="connsiteY8" fmla="*/ 632975 h 2161977"/>
              <a:gd name="connsiteX9" fmla="*/ 3483734 w 3483734"/>
              <a:gd name="connsiteY9" fmla="*/ 632975 h 2161977"/>
              <a:gd name="connsiteX0" fmla="*/ 0 w 3483734"/>
              <a:gd name="connsiteY0" fmla="*/ 2066295 h 2164348"/>
              <a:gd name="connsiteX1" fmla="*/ 405683 w 3483734"/>
              <a:gd name="connsiteY1" fmla="*/ 404921 h 2164348"/>
              <a:gd name="connsiteX2" fmla="*/ 830686 w 3483734"/>
              <a:gd name="connsiteY2" fmla="*/ 1486746 h 2164348"/>
              <a:gd name="connsiteX3" fmla="*/ 1242811 w 3483734"/>
              <a:gd name="connsiteY3" fmla="*/ 675376 h 2164348"/>
              <a:gd name="connsiteX4" fmla="*/ 1886754 w 3483734"/>
              <a:gd name="connsiteY4" fmla="*/ 2162887 h 2164348"/>
              <a:gd name="connsiteX5" fmla="*/ 2234483 w 3483734"/>
              <a:gd name="connsiteY5" fmla="*/ 932955 h 2164348"/>
              <a:gd name="connsiteX6" fmla="*/ 2743199 w 3483734"/>
              <a:gd name="connsiteY6" fmla="*/ 12115 h 2164348"/>
              <a:gd name="connsiteX7" fmla="*/ 3155323 w 3483734"/>
              <a:gd name="connsiteY7" fmla="*/ 1596216 h 2164348"/>
              <a:gd name="connsiteX8" fmla="*/ 3483734 w 3483734"/>
              <a:gd name="connsiteY8" fmla="*/ 636740 h 2164348"/>
              <a:gd name="connsiteX9" fmla="*/ 3483734 w 3483734"/>
              <a:gd name="connsiteY9" fmla="*/ 636740 h 2164348"/>
              <a:gd name="connsiteX0" fmla="*/ 0 w 3483734"/>
              <a:gd name="connsiteY0" fmla="*/ 2067028 h 2165153"/>
              <a:gd name="connsiteX1" fmla="*/ 405683 w 3483734"/>
              <a:gd name="connsiteY1" fmla="*/ 405654 h 2165153"/>
              <a:gd name="connsiteX2" fmla="*/ 830686 w 3483734"/>
              <a:gd name="connsiteY2" fmla="*/ 1487479 h 2165153"/>
              <a:gd name="connsiteX3" fmla="*/ 1242811 w 3483734"/>
              <a:gd name="connsiteY3" fmla="*/ 676109 h 2165153"/>
              <a:gd name="connsiteX4" fmla="*/ 1886754 w 3483734"/>
              <a:gd name="connsiteY4" fmla="*/ 2163620 h 2165153"/>
              <a:gd name="connsiteX5" fmla="*/ 2234483 w 3483734"/>
              <a:gd name="connsiteY5" fmla="*/ 933688 h 2165153"/>
              <a:gd name="connsiteX6" fmla="*/ 2743199 w 3483734"/>
              <a:gd name="connsiteY6" fmla="*/ 12848 h 2165153"/>
              <a:gd name="connsiteX7" fmla="*/ 3155323 w 3483734"/>
              <a:gd name="connsiteY7" fmla="*/ 1596949 h 2165153"/>
              <a:gd name="connsiteX8" fmla="*/ 3483734 w 3483734"/>
              <a:gd name="connsiteY8" fmla="*/ 637473 h 2165153"/>
              <a:gd name="connsiteX9" fmla="*/ 3483734 w 3483734"/>
              <a:gd name="connsiteY9" fmla="*/ 637473 h 2165153"/>
              <a:gd name="connsiteX0" fmla="*/ 0 w 3483734"/>
              <a:gd name="connsiteY0" fmla="*/ 2161730 h 2259808"/>
              <a:gd name="connsiteX1" fmla="*/ 405683 w 3483734"/>
              <a:gd name="connsiteY1" fmla="*/ 500356 h 2259808"/>
              <a:gd name="connsiteX2" fmla="*/ 830686 w 3483734"/>
              <a:gd name="connsiteY2" fmla="*/ 1582181 h 2259808"/>
              <a:gd name="connsiteX3" fmla="*/ 1242811 w 3483734"/>
              <a:gd name="connsiteY3" fmla="*/ 770811 h 2259808"/>
              <a:gd name="connsiteX4" fmla="*/ 1886754 w 3483734"/>
              <a:gd name="connsiteY4" fmla="*/ 2258322 h 2259808"/>
              <a:gd name="connsiteX5" fmla="*/ 2234483 w 3483734"/>
              <a:gd name="connsiteY5" fmla="*/ 1028390 h 2259808"/>
              <a:gd name="connsiteX6" fmla="*/ 2556455 w 3483734"/>
              <a:gd name="connsiteY6" fmla="*/ 10958 h 2259808"/>
              <a:gd name="connsiteX7" fmla="*/ 3155323 w 3483734"/>
              <a:gd name="connsiteY7" fmla="*/ 1691651 h 2259808"/>
              <a:gd name="connsiteX8" fmla="*/ 3483734 w 3483734"/>
              <a:gd name="connsiteY8" fmla="*/ 732175 h 2259808"/>
              <a:gd name="connsiteX9" fmla="*/ 3483734 w 3483734"/>
              <a:gd name="connsiteY9" fmla="*/ 732175 h 2259808"/>
              <a:gd name="connsiteX0" fmla="*/ 0 w 3483734"/>
              <a:gd name="connsiteY0" fmla="*/ 2161730 h 2259808"/>
              <a:gd name="connsiteX1" fmla="*/ 405683 w 3483734"/>
              <a:gd name="connsiteY1" fmla="*/ 500356 h 2259808"/>
              <a:gd name="connsiteX2" fmla="*/ 830686 w 3483734"/>
              <a:gd name="connsiteY2" fmla="*/ 1582181 h 2259808"/>
              <a:gd name="connsiteX3" fmla="*/ 1242811 w 3483734"/>
              <a:gd name="connsiteY3" fmla="*/ 770811 h 2259808"/>
              <a:gd name="connsiteX4" fmla="*/ 1886754 w 3483734"/>
              <a:gd name="connsiteY4" fmla="*/ 2258322 h 2259808"/>
              <a:gd name="connsiteX5" fmla="*/ 2234483 w 3483734"/>
              <a:gd name="connsiteY5" fmla="*/ 1028390 h 2259808"/>
              <a:gd name="connsiteX6" fmla="*/ 2556455 w 3483734"/>
              <a:gd name="connsiteY6" fmla="*/ 10958 h 2259808"/>
              <a:gd name="connsiteX7" fmla="*/ 3000776 w 3483734"/>
              <a:gd name="connsiteY7" fmla="*/ 1691651 h 2259808"/>
              <a:gd name="connsiteX8" fmla="*/ 3483734 w 3483734"/>
              <a:gd name="connsiteY8" fmla="*/ 732175 h 2259808"/>
              <a:gd name="connsiteX9" fmla="*/ 3483734 w 3483734"/>
              <a:gd name="connsiteY9" fmla="*/ 732175 h 2259808"/>
              <a:gd name="connsiteX0" fmla="*/ 0 w 3483734"/>
              <a:gd name="connsiteY0" fmla="*/ 2161730 h 2259808"/>
              <a:gd name="connsiteX1" fmla="*/ 405683 w 3483734"/>
              <a:gd name="connsiteY1" fmla="*/ 500356 h 2259808"/>
              <a:gd name="connsiteX2" fmla="*/ 830686 w 3483734"/>
              <a:gd name="connsiteY2" fmla="*/ 1582181 h 2259808"/>
              <a:gd name="connsiteX3" fmla="*/ 1242811 w 3483734"/>
              <a:gd name="connsiteY3" fmla="*/ 770811 h 2259808"/>
              <a:gd name="connsiteX4" fmla="*/ 1886754 w 3483734"/>
              <a:gd name="connsiteY4" fmla="*/ 2258322 h 2259808"/>
              <a:gd name="connsiteX5" fmla="*/ 2234483 w 3483734"/>
              <a:gd name="connsiteY5" fmla="*/ 1028390 h 2259808"/>
              <a:gd name="connsiteX6" fmla="*/ 2556455 w 3483734"/>
              <a:gd name="connsiteY6" fmla="*/ 10958 h 2259808"/>
              <a:gd name="connsiteX7" fmla="*/ 3000776 w 3483734"/>
              <a:gd name="connsiteY7" fmla="*/ 1691651 h 2259808"/>
              <a:gd name="connsiteX8" fmla="*/ 3483734 w 3483734"/>
              <a:gd name="connsiteY8" fmla="*/ 732175 h 2259808"/>
              <a:gd name="connsiteX9" fmla="*/ 3483734 w 3483734"/>
              <a:gd name="connsiteY9" fmla="*/ 732175 h 2259808"/>
              <a:gd name="connsiteX0" fmla="*/ 35126 w 3518860"/>
              <a:gd name="connsiteY0" fmla="*/ 2161730 h 2279804"/>
              <a:gd name="connsiteX1" fmla="*/ 28685 w 3518860"/>
              <a:gd name="connsiteY1" fmla="*/ 2155292 h 2279804"/>
              <a:gd name="connsiteX2" fmla="*/ 440809 w 3518860"/>
              <a:gd name="connsiteY2" fmla="*/ 500356 h 2279804"/>
              <a:gd name="connsiteX3" fmla="*/ 865812 w 3518860"/>
              <a:gd name="connsiteY3" fmla="*/ 1582181 h 2279804"/>
              <a:gd name="connsiteX4" fmla="*/ 1277937 w 3518860"/>
              <a:gd name="connsiteY4" fmla="*/ 770811 h 2279804"/>
              <a:gd name="connsiteX5" fmla="*/ 1921880 w 3518860"/>
              <a:gd name="connsiteY5" fmla="*/ 2258322 h 2279804"/>
              <a:gd name="connsiteX6" fmla="*/ 2269609 w 3518860"/>
              <a:gd name="connsiteY6" fmla="*/ 1028390 h 2279804"/>
              <a:gd name="connsiteX7" fmla="*/ 2591581 w 3518860"/>
              <a:gd name="connsiteY7" fmla="*/ 10958 h 2279804"/>
              <a:gd name="connsiteX8" fmla="*/ 3035902 w 3518860"/>
              <a:gd name="connsiteY8" fmla="*/ 1691651 h 2279804"/>
              <a:gd name="connsiteX9" fmla="*/ 3518860 w 3518860"/>
              <a:gd name="connsiteY9" fmla="*/ 732175 h 2279804"/>
              <a:gd name="connsiteX10" fmla="*/ 3518860 w 3518860"/>
              <a:gd name="connsiteY10" fmla="*/ 732175 h 2279804"/>
              <a:gd name="connsiteX0" fmla="*/ 515875 w 3999609"/>
              <a:gd name="connsiteY0" fmla="*/ 2161730 h 2259808"/>
              <a:gd name="connsiteX1" fmla="*/ 509434 w 3999609"/>
              <a:gd name="connsiteY1" fmla="*/ 2155292 h 2259808"/>
              <a:gd name="connsiteX2" fmla="*/ 921558 w 3999609"/>
              <a:gd name="connsiteY2" fmla="*/ 500356 h 2259808"/>
              <a:gd name="connsiteX3" fmla="*/ 1346561 w 3999609"/>
              <a:gd name="connsiteY3" fmla="*/ 1582181 h 2259808"/>
              <a:gd name="connsiteX4" fmla="*/ 1758686 w 3999609"/>
              <a:gd name="connsiteY4" fmla="*/ 770811 h 2259808"/>
              <a:gd name="connsiteX5" fmla="*/ 2402629 w 3999609"/>
              <a:gd name="connsiteY5" fmla="*/ 2258322 h 2259808"/>
              <a:gd name="connsiteX6" fmla="*/ 2750358 w 3999609"/>
              <a:gd name="connsiteY6" fmla="*/ 1028390 h 2259808"/>
              <a:gd name="connsiteX7" fmla="*/ 3072330 w 3999609"/>
              <a:gd name="connsiteY7" fmla="*/ 10958 h 2259808"/>
              <a:gd name="connsiteX8" fmla="*/ 3516651 w 3999609"/>
              <a:gd name="connsiteY8" fmla="*/ 1691651 h 2259808"/>
              <a:gd name="connsiteX9" fmla="*/ 3999609 w 3999609"/>
              <a:gd name="connsiteY9" fmla="*/ 732175 h 2259808"/>
              <a:gd name="connsiteX10" fmla="*/ 3999609 w 3999609"/>
              <a:gd name="connsiteY10" fmla="*/ 732175 h 2259808"/>
              <a:gd name="connsiteX0" fmla="*/ 797662 w 4281396"/>
              <a:gd name="connsiteY0" fmla="*/ 2161730 h 2259808"/>
              <a:gd name="connsiteX1" fmla="*/ 430612 w 4281396"/>
              <a:gd name="connsiteY1" fmla="*/ 2193929 h 2259808"/>
              <a:gd name="connsiteX2" fmla="*/ 1203345 w 4281396"/>
              <a:gd name="connsiteY2" fmla="*/ 500356 h 2259808"/>
              <a:gd name="connsiteX3" fmla="*/ 1628348 w 4281396"/>
              <a:gd name="connsiteY3" fmla="*/ 1582181 h 2259808"/>
              <a:gd name="connsiteX4" fmla="*/ 2040473 w 4281396"/>
              <a:gd name="connsiteY4" fmla="*/ 770811 h 2259808"/>
              <a:gd name="connsiteX5" fmla="*/ 2684416 w 4281396"/>
              <a:gd name="connsiteY5" fmla="*/ 2258322 h 2259808"/>
              <a:gd name="connsiteX6" fmla="*/ 3032145 w 4281396"/>
              <a:gd name="connsiteY6" fmla="*/ 1028390 h 2259808"/>
              <a:gd name="connsiteX7" fmla="*/ 3354117 w 4281396"/>
              <a:gd name="connsiteY7" fmla="*/ 10958 h 2259808"/>
              <a:gd name="connsiteX8" fmla="*/ 3798438 w 4281396"/>
              <a:gd name="connsiteY8" fmla="*/ 1691651 h 2259808"/>
              <a:gd name="connsiteX9" fmla="*/ 4281396 w 4281396"/>
              <a:gd name="connsiteY9" fmla="*/ 732175 h 2259808"/>
              <a:gd name="connsiteX10" fmla="*/ 4281396 w 4281396"/>
              <a:gd name="connsiteY10" fmla="*/ 732175 h 2259808"/>
              <a:gd name="connsiteX0" fmla="*/ 188977 w 4529156"/>
              <a:gd name="connsiteY0" fmla="*/ 1446953 h 2259808"/>
              <a:gd name="connsiteX1" fmla="*/ 678372 w 4529156"/>
              <a:gd name="connsiteY1" fmla="*/ 2193929 h 2259808"/>
              <a:gd name="connsiteX2" fmla="*/ 1451105 w 4529156"/>
              <a:gd name="connsiteY2" fmla="*/ 500356 h 2259808"/>
              <a:gd name="connsiteX3" fmla="*/ 1876108 w 4529156"/>
              <a:gd name="connsiteY3" fmla="*/ 1582181 h 2259808"/>
              <a:gd name="connsiteX4" fmla="*/ 2288233 w 4529156"/>
              <a:gd name="connsiteY4" fmla="*/ 770811 h 2259808"/>
              <a:gd name="connsiteX5" fmla="*/ 2932176 w 4529156"/>
              <a:gd name="connsiteY5" fmla="*/ 2258322 h 2259808"/>
              <a:gd name="connsiteX6" fmla="*/ 3279905 w 4529156"/>
              <a:gd name="connsiteY6" fmla="*/ 1028390 h 2259808"/>
              <a:gd name="connsiteX7" fmla="*/ 3601877 w 4529156"/>
              <a:gd name="connsiteY7" fmla="*/ 10958 h 2259808"/>
              <a:gd name="connsiteX8" fmla="*/ 4046198 w 4529156"/>
              <a:gd name="connsiteY8" fmla="*/ 1691651 h 2259808"/>
              <a:gd name="connsiteX9" fmla="*/ 4529156 w 4529156"/>
              <a:gd name="connsiteY9" fmla="*/ 732175 h 2259808"/>
              <a:gd name="connsiteX10" fmla="*/ 4529156 w 4529156"/>
              <a:gd name="connsiteY10" fmla="*/ 732175 h 2259808"/>
              <a:gd name="connsiteX0" fmla="*/ 225610 w 4565789"/>
              <a:gd name="connsiteY0" fmla="*/ 1446953 h 2259808"/>
              <a:gd name="connsiteX1" fmla="*/ 650610 w 4565789"/>
              <a:gd name="connsiteY1" fmla="*/ 2103777 h 2259808"/>
              <a:gd name="connsiteX2" fmla="*/ 1487738 w 4565789"/>
              <a:gd name="connsiteY2" fmla="*/ 500356 h 2259808"/>
              <a:gd name="connsiteX3" fmla="*/ 1912741 w 4565789"/>
              <a:gd name="connsiteY3" fmla="*/ 1582181 h 2259808"/>
              <a:gd name="connsiteX4" fmla="*/ 2324866 w 4565789"/>
              <a:gd name="connsiteY4" fmla="*/ 770811 h 2259808"/>
              <a:gd name="connsiteX5" fmla="*/ 2968809 w 4565789"/>
              <a:gd name="connsiteY5" fmla="*/ 2258322 h 2259808"/>
              <a:gd name="connsiteX6" fmla="*/ 3316538 w 4565789"/>
              <a:gd name="connsiteY6" fmla="*/ 1028390 h 2259808"/>
              <a:gd name="connsiteX7" fmla="*/ 3638510 w 4565789"/>
              <a:gd name="connsiteY7" fmla="*/ 10958 h 2259808"/>
              <a:gd name="connsiteX8" fmla="*/ 4082831 w 4565789"/>
              <a:gd name="connsiteY8" fmla="*/ 1691651 h 2259808"/>
              <a:gd name="connsiteX9" fmla="*/ 4565789 w 4565789"/>
              <a:gd name="connsiteY9" fmla="*/ 732175 h 2259808"/>
              <a:gd name="connsiteX10" fmla="*/ 4565789 w 4565789"/>
              <a:gd name="connsiteY10" fmla="*/ 732175 h 2259808"/>
              <a:gd name="connsiteX0" fmla="*/ 225610 w 4565789"/>
              <a:gd name="connsiteY0" fmla="*/ 1446953 h 2259808"/>
              <a:gd name="connsiteX1" fmla="*/ 650610 w 4565789"/>
              <a:gd name="connsiteY1" fmla="*/ 2103777 h 2259808"/>
              <a:gd name="connsiteX2" fmla="*/ 1487738 w 4565789"/>
              <a:gd name="connsiteY2" fmla="*/ 500356 h 2259808"/>
              <a:gd name="connsiteX3" fmla="*/ 1912741 w 4565789"/>
              <a:gd name="connsiteY3" fmla="*/ 1582181 h 2259808"/>
              <a:gd name="connsiteX4" fmla="*/ 2324866 w 4565789"/>
              <a:gd name="connsiteY4" fmla="*/ 770811 h 2259808"/>
              <a:gd name="connsiteX5" fmla="*/ 2968809 w 4565789"/>
              <a:gd name="connsiteY5" fmla="*/ 2258322 h 2259808"/>
              <a:gd name="connsiteX6" fmla="*/ 3316538 w 4565789"/>
              <a:gd name="connsiteY6" fmla="*/ 1028390 h 2259808"/>
              <a:gd name="connsiteX7" fmla="*/ 3638510 w 4565789"/>
              <a:gd name="connsiteY7" fmla="*/ 10958 h 2259808"/>
              <a:gd name="connsiteX8" fmla="*/ 4082831 w 4565789"/>
              <a:gd name="connsiteY8" fmla="*/ 1691651 h 2259808"/>
              <a:gd name="connsiteX9" fmla="*/ 4565789 w 4565789"/>
              <a:gd name="connsiteY9" fmla="*/ 732175 h 2259808"/>
              <a:gd name="connsiteX10" fmla="*/ 4565789 w 4565789"/>
              <a:gd name="connsiteY10" fmla="*/ 732175 h 2259808"/>
              <a:gd name="connsiteX0" fmla="*/ 225610 w 4565789"/>
              <a:gd name="connsiteY0" fmla="*/ 1446953 h 2259808"/>
              <a:gd name="connsiteX1" fmla="*/ 650610 w 4565789"/>
              <a:gd name="connsiteY1" fmla="*/ 2103777 h 2259808"/>
              <a:gd name="connsiteX2" fmla="*/ 1487738 w 4565789"/>
              <a:gd name="connsiteY2" fmla="*/ 500356 h 2259808"/>
              <a:gd name="connsiteX3" fmla="*/ 1912741 w 4565789"/>
              <a:gd name="connsiteY3" fmla="*/ 1582181 h 2259808"/>
              <a:gd name="connsiteX4" fmla="*/ 2324866 w 4565789"/>
              <a:gd name="connsiteY4" fmla="*/ 770811 h 2259808"/>
              <a:gd name="connsiteX5" fmla="*/ 2968809 w 4565789"/>
              <a:gd name="connsiteY5" fmla="*/ 2258322 h 2259808"/>
              <a:gd name="connsiteX6" fmla="*/ 3316538 w 4565789"/>
              <a:gd name="connsiteY6" fmla="*/ 1028390 h 2259808"/>
              <a:gd name="connsiteX7" fmla="*/ 3638510 w 4565789"/>
              <a:gd name="connsiteY7" fmla="*/ 10958 h 2259808"/>
              <a:gd name="connsiteX8" fmla="*/ 4082831 w 4565789"/>
              <a:gd name="connsiteY8" fmla="*/ 1691651 h 2259808"/>
              <a:gd name="connsiteX9" fmla="*/ 4565789 w 4565789"/>
              <a:gd name="connsiteY9" fmla="*/ 732175 h 2259808"/>
              <a:gd name="connsiteX10" fmla="*/ 4565789 w 4565789"/>
              <a:gd name="connsiteY10" fmla="*/ 732175 h 2259808"/>
              <a:gd name="connsiteX0" fmla="*/ 3 w 5299658"/>
              <a:gd name="connsiteY0" fmla="*/ 1170058 h 2259808"/>
              <a:gd name="connsiteX1" fmla="*/ 1384479 w 5299658"/>
              <a:gd name="connsiteY1" fmla="*/ 2103777 h 2259808"/>
              <a:gd name="connsiteX2" fmla="*/ 2221607 w 5299658"/>
              <a:gd name="connsiteY2" fmla="*/ 500356 h 2259808"/>
              <a:gd name="connsiteX3" fmla="*/ 2646610 w 5299658"/>
              <a:gd name="connsiteY3" fmla="*/ 1582181 h 2259808"/>
              <a:gd name="connsiteX4" fmla="*/ 3058735 w 5299658"/>
              <a:gd name="connsiteY4" fmla="*/ 770811 h 2259808"/>
              <a:gd name="connsiteX5" fmla="*/ 3702678 w 5299658"/>
              <a:gd name="connsiteY5" fmla="*/ 2258322 h 2259808"/>
              <a:gd name="connsiteX6" fmla="*/ 4050407 w 5299658"/>
              <a:gd name="connsiteY6" fmla="*/ 1028390 h 2259808"/>
              <a:gd name="connsiteX7" fmla="*/ 4372379 w 5299658"/>
              <a:gd name="connsiteY7" fmla="*/ 10958 h 2259808"/>
              <a:gd name="connsiteX8" fmla="*/ 4816700 w 5299658"/>
              <a:gd name="connsiteY8" fmla="*/ 1691651 h 2259808"/>
              <a:gd name="connsiteX9" fmla="*/ 5299658 w 5299658"/>
              <a:gd name="connsiteY9" fmla="*/ 732175 h 2259808"/>
              <a:gd name="connsiteX10" fmla="*/ 5299658 w 5299658"/>
              <a:gd name="connsiteY10" fmla="*/ 732175 h 2259808"/>
              <a:gd name="connsiteX0" fmla="*/ 88862 w 4699498"/>
              <a:gd name="connsiteY0" fmla="*/ 584070 h 2259808"/>
              <a:gd name="connsiteX1" fmla="*/ 784319 w 4699498"/>
              <a:gd name="connsiteY1" fmla="*/ 2103777 h 2259808"/>
              <a:gd name="connsiteX2" fmla="*/ 1621447 w 4699498"/>
              <a:gd name="connsiteY2" fmla="*/ 500356 h 2259808"/>
              <a:gd name="connsiteX3" fmla="*/ 2046450 w 4699498"/>
              <a:gd name="connsiteY3" fmla="*/ 1582181 h 2259808"/>
              <a:gd name="connsiteX4" fmla="*/ 2458575 w 4699498"/>
              <a:gd name="connsiteY4" fmla="*/ 770811 h 2259808"/>
              <a:gd name="connsiteX5" fmla="*/ 3102518 w 4699498"/>
              <a:gd name="connsiteY5" fmla="*/ 2258322 h 2259808"/>
              <a:gd name="connsiteX6" fmla="*/ 3450247 w 4699498"/>
              <a:gd name="connsiteY6" fmla="*/ 1028390 h 2259808"/>
              <a:gd name="connsiteX7" fmla="*/ 3772219 w 4699498"/>
              <a:gd name="connsiteY7" fmla="*/ 10958 h 2259808"/>
              <a:gd name="connsiteX8" fmla="*/ 4216540 w 4699498"/>
              <a:gd name="connsiteY8" fmla="*/ 1691651 h 2259808"/>
              <a:gd name="connsiteX9" fmla="*/ 4699498 w 4699498"/>
              <a:gd name="connsiteY9" fmla="*/ 732175 h 2259808"/>
              <a:gd name="connsiteX10" fmla="*/ 4699498 w 4699498"/>
              <a:gd name="connsiteY10" fmla="*/ 732175 h 2259808"/>
              <a:gd name="connsiteX0" fmla="*/ 59521 w 4747430"/>
              <a:gd name="connsiteY0" fmla="*/ 526115 h 2259808"/>
              <a:gd name="connsiteX1" fmla="*/ 832251 w 4747430"/>
              <a:gd name="connsiteY1" fmla="*/ 2103777 h 2259808"/>
              <a:gd name="connsiteX2" fmla="*/ 1669379 w 4747430"/>
              <a:gd name="connsiteY2" fmla="*/ 500356 h 2259808"/>
              <a:gd name="connsiteX3" fmla="*/ 2094382 w 4747430"/>
              <a:gd name="connsiteY3" fmla="*/ 1582181 h 2259808"/>
              <a:gd name="connsiteX4" fmla="*/ 2506507 w 4747430"/>
              <a:gd name="connsiteY4" fmla="*/ 770811 h 2259808"/>
              <a:gd name="connsiteX5" fmla="*/ 3150450 w 4747430"/>
              <a:gd name="connsiteY5" fmla="*/ 2258322 h 2259808"/>
              <a:gd name="connsiteX6" fmla="*/ 3498179 w 4747430"/>
              <a:gd name="connsiteY6" fmla="*/ 1028390 h 2259808"/>
              <a:gd name="connsiteX7" fmla="*/ 3820151 w 4747430"/>
              <a:gd name="connsiteY7" fmla="*/ 10958 h 2259808"/>
              <a:gd name="connsiteX8" fmla="*/ 4264472 w 4747430"/>
              <a:gd name="connsiteY8" fmla="*/ 1691651 h 2259808"/>
              <a:gd name="connsiteX9" fmla="*/ 4747430 w 4747430"/>
              <a:gd name="connsiteY9" fmla="*/ 732175 h 2259808"/>
              <a:gd name="connsiteX10" fmla="*/ 4747430 w 4747430"/>
              <a:gd name="connsiteY10" fmla="*/ 732175 h 2259808"/>
              <a:gd name="connsiteX0" fmla="*/ 53011 w 4740920"/>
              <a:gd name="connsiteY0" fmla="*/ 526115 h 2259808"/>
              <a:gd name="connsiteX1" fmla="*/ 845059 w 4740920"/>
              <a:gd name="connsiteY1" fmla="*/ 2116656 h 2259808"/>
              <a:gd name="connsiteX2" fmla="*/ 1662869 w 4740920"/>
              <a:gd name="connsiteY2" fmla="*/ 500356 h 2259808"/>
              <a:gd name="connsiteX3" fmla="*/ 2087872 w 4740920"/>
              <a:gd name="connsiteY3" fmla="*/ 1582181 h 2259808"/>
              <a:gd name="connsiteX4" fmla="*/ 2499997 w 4740920"/>
              <a:gd name="connsiteY4" fmla="*/ 770811 h 2259808"/>
              <a:gd name="connsiteX5" fmla="*/ 3143940 w 4740920"/>
              <a:gd name="connsiteY5" fmla="*/ 2258322 h 2259808"/>
              <a:gd name="connsiteX6" fmla="*/ 3491669 w 4740920"/>
              <a:gd name="connsiteY6" fmla="*/ 1028390 h 2259808"/>
              <a:gd name="connsiteX7" fmla="*/ 3813641 w 4740920"/>
              <a:gd name="connsiteY7" fmla="*/ 10958 h 2259808"/>
              <a:gd name="connsiteX8" fmla="*/ 4257962 w 4740920"/>
              <a:gd name="connsiteY8" fmla="*/ 1691651 h 2259808"/>
              <a:gd name="connsiteX9" fmla="*/ 4740920 w 4740920"/>
              <a:gd name="connsiteY9" fmla="*/ 732175 h 2259808"/>
              <a:gd name="connsiteX10" fmla="*/ 4740920 w 4740920"/>
              <a:gd name="connsiteY10" fmla="*/ 732175 h 2259808"/>
              <a:gd name="connsiteX0" fmla="*/ 5 w 4687914"/>
              <a:gd name="connsiteY0" fmla="*/ 526115 h 2259808"/>
              <a:gd name="connsiteX1" fmla="*/ 792053 w 4687914"/>
              <a:gd name="connsiteY1" fmla="*/ 2116656 h 2259808"/>
              <a:gd name="connsiteX2" fmla="*/ 1609863 w 4687914"/>
              <a:gd name="connsiteY2" fmla="*/ 500356 h 2259808"/>
              <a:gd name="connsiteX3" fmla="*/ 2034866 w 4687914"/>
              <a:gd name="connsiteY3" fmla="*/ 1582181 h 2259808"/>
              <a:gd name="connsiteX4" fmla="*/ 2446991 w 4687914"/>
              <a:gd name="connsiteY4" fmla="*/ 770811 h 2259808"/>
              <a:gd name="connsiteX5" fmla="*/ 3090934 w 4687914"/>
              <a:gd name="connsiteY5" fmla="*/ 2258322 h 2259808"/>
              <a:gd name="connsiteX6" fmla="*/ 3438663 w 4687914"/>
              <a:gd name="connsiteY6" fmla="*/ 1028390 h 2259808"/>
              <a:gd name="connsiteX7" fmla="*/ 3760635 w 4687914"/>
              <a:gd name="connsiteY7" fmla="*/ 10958 h 2259808"/>
              <a:gd name="connsiteX8" fmla="*/ 4204956 w 4687914"/>
              <a:gd name="connsiteY8" fmla="*/ 1691651 h 2259808"/>
              <a:gd name="connsiteX9" fmla="*/ 4687914 w 4687914"/>
              <a:gd name="connsiteY9" fmla="*/ 732175 h 2259808"/>
              <a:gd name="connsiteX10" fmla="*/ 4687914 w 4687914"/>
              <a:gd name="connsiteY10" fmla="*/ 732175 h 2259808"/>
              <a:gd name="connsiteX0" fmla="*/ 4 w 4687913"/>
              <a:gd name="connsiteY0" fmla="*/ 526115 h 2259808"/>
              <a:gd name="connsiteX1" fmla="*/ 856446 w 4687913"/>
              <a:gd name="connsiteY1" fmla="*/ 1878397 h 2259808"/>
              <a:gd name="connsiteX2" fmla="*/ 1609862 w 4687913"/>
              <a:gd name="connsiteY2" fmla="*/ 500356 h 2259808"/>
              <a:gd name="connsiteX3" fmla="*/ 2034865 w 4687913"/>
              <a:gd name="connsiteY3" fmla="*/ 1582181 h 2259808"/>
              <a:gd name="connsiteX4" fmla="*/ 2446990 w 4687913"/>
              <a:gd name="connsiteY4" fmla="*/ 770811 h 2259808"/>
              <a:gd name="connsiteX5" fmla="*/ 3090933 w 4687913"/>
              <a:gd name="connsiteY5" fmla="*/ 2258322 h 2259808"/>
              <a:gd name="connsiteX6" fmla="*/ 3438662 w 4687913"/>
              <a:gd name="connsiteY6" fmla="*/ 1028390 h 2259808"/>
              <a:gd name="connsiteX7" fmla="*/ 3760634 w 4687913"/>
              <a:gd name="connsiteY7" fmla="*/ 10958 h 2259808"/>
              <a:gd name="connsiteX8" fmla="*/ 4204955 w 4687913"/>
              <a:gd name="connsiteY8" fmla="*/ 1691651 h 2259808"/>
              <a:gd name="connsiteX9" fmla="*/ 4687913 w 4687913"/>
              <a:gd name="connsiteY9" fmla="*/ 732175 h 2259808"/>
              <a:gd name="connsiteX10" fmla="*/ 4687913 w 4687913"/>
              <a:gd name="connsiteY10" fmla="*/ 732175 h 2259808"/>
              <a:gd name="connsiteX0" fmla="*/ 4 w 4687913"/>
              <a:gd name="connsiteY0" fmla="*/ 526115 h 2259808"/>
              <a:gd name="connsiteX1" fmla="*/ 856446 w 4687913"/>
              <a:gd name="connsiteY1" fmla="*/ 1878397 h 2259808"/>
              <a:gd name="connsiteX2" fmla="*/ 1609862 w 4687913"/>
              <a:gd name="connsiteY2" fmla="*/ 500356 h 2259808"/>
              <a:gd name="connsiteX3" fmla="*/ 2034865 w 4687913"/>
              <a:gd name="connsiteY3" fmla="*/ 1582181 h 2259808"/>
              <a:gd name="connsiteX4" fmla="*/ 2446990 w 4687913"/>
              <a:gd name="connsiteY4" fmla="*/ 770811 h 2259808"/>
              <a:gd name="connsiteX5" fmla="*/ 3090933 w 4687913"/>
              <a:gd name="connsiteY5" fmla="*/ 2258322 h 2259808"/>
              <a:gd name="connsiteX6" fmla="*/ 3438662 w 4687913"/>
              <a:gd name="connsiteY6" fmla="*/ 1028390 h 2259808"/>
              <a:gd name="connsiteX7" fmla="*/ 3760634 w 4687913"/>
              <a:gd name="connsiteY7" fmla="*/ 10958 h 2259808"/>
              <a:gd name="connsiteX8" fmla="*/ 4204955 w 4687913"/>
              <a:gd name="connsiteY8" fmla="*/ 1691651 h 2259808"/>
              <a:gd name="connsiteX9" fmla="*/ 4687913 w 4687913"/>
              <a:gd name="connsiteY9" fmla="*/ 732175 h 2259808"/>
              <a:gd name="connsiteX10" fmla="*/ 4687913 w 4687913"/>
              <a:gd name="connsiteY10" fmla="*/ 732175 h 2259808"/>
              <a:gd name="connsiteX0" fmla="*/ 1146 w 4689055"/>
              <a:gd name="connsiteY0" fmla="*/ 526115 h 2259808"/>
              <a:gd name="connsiteX1" fmla="*/ 857588 w 4689055"/>
              <a:gd name="connsiteY1" fmla="*/ 1878397 h 2259808"/>
              <a:gd name="connsiteX2" fmla="*/ 1611004 w 4689055"/>
              <a:gd name="connsiteY2" fmla="*/ 500356 h 2259808"/>
              <a:gd name="connsiteX3" fmla="*/ 2036007 w 4689055"/>
              <a:gd name="connsiteY3" fmla="*/ 1582181 h 2259808"/>
              <a:gd name="connsiteX4" fmla="*/ 2448132 w 4689055"/>
              <a:gd name="connsiteY4" fmla="*/ 770811 h 2259808"/>
              <a:gd name="connsiteX5" fmla="*/ 3092075 w 4689055"/>
              <a:gd name="connsiteY5" fmla="*/ 2258322 h 2259808"/>
              <a:gd name="connsiteX6" fmla="*/ 3439804 w 4689055"/>
              <a:gd name="connsiteY6" fmla="*/ 1028390 h 2259808"/>
              <a:gd name="connsiteX7" fmla="*/ 3761776 w 4689055"/>
              <a:gd name="connsiteY7" fmla="*/ 10958 h 2259808"/>
              <a:gd name="connsiteX8" fmla="*/ 4206097 w 4689055"/>
              <a:gd name="connsiteY8" fmla="*/ 1691651 h 2259808"/>
              <a:gd name="connsiteX9" fmla="*/ 4689055 w 4689055"/>
              <a:gd name="connsiteY9" fmla="*/ 732175 h 2259808"/>
              <a:gd name="connsiteX10" fmla="*/ 4689055 w 4689055"/>
              <a:gd name="connsiteY10" fmla="*/ 732175 h 2259808"/>
              <a:gd name="connsiteX0" fmla="*/ 13 w 4687922"/>
              <a:gd name="connsiteY0" fmla="*/ 526115 h 2259808"/>
              <a:gd name="connsiteX1" fmla="*/ 856455 w 4687922"/>
              <a:gd name="connsiteY1" fmla="*/ 1878397 h 2259808"/>
              <a:gd name="connsiteX2" fmla="*/ 1609871 w 4687922"/>
              <a:gd name="connsiteY2" fmla="*/ 500356 h 2259808"/>
              <a:gd name="connsiteX3" fmla="*/ 2034874 w 4687922"/>
              <a:gd name="connsiteY3" fmla="*/ 1582181 h 2259808"/>
              <a:gd name="connsiteX4" fmla="*/ 2446999 w 4687922"/>
              <a:gd name="connsiteY4" fmla="*/ 770811 h 2259808"/>
              <a:gd name="connsiteX5" fmla="*/ 3090942 w 4687922"/>
              <a:gd name="connsiteY5" fmla="*/ 2258322 h 2259808"/>
              <a:gd name="connsiteX6" fmla="*/ 3438671 w 4687922"/>
              <a:gd name="connsiteY6" fmla="*/ 1028390 h 2259808"/>
              <a:gd name="connsiteX7" fmla="*/ 3760643 w 4687922"/>
              <a:gd name="connsiteY7" fmla="*/ 10958 h 2259808"/>
              <a:gd name="connsiteX8" fmla="*/ 4204964 w 4687922"/>
              <a:gd name="connsiteY8" fmla="*/ 1691651 h 2259808"/>
              <a:gd name="connsiteX9" fmla="*/ 4687922 w 4687922"/>
              <a:gd name="connsiteY9" fmla="*/ 732175 h 2259808"/>
              <a:gd name="connsiteX10" fmla="*/ 4687922 w 4687922"/>
              <a:gd name="connsiteY10" fmla="*/ 732175 h 2259808"/>
              <a:gd name="connsiteX0" fmla="*/ 4 w 4816701"/>
              <a:gd name="connsiteY0" fmla="*/ 513236 h 2259808"/>
              <a:gd name="connsiteX1" fmla="*/ 985234 w 4816701"/>
              <a:gd name="connsiteY1" fmla="*/ 1878397 h 2259808"/>
              <a:gd name="connsiteX2" fmla="*/ 1738650 w 4816701"/>
              <a:gd name="connsiteY2" fmla="*/ 500356 h 2259808"/>
              <a:gd name="connsiteX3" fmla="*/ 2163653 w 4816701"/>
              <a:gd name="connsiteY3" fmla="*/ 1582181 h 2259808"/>
              <a:gd name="connsiteX4" fmla="*/ 2575778 w 4816701"/>
              <a:gd name="connsiteY4" fmla="*/ 770811 h 2259808"/>
              <a:gd name="connsiteX5" fmla="*/ 3219721 w 4816701"/>
              <a:gd name="connsiteY5" fmla="*/ 2258322 h 2259808"/>
              <a:gd name="connsiteX6" fmla="*/ 3567450 w 4816701"/>
              <a:gd name="connsiteY6" fmla="*/ 1028390 h 2259808"/>
              <a:gd name="connsiteX7" fmla="*/ 3889422 w 4816701"/>
              <a:gd name="connsiteY7" fmla="*/ 10958 h 2259808"/>
              <a:gd name="connsiteX8" fmla="*/ 4333743 w 4816701"/>
              <a:gd name="connsiteY8" fmla="*/ 1691651 h 2259808"/>
              <a:gd name="connsiteX9" fmla="*/ 4816701 w 4816701"/>
              <a:gd name="connsiteY9" fmla="*/ 732175 h 2259808"/>
              <a:gd name="connsiteX10" fmla="*/ 4816701 w 4816701"/>
              <a:gd name="connsiteY10" fmla="*/ 732175 h 2259808"/>
              <a:gd name="connsiteX0" fmla="*/ 0 w 4816697"/>
              <a:gd name="connsiteY0" fmla="*/ 513236 h 2259808"/>
              <a:gd name="connsiteX1" fmla="*/ 199623 w 4816697"/>
              <a:gd name="connsiteY1" fmla="*/ 976875 h 2259808"/>
              <a:gd name="connsiteX2" fmla="*/ 985230 w 4816697"/>
              <a:gd name="connsiteY2" fmla="*/ 1878397 h 2259808"/>
              <a:gd name="connsiteX3" fmla="*/ 1738646 w 4816697"/>
              <a:gd name="connsiteY3" fmla="*/ 500356 h 2259808"/>
              <a:gd name="connsiteX4" fmla="*/ 2163649 w 4816697"/>
              <a:gd name="connsiteY4" fmla="*/ 1582181 h 2259808"/>
              <a:gd name="connsiteX5" fmla="*/ 2575774 w 4816697"/>
              <a:gd name="connsiteY5" fmla="*/ 770811 h 2259808"/>
              <a:gd name="connsiteX6" fmla="*/ 3219717 w 4816697"/>
              <a:gd name="connsiteY6" fmla="*/ 2258322 h 2259808"/>
              <a:gd name="connsiteX7" fmla="*/ 3567446 w 4816697"/>
              <a:gd name="connsiteY7" fmla="*/ 1028390 h 2259808"/>
              <a:gd name="connsiteX8" fmla="*/ 3889418 w 4816697"/>
              <a:gd name="connsiteY8" fmla="*/ 10958 h 2259808"/>
              <a:gd name="connsiteX9" fmla="*/ 4333739 w 4816697"/>
              <a:gd name="connsiteY9" fmla="*/ 1691651 h 2259808"/>
              <a:gd name="connsiteX10" fmla="*/ 4816697 w 4816697"/>
              <a:gd name="connsiteY10" fmla="*/ 732175 h 2259808"/>
              <a:gd name="connsiteX11" fmla="*/ 4816697 w 4816697"/>
              <a:gd name="connsiteY11" fmla="*/ 732175 h 2259808"/>
              <a:gd name="connsiteX0" fmla="*/ 0 w 4997001"/>
              <a:gd name="connsiteY0" fmla="*/ 481039 h 2259808"/>
              <a:gd name="connsiteX1" fmla="*/ 379927 w 4997001"/>
              <a:gd name="connsiteY1" fmla="*/ 976875 h 2259808"/>
              <a:gd name="connsiteX2" fmla="*/ 1165534 w 4997001"/>
              <a:gd name="connsiteY2" fmla="*/ 1878397 h 2259808"/>
              <a:gd name="connsiteX3" fmla="*/ 1918950 w 4997001"/>
              <a:gd name="connsiteY3" fmla="*/ 500356 h 2259808"/>
              <a:gd name="connsiteX4" fmla="*/ 2343953 w 4997001"/>
              <a:gd name="connsiteY4" fmla="*/ 1582181 h 2259808"/>
              <a:gd name="connsiteX5" fmla="*/ 2756078 w 4997001"/>
              <a:gd name="connsiteY5" fmla="*/ 770811 h 2259808"/>
              <a:gd name="connsiteX6" fmla="*/ 3400021 w 4997001"/>
              <a:gd name="connsiteY6" fmla="*/ 2258322 h 2259808"/>
              <a:gd name="connsiteX7" fmla="*/ 3747750 w 4997001"/>
              <a:gd name="connsiteY7" fmla="*/ 1028390 h 2259808"/>
              <a:gd name="connsiteX8" fmla="*/ 4069722 w 4997001"/>
              <a:gd name="connsiteY8" fmla="*/ 10958 h 2259808"/>
              <a:gd name="connsiteX9" fmla="*/ 4514043 w 4997001"/>
              <a:gd name="connsiteY9" fmla="*/ 1691651 h 2259808"/>
              <a:gd name="connsiteX10" fmla="*/ 4997001 w 4997001"/>
              <a:gd name="connsiteY10" fmla="*/ 732175 h 2259808"/>
              <a:gd name="connsiteX11" fmla="*/ 4997001 w 4997001"/>
              <a:gd name="connsiteY11" fmla="*/ 732175 h 2259808"/>
              <a:gd name="connsiteX0" fmla="*/ 0 w 4913288"/>
              <a:gd name="connsiteY0" fmla="*/ 326492 h 2259808"/>
              <a:gd name="connsiteX1" fmla="*/ 296214 w 4913288"/>
              <a:gd name="connsiteY1" fmla="*/ 976875 h 2259808"/>
              <a:gd name="connsiteX2" fmla="*/ 1081821 w 4913288"/>
              <a:gd name="connsiteY2" fmla="*/ 1878397 h 2259808"/>
              <a:gd name="connsiteX3" fmla="*/ 1835237 w 4913288"/>
              <a:gd name="connsiteY3" fmla="*/ 500356 h 2259808"/>
              <a:gd name="connsiteX4" fmla="*/ 2260240 w 4913288"/>
              <a:gd name="connsiteY4" fmla="*/ 1582181 h 2259808"/>
              <a:gd name="connsiteX5" fmla="*/ 2672365 w 4913288"/>
              <a:gd name="connsiteY5" fmla="*/ 770811 h 2259808"/>
              <a:gd name="connsiteX6" fmla="*/ 3316308 w 4913288"/>
              <a:gd name="connsiteY6" fmla="*/ 2258322 h 2259808"/>
              <a:gd name="connsiteX7" fmla="*/ 3664037 w 4913288"/>
              <a:gd name="connsiteY7" fmla="*/ 1028390 h 2259808"/>
              <a:gd name="connsiteX8" fmla="*/ 3986009 w 4913288"/>
              <a:gd name="connsiteY8" fmla="*/ 10958 h 2259808"/>
              <a:gd name="connsiteX9" fmla="*/ 4430330 w 4913288"/>
              <a:gd name="connsiteY9" fmla="*/ 1691651 h 2259808"/>
              <a:gd name="connsiteX10" fmla="*/ 4913288 w 4913288"/>
              <a:gd name="connsiteY10" fmla="*/ 732175 h 2259808"/>
              <a:gd name="connsiteX11" fmla="*/ 4913288 w 4913288"/>
              <a:gd name="connsiteY11" fmla="*/ 732175 h 2259808"/>
              <a:gd name="connsiteX0" fmla="*/ 0 w 4913288"/>
              <a:gd name="connsiteY0" fmla="*/ 326492 h 2259808"/>
              <a:gd name="connsiteX1" fmla="*/ 425003 w 4913288"/>
              <a:gd name="connsiteY1" fmla="*/ 1221574 h 2259808"/>
              <a:gd name="connsiteX2" fmla="*/ 1081821 w 4913288"/>
              <a:gd name="connsiteY2" fmla="*/ 1878397 h 2259808"/>
              <a:gd name="connsiteX3" fmla="*/ 1835237 w 4913288"/>
              <a:gd name="connsiteY3" fmla="*/ 500356 h 2259808"/>
              <a:gd name="connsiteX4" fmla="*/ 2260240 w 4913288"/>
              <a:gd name="connsiteY4" fmla="*/ 1582181 h 2259808"/>
              <a:gd name="connsiteX5" fmla="*/ 2672365 w 4913288"/>
              <a:gd name="connsiteY5" fmla="*/ 770811 h 2259808"/>
              <a:gd name="connsiteX6" fmla="*/ 3316308 w 4913288"/>
              <a:gd name="connsiteY6" fmla="*/ 2258322 h 2259808"/>
              <a:gd name="connsiteX7" fmla="*/ 3664037 w 4913288"/>
              <a:gd name="connsiteY7" fmla="*/ 1028390 h 2259808"/>
              <a:gd name="connsiteX8" fmla="*/ 3986009 w 4913288"/>
              <a:gd name="connsiteY8" fmla="*/ 10958 h 2259808"/>
              <a:gd name="connsiteX9" fmla="*/ 4430330 w 4913288"/>
              <a:gd name="connsiteY9" fmla="*/ 1691651 h 2259808"/>
              <a:gd name="connsiteX10" fmla="*/ 4913288 w 4913288"/>
              <a:gd name="connsiteY10" fmla="*/ 732175 h 2259808"/>
              <a:gd name="connsiteX11" fmla="*/ 4913288 w 4913288"/>
              <a:gd name="connsiteY11" fmla="*/ 732175 h 2259808"/>
              <a:gd name="connsiteX0" fmla="*/ 0 w 4913288"/>
              <a:gd name="connsiteY0" fmla="*/ 326492 h 2259808"/>
              <a:gd name="connsiteX1" fmla="*/ 624625 w 4913288"/>
              <a:gd name="connsiteY1" fmla="*/ 1137861 h 2259808"/>
              <a:gd name="connsiteX2" fmla="*/ 1081821 w 4913288"/>
              <a:gd name="connsiteY2" fmla="*/ 1878397 h 2259808"/>
              <a:gd name="connsiteX3" fmla="*/ 1835237 w 4913288"/>
              <a:gd name="connsiteY3" fmla="*/ 500356 h 2259808"/>
              <a:gd name="connsiteX4" fmla="*/ 2260240 w 4913288"/>
              <a:gd name="connsiteY4" fmla="*/ 1582181 h 2259808"/>
              <a:gd name="connsiteX5" fmla="*/ 2672365 w 4913288"/>
              <a:gd name="connsiteY5" fmla="*/ 770811 h 2259808"/>
              <a:gd name="connsiteX6" fmla="*/ 3316308 w 4913288"/>
              <a:gd name="connsiteY6" fmla="*/ 2258322 h 2259808"/>
              <a:gd name="connsiteX7" fmla="*/ 3664037 w 4913288"/>
              <a:gd name="connsiteY7" fmla="*/ 1028390 h 2259808"/>
              <a:gd name="connsiteX8" fmla="*/ 3986009 w 4913288"/>
              <a:gd name="connsiteY8" fmla="*/ 10958 h 2259808"/>
              <a:gd name="connsiteX9" fmla="*/ 4430330 w 4913288"/>
              <a:gd name="connsiteY9" fmla="*/ 1691651 h 2259808"/>
              <a:gd name="connsiteX10" fmla="*/ 4913288 w 4913288"/>
              <a:gd name="connsiteY10" fmla="*/ 732175 h 2259808"/>
              <a:gd name="connsiteX11" fmla="*/ 4913288 w 4913288"/>
              <a:gd name="connsiteY11" fmla="*/ 732175 h 2259808"/>
              <a:gd name="connsiteX0" fmla="*/ 0 w 4913288"/>
              <a:gd name="connsiteY0" fmla="*/ 326492 h 2259808"/>
              <a:gd name="connsiteX1" fmla="*/ 624625 w 4913288"/>
              <a:gd name="connsiteY1" fmla="*/ 1137861 h 2259808"/>
              <a:gd name="connsiteX2" fmla="*/ 1081821 w 4913288"/>
              <a:gd name="connsiteY2" fmla="*/ 1878397 h 2259808"/>
              <a:gd name="connsiteX3" fmla="*/ 1835237 w 4913288"/>
              <a:gd name="connsiteY3" fmla="*/ 500356 h 2259808"/>
              <a:gd name="connsiteX4" fmla="*/ 2260240 w 4913288"/>
              <a:gd name="connsiteY4" fmla="*/ 1582181 h 2259808"/>
              <a:gd name="connsiteX5" fmla="*/ 2672365 w 4913288"/>
              <a:gd name="connsiteY5" fmla="*/ 770811 h 2259808"/>
              <a:gd name="connsiteX6" fmla="*/ 3316308 w 4913288"/>
              <a:gd name="connsiteY6" fmla="*/ 2258322 h 2259808"/>
              <a:gd name="connsiteX7" fmla="*/ 3664037 w 4913288"/>
              <a:gd name="connsiteY7" fmla="*/ 1028390 h 2259808"/>
              <a:gd name="connsiteX8" fmla="*/ 3986009 w 4913288"/>
              <a:gd name="connsiteY8" fmla="*/ 10958 h 2259808"/>
              <a:gd name="connsiteX9" fmla="*/ 4430330 w 4913288"/>
              <a:gd name="connsiteY9" fmla="*/ 1691651 h 2259808"/>
              <a:gd name="connsiteX10" fmla="*/ 4913288 w 4913288"/>
              <a:gd name="connsiteY10" fmla="*/ 732175 h 2259808"/>
              <a:gd name="connsiteX11" fmla="*/ 4913288 w 4913288"/>
              <a:gd name="connsiteY11" fmla="*/ 732175 h 2259808"/>
              <a:gd name="connsiteX0" fmla="*/ 0 w 4913288"/>
              <a:gd name="connsiteY0" fmla="*/ 326492 h 2259808"/>
              <a:gd name="connsiteX1" fmla="*/ 624625 w 4913288"/>
              <a:gd name="connsiteY1" fmla="*/ 1137861 h 2259808"/>
              <a:gd name="connsiteX2" fmla="*/ 1081821 w 4913288"/>
              <a:gd name="connsiteY2" fmla="*/ 1878397 h 2259808"/>
              <a:gd name="connsiteX3" fmla="*/ 1835237 w 4913288"/>
              <a:gd name="connsiteY3" fmla="*/ 500356 h 2259808"/>
              <a:gd name="connsiteX4" fmla="*/ 2260240 w 4913288"/>
              <a:gd name="connsiteY4" fmla="*/ 1582181 h 2259808"/>
              <a:gd name="connsiteX5" fmla="*/ 2672365 w 4913288"/>
              <a:gd name="connsiteY5" fmla="*/ 770811 h 2259808"/>
              <a:gd name="connsiteX6" fmla="*/ 3316308 w 4913288"/>
              <a:gd name="connsiteY6" fmla="*/ 2258322 h 2259808"/>
              <a:gd name="connsiteX7" fmla="*/ 3664037 w 4913288"/>
              <a:gd name="connsiteY7" fmla="*/ 1028390 h 2259808"/>
              <a:gd name="connsiteX8" fmla="*/ 3986009 w 4913288"/>
              <a:gd name="connsiteY8" fmla="*/ 10958 h 2259808"/>
              <a:gd name="connsiteX9" fmla="*/ 4430330 w 4913288"/>
              <a:gd name="connsiteY9" fmla="*/ 1691651 h 2259808"/>
              <a:gd name="connsiteX10" fmla="*/ 4913288 w 4913288"/>
              <a:gd name="connsiteY10" fmla="*/ 732175 h 2259808"/>
              <a:gd name="connsiteX11" fmla="*/ 4913288 w 4913288"/>
              <a:gd name="connsiteY11" fmla="*/ 732175 h 2259808"/>
              <a:gd name="connsiteX0" fmla="*/ 0 w 4507603"/>
              <a:gd name="connsiteY0" fmla="*/ 236340 h 2259808"/>
              <a:gd name="connsiteX1" fmla="*/ 218940 w 4507603"/>
              <a:gd name="connsiteY1" fmla="*/ 1137861 h 2259808"/>
              <a:gd name="connsiteX2" fmla="*/ 676136 w 4507603"/>
              <a:gd name="connsiteY2" fmla="*/ 1878397 h 2259808"/>
              <a:gd name="connsiteX3" fmla="*/ 1429552 w 4507603"/>
              <a:gd name="connsiteY3" fmla="*/ 500356 h 2259808"/>
              <a:gd name="connsiteX4" fmla="*/ 1854555 w 4507603"/>
              <a:gd name="connsiteY4" fmla="*/ 1582181 h 2259808"/>
              <a:gd name="connsiteX5" fmla="*/ 2266680 w 4507603"/>
              <a:gd name="connsiteY5" fmla="*/ 770811 h 2259808"/>
              <a:gd name="connsiteX6" fmla="*/ 2910623 w 4507603"/>
              <a:gd name="connsiteY6" fmla="*/ 2258322 h 2259808"/>
              <a:gd name="connsiteX7" fmla="*/ 3258352 w 4507603"/>
              <a:gd name="connsiteY7" fmla="*/ 1028390 h 2259808"/>
              <a:gd name="connsiteX8" fmla="*/ 3580324 w 4507603"/>
              <a:gd name="connsiteY8" fmla="*/ 10958 h 2259808"/>
              <a:gd name="connsiteX9" fmla="*/ 4024645 w 4507603"/>
              <a:gd name="connsiteY9" fmla="*/ 1691651 h 2259808"/>
              <a:gd name="connsiteX10" fmla="*/ 4507603 w 4507603"/>
              <a:gd name="connsiteY10" fmla="*/ 732175 h 2259808"/>
              <a:gd name="connsiteX11" fmla="*/ 4507603 w 4507603"/>
              <a:gd name="connsiteY11" fmla="*/ 732175 h 2259808"/>
              <a:gd name="connsiteX0" fmla="*/ 0 w 4507603"/>
              <a:gd name="connsiteY0" fmla="*/ 236340 h 2259808"/>
              <a:gd name="connsiteX1" fmla="*/ 167424 w 4507603"/>
              <a:gd name="connsiteY1" fmla="*/ 1131422 h 2259808"/>
              <a:gd name="connsiteX2" fmla="*/ 676136 w 4507603"/>
              <a:gd name="connsiteY2" fmla="*/ 1878397 h 2259808"/>
              <a:gd name="connsiteX3" fmla="*/ 1429552 w 4507603"/>
              <a:gd name="connsiteY3" fmla="*/ 500356 h 2259808"/>
              <a:gd name="connsiteX4" fmla="*/ 1854555 w 4507603"/>
              <a:gd name="connsiteY4" fmla="*/ 1582181 h 2259808"/>
              <a:gd name="connsiteX5" fmla="*/ 2266680 w 4507603"/>
              <a:gd name="connsiteY5" fmla="*/ 770811 h 2259808"/>
              <a:gd name="connsiteX6" fmla="*/ 2910623 w 4507603"/>
              <a:gd name="connsiteY6" fmla="*/ 2258322 h 2259808"/>
              <a:gd name="connsiteX7" fmla="*/ 3258352 w 4507603"/>
              <a:gd name="connsiteY7" fmla="*/ 1028390 h 2259808"/>
              <a:gd name="connsiteX8" fmla="*/ 3580324 w 4507603"/>
              <a:gd name="connsiteY8" fmla="*/ 10958 h 2259808"/>
              <a:gd name="connsiteX9" fmla="*/ 4024645 w 4507603"/>
              <a:gd name="connsiteY9" fmla="*/ 1691651 h 2259808"/>
              <a:gd name="connsiteX10" fmla="*/ 4507603 w 4507603"/>
              <a:gd name="connsiteY10" fmla="*/ 732175 h 2259808"/>
              <a:gd name="connsiteX11" fmla="*/ 4507603 w 4507603"/>
              <a:gd name="connsiteY11" fmla="*/ 732175 h 2259808"/>
              <a:gd name="connsiteX0" fmla="*/ 0 w 4507603"/>
              <a:gd name="connsiteY0" fmla="*/ 236340 h 2259808"/>
              <a:gd name="connsiteX1" fmla="*/ 257576 w 4507603"/>
              <a:gd name="connsiteY1" fmla="*/ 1137861 h 2259808"/>
              <a:gd name="connsiteX2" fmla="*/ 676136 w 4507603"/>
              <a:gd name="connsiteY2" fmla="*/ 1878397 h 2259808"/>
              <a:gd name="connsiteX3" fmla="*/ 1429552 w 4507603"/>
              <a:gd name="connsiteY3" fmla="*/ 500356 h 2259808"/>
              <a:gd name="connsiteX4" fmla="*/ 1854555 w 4507603"/>
              <a:gd name="connsiteY4" fmla="*/ 1582181 h 2259808"/>
              <a:gd name="connsiteX5" fmla="*/ 2266680 w 4507603"/>
              <a:gd name="connsiteY5" fmla="*/ 770811 h 2259808"/>
              <a:gd name="connsiteX6" fmla="*/ 2910623 w 4507603"/>
              <a:gd name="connsiteY6" fmla="*/ 2258322 h 2259808"/>
              <a:gd name="connsiteX7" fmla="*/ 3258352 w 4507603"/>
              <a:gd name="connsiteY7" fmla="*/ 1028390 h 2259808"/>
              <a:gd name="connsiteX8" fmla="*/ 3580324 w 4507603"/>
              <a:gd name="connsiteY8" fmla="*/ 10958 h 2259808"/>
              <a:gd name="connsiteX9" fmla="*/ 4024645 w 4507603"/>
              <a:gd name="connsiteY9" fmla="*/ 1691651 h 2259808"/>
              <a:gd name="connsiteX10" fmla="*/ 4507603 w 4507603"/>
              <a:gd name="connsiteY10" fmla="*/ 732175 h 2259808"/>
              <a:gd name="connsiteX11" fmla="*/ 4507603 w 4507603"/>
              <a:gd name="connsiteY11" fmla="*/ 732175 h 2259808"/>
              <a:gd name="connsiteX0" fmla="*/ 0 w 4507603"/>
              <a:gd name="connsiteY0" fmla="*/ 236340 h 2259808"/>
              <a:gd name="connsiteX1" fmla="*/ 257576 w 4507603"/>
              <a:gd name="connsiteY1" fmla="*/ 1137861 h 2259808"/>
              <a:gd name="connsiteX2" fmla="*/ 676136 w 4507603"/>
              <a:gd name="connsiteY2" fmla="*/ 1878397 h 2259808"/>
              <a:gd name="connsiteX3" fmla="*/ 1429552 w 4507603"/>
              <a:gd name="connsiteY3" fmla="*/ 500356 h 2259808"/>
              <a:gd name="connsiteX4" fmla="*/ 1854555 w 4507603"/>
              <a:gd name="connsiteY4" fmla="*/ 1582181 h 2259808"/>
              <a:gd name="connsiteX5" fmla="*/ 2266680 w 4507603"/>
              <a:gd name="connsiteY5" fmla="*/ 770811 h 2259808"/>
              <a:gd name="connsiteX6" fmla="*/ 2910623 w 4507603"/>
              <a:gd name="connsiteY6" fmla="*/ 2258322 h 2259808"/>
              <a:gd name="connsiteX7" fmla="*/ 3258352 w 4507603"/>
              <a:gd name="connsiteY7" fmla="*/ 1028390 h 2259808"/>
              <a:gd name="connsiteX8" fmla="*/ 3580324 w 4507603"/>
              <a:gd name="connsiteY8" fmla="*/ 10958 h 2259808"/>
              <a:gd name="connsiteX9" fmla="*/ 4024645 w 4507603"/>
              <a:gd name="connsiteY9" fmla="*/ 1691651 h 2259808"/>
              <a:gd name="connsiteX10" fmla="*/ 4507603 w 4507603"/>
              <a:gd name="connsiteY10" fmla="*/ 732175 h 2259808"/>
              <a:gd name="connsiteX11" fmla="*/ 4507603 w 4507603"/>
              <a:gd name="connsiteY11" fmla="*/ 732175 h 2259808"/>
              <a:gd name="connsiteX0" fmla="*/ 0 w 4507603"/>
              <a:gd name="connsiteY0" fmla="*/ 236340 h 2259808"/>
              <a:gd name="connsiteX1" fmla="*/ 199621 w 4507603"/>
              <a:gd name="connsiteY1" fmla="*/ 1131422 h 2259808"/>
              <a:gd name="connsiteX2" fmla="*/ 676136 w 4507603"/>
              <a:gd name="connsiteY2" fmla="*/ 1878397 h 2259808"/>
              <a:gd name="connsiteX3" fmla="*/ 1429552 w 4507603"/>
              <a:gd name="connsiteY3" fmla="*/ 500356 h 2259808"/>
              <a:gd name="connsiteX4" fmla="*/ 1854555 w 4507603"/>
              <a:gd name="connsiteY4" fmla="*/ 1582181 h 2259808"/>
              <a:gd name="connsiteX5" fmla="*/ 2266680 w 4507603"/>
              <a:gd name="connsiteY5" fmla="*/ 770811 h 2259808"/>
              <a:gd name="connsiteX6" fmla="*/ 2910623 w 4507603"/>
              <a:gd name="connsiteY6" fmla="*/ 2258322 h 2259808"/>
              <a:gd name="connsiteX7" fmla="*/ 3258352 w 4507603"/>
              <a:gd name="connsiteY7" fmla="*/ 1028390 h 2259808"/>
              <a:gd name="connsiteX8" fmla="*/ 3580324 w 4507603"/>
              <a:gd name="connsiteY8" fmla="*/ 10958 h 2259808"/>
              <a:gd name="connsiteX9" fmla="*/ 4024645 w 4507603"/>
              <a:gd name="connsiteY9" fmla="*/ 1691651 h 2259808"/>
              <a:gd name="connsiteX10" fmla="*/ 4507603 w 4507603"/>
              <a:gd name="connsiteY10" fmla="*/ 732175 h 2259808"/>
              <a:gd name="connsiteX11" fmla="*/ 4507603 w 4507603"/>
              <a:gd name="connsiteY11" fmla="*/ 732175 h 2259808"/>
              <a:gd name="connsiteX0" fmla="*/ 0 w 4507603"/>
              <a:gd name="connsiteY0" fmla="*/ 236340 h 2259808"/>
              <a:gd name="connsiteX1" fmla="*/ 199621 w 4507603"/>
              <a:gd name="connsiteY1" fmla="*/ 1131422 h 2259808"/>
              <a:gd name="connsiteX2" fmla="*/ 676136 w 4507603"/>
              <a:gd name="connsiteY2" fmla="*/ 1878397 h 2259808"/>
              <a:gd name="connsiteX3" fmla="*/ 1429552 w 4507603"/>
              <a:gd name="connsiteY3" fmla="*/ 500356 h 2259808"/>
              <a:gd name="connsiteX4" fmla="*/ 1854555 w 4507603"/>
              <a:gd name="connsiteY4" fmla="*/ 1582181 h 2259808"/>
              <a:gd name="connsiteX5" fmla="*/ 2266680 w 4507603"/>
              <a:gd name="connsiteY5" fmla="*/ 770811 h 2259808"/>
              <a:gd name="connsiteX6" fmla="*/ 2910623 w 4507603"/>
              <a:gd name="connsiteY6" fmla="*/ 2258322 h 2259808"/>
              <a:gd name="connsiteX7" fmla="*/ 3258352 w 4507603"/>
              <a:gd name="connsiteY7" fmla="*/ 1028390 h 2259808"/>
              <a:gd name="connsiteX8" fmla="*/ 3580324 w 4507603"/>
              <a:gd name="connsiteY8" fmla="*/ 10958 h 2259808"/>
              <a:gd name="connsiteX9" fmla="*/ 4024645 w 4507603"/>
              <a:gd name="connsiteY9" fmla="*/ 1691651 h 2259808"/>
              <a:gd name="connsiteX10" fmla="*/ 4507603 w 4507603"/>
              <a:gd name="connsiteY10" fmla="*/ 732175 h 2259808"/>
              <a:gd name="connsiteX11" fmla="*/ 4507603 w 4507603"/>
              <a:gd name="connsiteY11" fmla="*/ 732175 h 2259808"/>
              <a:gd name="connsiteX0" fmla="*/ 0 w 4507603"/>
              <a:gd name="connsiteY0" fmla="*/ 235807 h 2259443"/>
              <a:gd name="connsiteX1" fmla="*/ 199621 w 4507603"/>
              <a:gd name="connsiteY1" fmla="*/ 1130889 h 2259443"/>
              <a:gd name="connsiteX2" fmla="*/ 676136 w 4507603"/>
              <a:gd name="connsiteY2" fmla="*/ 1877864 h 2259443"/>
              <a:gd name="connsiteX3" fmla="*/ 1429552 w 4507603"/>
              <a:gd name="connsiteY3" fmla="*/ 499823 h 2259443"/>
              <a:gd name="connsiteX4" fmla="*/ 1854555 w 4507603"/>
              <a:gd name="connsiteY4" fmla="*/ 1581648 h 2259443"/>
              <a:gd name="connsiteX5" fmla="*/ 2266680 w 4507603"/>
              <a:gd name="connsiteY5" fmla="*/ 770278 h 2259443"/>
              <a:gd name="connsiteX6" fmla="*/ 2910623 w 4507603"/>
              <a:gd name="connsiteY6" fmla="*/ 2257789 h 2259443"/>
              <a:gd name="connsiteX7" fmla="*/ 3284110 w 4507603"/>
              <a:gd name="connsiteY7" fmla="*/ 1040736 h 2259443"/>
              <a:gd name="connsiteX8" fmla="*/ 3580324 w 4507603"/>
              <a:gd name="connsiteY8" fmla="*/ 10425 h 2259443"/>
              <a:gd name="connsiteX9" fmla="*/ 4024645 w 4507603"/>
              <a:gd name="connsiteY9" fmla="*/ 1691118 h 2259443"/>
              <a:gd name="connsiteX10" fmla="*/ 4507603 w 4507603"/>
              <a:gd name="connsiteY10" fmla="*/ 731642 h 2259443"/>
              <a:gd name="connsiteX11" fmla="*/ 4507603 w 4507603"/>
              <a:gd name="connsiteY11" fmla="*/ 731642 h 2259443"/>
              <a:gd name="connsiteX0" fmla="*/ 0 w 4507603"/>
              <a:gd name="connsiteY0" fmla="*/ 236204 h 2259900"/>
              <a:gd name="connsiteX1" fmla="*/ 199621 w 4507603"/>
              <a:gd name="connsiteY1" fmla="*/ 1131286 h 2259900"/>
              <a:gd name="connsiteX2" fmla="*/ 676136 w 4507603"/>
              <a:gd name="connsiteY2" fmla="*/ 1878261 h 2259900"/>
              <a:gd name="connsiteX3" fmla="*/ 1429552 w 4507603"/>
              <a:gd name="connsiteY3" fmla="*/ 500220 h 2259900"/>
              <a:gd name="connsiteX4" fmla="*/ 1854555 w 4507603"/>
              <a:gd name="connsiteY4" fmla="*/ 1582045 h 2259900"/>
              <a:gd name="connsiteX5" fmla="*/ 2266680 w 4507603"/>
              <a:gd name="connsiteY5" fmla="*/ 770675 h 2259900"/>
              <a:gd name="connsiteX6" fmla="*/ 2910623 w 4507603"/>
              <a:gd name="connsiteY6" fmla="*/ 2258186 h 2259900"/>
              <a:gd name="connsiteX7" fmla="*/ 3284110 w 4507603"/>
              <a:gd name="connsiteY7" fmla="*/ 1041133 h 2259900"/>
              <a:gd name="connsiteX8" fmla="*/ 3580324 w 4507603"/>
              <a:gd name="connsiteY8" fmla="*/ 10822 h 2259900"/>
              <a:gd name="connsiteX9" fmla="*/ 4024645 w 4507603"/>
              <a:gd name="connsiteY9" fmla="*/ 1691515 h 2259900"/>
              <a:gd name="connsiteX10" fmla="*/ 4507603 w 4507603"/>
              <a:gd name="connsiteY10" fmla="*/ 732039 h 2259900"/>
              <a:gd name="connsiteX11" fmla="*/ 4507603 w 4507603"/>
              <a:gd name="connsiteY11" fmla="*/ 732039 h 2259900"/>
              <a:gd name="connsiteX0" fmla="*/ 0 w 4507603"/>
              <a:gd name="connsiteY0" fmla="*/ 236287 h 2259995"/>
              <a:gd name="connsiteX1" fmla="*/ 199621 w 4507603"/>
              <a:gd name="connsiteY1" fmla="*/ 1131369 h 2259995"/>
              <a:gd name="connsiteX2" fmla="*/ 676136 w 4507603"/>
              <a:gd name="connsiteY2" fmla="*/ 1878344 h 2259995"/>
              <a:gd name="connsiteX3" fmla="*/ 1429552 w 4507603"/>
              <a:gd name="connsiteY3" fmla="*/ 500303 h 2259995"/>
              <a:gd name="connsiteX4" fmla="*/ 1854555 w 4507603"/>
              <a:gd name="connsiteY4" fmla="*/ 1582128 h 2259995"/>
              <a:gd name="connsiteX5" fmla="*/ 2266680 w 4507603"/>
              <a:gd name="connsiteY5" fmla="*/ 770758 h 2259995"/>
              <a:gd name="connsiteX6" fmla="*/ 2910623 w 4507603"/>
              <a:gd name="connsiteY6" fmla="*/ 2258269 h 2259995"/>
              <a:gd name="connsiteX7" fmla="*/ 3284110 w 4507603"/>
              <a:gd name="connsiteY7" fmla="*/ 1041216 h 2259995"/>
              <a:gd name="connsiteX8" fmla="*/ 3580324 w 4507603"/>
              <a:gd name="connsiteY8" fmla="*/ 10905 h 2259995"/>
              <a:gd name="connsiteX9" fmla="*/ 4024645 w 4507603"/>
              <a:gd name="connsiteY9" fmla="*/ 1691598 h 2259995"/>
              <a:gd name="connsiteX10" fmla="*/ 4507603 w 4507603"/>
              <a:gd name="connsiteY10" fmla="*/ 732122 h 2259995"/>
              <a:gd name="connsiteX11" fmla="*/ 4507603 w 4507603"/>
              <a:gd name="connsiteY11" fmla="*/ 732122 h 2259995"/>
              <a:gd name="connsiteX0" fmla="*/ 0 w 4507603"/>
              <a:gd name="connsiteY0" fmla="*/ 299582 h 2323238"/>
              <a:gd name="connsiteX1" fmla="*/ 199621 w 4507603"/>
              <a:gd name="connsiteY1" fmla="*/ 1194664 h 2323238"/>
              <a:gd name="connsiteX2" fmla="*/ 676136 w 4507603"/>
              <a:gd name="connsiteY2" fmla="*/ 1941639 h 2323238"/>
              <a:gd name="connsiteX3" fmla="*/ 1429552 w 4507603"/>
              <a:gd name="connsiteY3" fmla="*/ 563598 h 2323238"/>
              <a:gd name="connsiteX4" fmla="*/ 1854555 w 4507603"/>
              <a:gd name="connsiteY4" fmla="*/ 1645423 h 2323238"/>
              <a:gd name="connsiteX5" fmla="*/ 2266680 w 4507603"/>
              <a:gd name="connsiteY5" fmla="*/ 834053 h 2323238"/>
              <a:gd name="connsiteX6" fmla="*/ 2910623 w 4507603"/>
              <a:gd name="connsiteY6" fmla="*/ 2321564 h 2323238"/>
              <a:gd name="connsiteX7" fmla="*/ 3284110 w 4507603"/>
              <a:gd name="connsiteY7" fmla="*/ 1104511 h 2323238"/>
              <a:gd name="connsiteX8" fmla="*/ 3567445 w 4507603"/>
              <a:gd name="connsiteY8" fmla="*/ 9805 h 2323238"/>
              <a:gd name="connsiteX9" fmla="*/ 4024645 w 4507603"/>
              <a:gd name="connsiteY9" fmla="*/ 1754893 h 2323238"/>
              <a:gd name="connsiteX10" fmla="*/ 4507603 w 4507603"/>
              <a:gd name="connsiteY10" fmla="*/ 795417 h 2323238"/>
              <a:gd name="connsiteX11" fmla="*/ 4507603 w 4507603"/>
              <a:gd name="connsiteY11" fmla="*/ 795417 h 2323238"/>
              <a:gd name="connsiteX0" fmla="*/ 0 w 4507603"/>
              <a:gd name="connsiteY0" fmla="*/ 299721 h 2323400"/>
              <a:gd name="connsiteX1" fmla="*/ 199621 w 4507603"/>
              <a:gd name="connsiteY1" fmla="*/ 1194803 h 2323400"/>
              <a:gd name="connsiteX2" fmla="*/ 676136 w 4507603"/>
              <a:gd name="connsiteY2" fmla="*/ 1941778 h 2323400"/>
              <a:gd name="connsiteX3" fmla="*/ 1429552 w 4507603"/>
              <a:gd name="connsiteY3" fmla="*/ 563737 h 2323400"/>
              <a:gd name="connsiteX4" fmla="*/ 1854555 w 4507603"/>
              <a:gd name="connsiteY4" fmla="*/ 1645562 h 2323400"/>
              <a:gd name="connsiteX5" fmla="*/ 2266680 w 4507603"/>
              <a:gd name="connsiteY5" fmla="*/ 834192 h 2323400"/>
              <a:gd name="connsiteX6" fmla="*/ 2910623 w 4507603"/>
              <a:gd name="connsiteY6" fmla="*/ 2321703 h 2323400"/>
              <a:gd name="connsiteX7" fmla="*/ 3284110 w 4507603"/>
              <a:gd name="connsiteY7" fmla="*/ 1104650 h 2323400"/>
              <a:gd name="connsiteX8" fmla="*/ 3567445 w 4507603"/>
              <a:gd name="connsiteY8" fmla="*/ 9944 h 2323400"/>
              <a:gd name="connsiteX9" fmla="*/ 4024645 w 4507603"/>
              <a:gd name="connsiteY9" fmla="*/ 1755032 h 2323400"/>
              <a:gd name="connsiteX10" fmla="*/ 4507603 w 4507603"/>
              <a:gd name="connsiteY10" fmla="*/ 795556 h 2323400"/>
              <a:gd name="connsiteX11" fmla="*/ 4507603 w 4507603"/>
              <a:gd name="connsiteY11" fmla="*/ 795556 h 2323400"/>
              <a:gd name="connsiteX0" fmla="*/ 0 w 4507603"/>
              <a:gd name="connsiteY0" fmla="*/ 299583 h 2323239"/>
              <a:gd name="connsiteX1" fmla="*/ 199621 w 4507603"/>
              <a:gd name="connsiteY1" fmla="*/ 1194665 h 2323239"/>
              <a:gd name="connsiteX2" fmla="*/ 676136 w 4507603"/>
              <a:gd name="connsiteY2" fmla="*/ 1941640 h 2323239"/>
              <a:gd name="connsiteX3" fmla="*/ 1429552 w 4507603"/>
              <a:gd name="connsiteY3" fmla="*/ 563599 h 2323239"/>
              <a:gd name="connsiteX4" fmla="*/ 1854555 w 4507603"/>
              <a:gd name="connsiteY4" fmla="*/ 1645424 h 2323239"/>
              <a:gd name="connsiteX5" fmla="*/ 2266680 w 4507603"/>
              <a:gd name="connsiteY5" fmla="*/ 834054 h 2323239"/>
              <a:gd name="connsiteX6" fmla="*/ 2910623 w 4507603"/>
              <a:gd name="connsiteY6" fmla="*/ 2321565 h 2323239"/>
              <a:gd name="connsiteX7" fmla="*/ 3284110 w 4507603"/>
              <a:gd name="connsiteY7" fmla="*/ 1104512 h 2323239"/>
              <a:gd name="connsiteX8" fmla="*/ 3567445 w 4507603"/>
              <a:gd name="connsiteY8" fmla="*/ 9806 h 2323239"/>
              <a:gd name="connsiteX9" fmla="*/ 4024645 w 4507603"/>
              <a:gd name="connsiteY9" fmla="*/ 1754894 h 2323239"/>
              <a:gd name="connsiteX10" fmla="*/ 4507603 w 4507603"/>
              <a:gd name="connsiteY10" fmla="*/ 795418 h 2323239"/>
              <a:gd name="connsiteX11" fmla="*/ 4507603 w 4507603"/>
              <a:gd name="connsiteY11" fmla="*/ 795418 h 2323239"/>
              <a:gd name="connsiteX0" fmla="*/ 0 w 4507603"/>
              <a:gd name="connsiteY0" fmla="*/ 296657 h 2320313"/>
              <a:gd name="connsiteX1" fmla="*/ 199621 w 4507603"/>
              <a:gd name="connsiteY1" fmla="*/ 1191739 h 2320313"/>
              <a:gd name="connsiteX2" fmla="*/ 676136 w 4507603"/>
              <a:gd name="connsiteY2" fmla="*/ 1938714 h 2320313"/>
              <a:gd name="connsiteX3" fmla="*/ 1429552 w 4507603"/>
              <a:gd name="connsiteY3" fmla="*/ 560673 h 2320313"/>
              <a:gd name="connsiteX4" fmla="*/ 1854555 w 4507603"/>
              <a:gd name="connsiteY4" fmla="*/ 1642498 h 2320313"/>
              <a:gd name="connsiteX5" fmla="*/ 2266680 w 4507603"/>
              <a:gd name="connsiteY5" fmla="*/ 831128 h 2320313"/>
              <a:gd name="connsiteX6" fmla="*/ 2910623 w 4507603"/>
              <a:gd name="connsiteY6" fmla="*/ 2318639 h 2320313"/>
              <a:gd name="connsiteX7" fmla="*/ 3284110 w 4507603"/>
              <a:gd name="connsiteY7" fmla="*/ 1101586 h 2320313"/>
              <a:gd name="connsiteX8" fmla="*/ 3567445 w 4507603"/>
              <a:gd name="connsiteY8" fmla="*/ 6880 h 2320313"/>
              <a:gd name="connsiteX9" fmla="*/ 4024645 w 4507603"/>
              <a:gd name="connsiteY9" fmla="*/ 1751968 h 2320313"/>
              <a:gd name="connsiteX10" fmla="*/ 4507603 w 4507603"/>
              <a:gd name="connsiteY10" fmla="*/ 792492 h 2320313"/>
              <a:gd name="connsiteX11" fmla="*/ 4507603 w 4507603"/>
              <a:gd name="connsiteY11" fmla="*/ 792492 h 2320313"/>
              <a:gd name="connsiteX0" fmla="*/ 0 w 4507603"/>
              <a:gd name="connsiteY0" fmla="*/ 291624 h 2315280"/>
              <a:gd name="connsiteX1" fmla="*/ 199621 w 4507603"/>
              <a:gd name="connsiteY1" fmla="*/ 1186706 h 2315280"/>
              <a:gd name="connsiteX2" fmla="*/ 676136 w 4507603"/>
              <a:gd name="connsiteY2" fmla="*/ 1933681 h 2315280"/>
              <a:gd name="connsiteX3" fmla="*/ 1429552 w 4507603"/>
              <a:gd name="connsiteY3" fmla="*/ 555640 h 2315280"/>
              <a:gd name="connsiteX4" fmla="*/ 1854555 w 4507603"/>
              <a:gd name="connsiteY4" fmla="*/ 1637465 h 2315280"/>
              <a:gd name="connsiteX5" fmla="*/ 2266680 w 4507603"/>
              <a:gd name="connsiteY5" fmla="*/ 826095 h 2315280"/>
              <a:gd name="connsiteX6" fmla="*/ 2910623 w 4507603"/>
              <a:gd name="connsiteY6" fmla="*/ 2313606 h 2315280"/>
              <a:gd name="connsiteX7" fmla="*/ 3284110 w 4507603"/>
              <a:gd name="connsiteY7" fmla="*/ 1096553 h 2315280"/>
              <a:gd name="connsiteX8" fmla="*/ 3567445 w 4507603"/>
              <a:gd name="connsiteY8" fmla="*/ 1847 h 2315280"/>
              <a:gd name="connsiteX9" fmla="*/ 4024645 w 4507603"/>
              <a:gd name="connsiteY9" fmla="*/ 1746935 h 2315280"/>
              <a:gd name="connsiteX10" fmla="*/ 4507603 w 4507603"/>
              <a:gd name="connsiteY10" fmla="*/ 787459 h 2315280"/>
              <a:gd name="connsiteX11" fmla="*/ 4507603 w 4507603"/>
              <a:gd name="connsiteY11" fmla="*/ 787459 h 2315280"/>
              <a:gd name="connsiteX0" fmla="*/ 0 w 4507603"/>
              <a:gd name="connsiteY0" fmla="*/ 292150 h 3382998"/>
              <a:gd name="connsiteX1" fmla="*/ 199621 w 4507603"/>
              <a:gd name="connsiteY1" fmla="*/ 1187232 h 3382998"/>
              <a:gd name="connsiteX2" fmla="*/ 676136 w 4507603"/>
              <a:gd name="connsiteY2" fmla="*/ 1934207 h 3382998"/>
              <a:gd name="connsiteX3" fmla="*/ 1429552 w 4507603"/>
              <a:gd name="connsiteY3" fmla="*/ 556166 h 3382998"/>
              <a:gd name="connsiteX4" fmla="*/ 1854555 w 4507603"/>
              <a:gd name="connsiteY4" fmla="*/ 1637991 h 3382998"/>
              <a:gd name="connsiteX5" fmla="*/ 2266680 w 4507603"/>
              <a:gd name="connsiteY5" fmla="*/ 826621 h 3382998"/>
              <a:gd name="connsiteX6" fmla="*/ 2808210 w 4507603"/>
              <a:gd name="connsiteY6" fmla="*/ 3382152 h 3382998"/>
              <a:gd name="connsiteX7" fmla="*/ 3284110 w 4507603"/>
              <a:gd name="connsiteY7" fmla="*/ 1097079 h 3382998"/>
              <a:gd name="connsiteX8" fmla="*/ 3567445 w 4507603"/>
              <a:gd name="connsiteY8" fmla="*/ 2373 h 3382998"/>
              <a:gd name="connsiteX9" fmla="*/ 4024645 w 4507603"/>
              <a:gd name="connsiteY9" fmla="*/ 1747461 h 3382998"/>
              <a:gd name="connsiteX10" fmla="*/ 4507603 w 4507603"/>
              <a:gd name="connsiteY10" fmla="*/ 787985 h 3382998"/>
              <a:gd name="connsiteX11" fmla="*/ 4507603 w 4507603"/>
              <a:gd name="connsiteY11" fmla="*/ 787985 h 3382998"/>
              <a:gd name="connsiteX0" fmla="*/ 0 w 4507603"/>
              <a:gd name="connsiteY0" fmla="*/ 292062 h 3236668"/>
              <a:gd name="connsiteX1" fmla="*/ 199621 w 4507603"/>
              <a:gd name="connsiteY1" fmla="*/ 1187144 h 3236668"/>
              <a:gd name="connsiteX2" fmla="*/ 676136 w 4507603"/>
              <a:gd name="connsiteY2" fmla="*/ 1934119 h 3236668"/>
              <a:gd name="connsiteX3" fmla="*/ 1429552 w 4507603"/>
              <a:gd name="connsiteY3" fmla="*/ 556078 h 3236668"/>
              <a:gd name="connsiteX4" fmla="*/ 1854555 w 4507603"/>
              <a:gd name="connsiteY4" fmla="*/ 1637903 h 3236668"/>
              <a:gd name="connsiteX5" fmla="*/ 2266680 w 4507603"/>
              <a:gd name="connsiteY5" fmla="*/ 826533 h 3236668"/>
              <a:gd name="connsiteX6" fmla="*/ 2815526 w 4507603"/>
              <a:gd name="connsiteY6" fmla="*/ 3235760 h 3236668"/>
              <a:gd name="connsiteX7" fmla="*/ 3284110 w 4507603"/>
              <a:gd name="connsiteY7" fmla="*/ 1096991 h 3236668"/>
              <a:gd name="connsiteX8" fmla="*/ 3567445 w 4507603"/>
              <a:gd name="connsiteY8" fmla="*/ 2285 h 3236668"/>
              <a:gd name="connsiteX9" fmla="*/ 4024645 w 4507603"/>
              <a:gd name="connsiteY9" fmla="*/ 1747373 h 3236668"/>
              <a:gd name="connsiteX10" fmla="*/ 4507603 w 4507603"/>
              <a:gd name="connsiteY10" fmla="*/ 787897 h 3236668"/>
              <a:gd name="connsiteX11" fmla="*/ 4507603 w 4507603"/>
              <a:gd name="connsiteY11" fmla="*/ 787897 h 3236668"/>
              <a:gd name="connsiteX0" fmla="*/ 0 w 4507603"/>
              <a:gd name="connsiteY0" fmla="*/ 160860 h 3105454"/>
              <a:gd name="connsiteX1" fmla="*/ 199621 w 4507603"/>
              <a:gd name="connsiteY1" fmla="*/ 1055942 h 3105454"/>
              <a:gd name="connsiteX2" fmla="*/ 676136 w 4507603"/>
              <a:gd name="connsiteY2" fmla="*/ 1802917 h 3105454"/>
              <a:gd name="connsiteX3" fmla="*/ 1429552 w 4507603"/>
              <a:gd name="connsiteY3" fmla="*/ 424876 h 3105454"/>
              <a:gd name="connsiteX4" fmla="*/ 1854555 w 4507603"/>
              <a:gd name="connsiteY4" fmla="*/ 1506701 h 3105454"/>
              <a:gd name="connsiteX5" fmla="*/ 2266680 w 4507603"/>
              <a:gd name="connsiteY5" fmla="*/ 695331 h 3105454"/>
              <a:gd name="connsiteX6" fmla="*/ 2815526 w 4507603"/>
              <a:gd name="connsiteY6" fmla="*/ 3104558 h 3105454"/>
              <a:gd name="connsiteX7" fmla="*/ 3284110 w 4507603"/>
              <a:gd name="connsiteY7" fmla="*/ 965789 h 3105454"/>
              <a:gd name="connsiteX8" fmla="*/ 3560130 w 4507603"/>
              <a:gd name="connsiteY8" fmla="*/ 2756 h 3105454"/>
              <a:gd name="connsiteX9" fmla="*/ 4024645 w 4507603"/>
              <a:gd name="connsiteY9" fmla="*/ 1616171 h 3105454"/>
              <a:gd name="connsiteX10" fmla="*/ 4507603 w 4507603"/>
              <a:gd name="connsiteY10" fmla="*/ 656695 h 3105454"/>
              <a:gd name="connsiteX11" fmla="*/ 4507603 w 4507603"/>
              <a:gd name="connsiteY11" fmla="*/ 656695 h 3105454"/>
              <a:gd name="connsiteX0" fmla="*/ 0 w 4507603"/>
              <a:gd name="connsiteY0" fmla="*/ 160860 h 3105454"/>
              <a:gd name="connsiteX1" fmla="*/ 199621 w 4507603"/>
              <a:gd name="connsiteY1" fmla="*/ 1055942 h 3105454"/>
              <a:gd name="connsiteX2" fmla="*/ 676136 w 4507603"/>
              <a:gd name="connsiteY2" fmla="*/ 1802917 h 3105454"/>
              <a:gd name="connsiteX3" fmla="*/ 1429552 w 4507603"/>
              <a:gd name="connsiteY3" fmla="*/ 541919 h 3105454"/>
              <a:gd name="connsiteX4" fmla="*/ 1854555 w 4507603"/>
              <a:gd name="connsiteY4" fmla="*/ 1506701 h 3105454"/>
              <a:gd name="connsiteX5" fmla="*/ 2266680 w 4507603"/>
              <a:gd name="connsiteY5" fmla="*/ 695331 h 3105454"/>
              <a:gd name="connsiteX6" fmla="*/ 2815526 w 4507603"/>
              <a:gd name="connsiteY6" fmla="*/ 3104558 h 3105454"/>
              <a:gd name="connsiteX7" fmla="*/ 3284110 w 4507603"/>
              <a:gd name="connsiteY7" fmla="*/ 965789 h 3105454"/>
              <a:gd name="connsiteX8" fmla="*/ 3560130 w 4507603"/>
              <a:gd name="connsiteY8" fmla="*/ 2756 h 3105454"/>
              <a:gd name="connsiteX9" fmla="*/ 4024645 w 4507603"/>
              <a:gd name="connsiteY9" fmla="*/ 1616171 h 3105454"/>
              <a:gd name="connsiteX10" fmla="*/ 4507603 w 4507603"/>
              <a:gd name="connsiteY10" fmla="*/ 656695 h 3105454"/>
              <a:gd name="connsiteX11" fmla="*/ 4507603 w 4507603"/>
              <a:gd name="connsiteY11" fmla="*/ 656695 h 3105454"/>
              <a:gd name="connsiteX0" fmla="*/ 0 w 4507603"/>
              <a:gd name="connsiteY0" fmla="*/ 160860 h 3106628"/>
              <a:gd name="connsiteX1" fmla="*/ 199621 w 4507603"/>
              <a:gd name="connsiteY1" fmla="*/ 1055942 h 3106628"/>
              <a:gd name="connsiteX2" fmla="*/ 676136 w 4507603"/>
              <a:gd name="connsiteY2" fmla="*/ 1802917 h 3106628"/>
              <a:gd name="connsiteX3" fmla="*/ 1429552 w 4507603"/>
              <a:gd name="connsiteY3" fmla="*/ 541919 h 3106628"/>
              <a:gd name="connsiteX4" fmla="*/ 1854555 w 4507603"/>
              <a:gd name="connsiteY4" fmla="*/ 1506701 h 3106628"/>
              <a:gd name="connsiteX5" fmla="*/ 2266680 w 4507603"/>
              <a:gd name="connsiteY5" fmla="*/ 695331 h 3106628"/>
              <a:gd name="connsiteX6" fmla="*/ 2815526 w 4507603"/>
              <a:gd name="connsiteY6" fmla="*/ 3104558 h 3106628"/>
              <a:gd name="connsiteX7" fmla="*/ 3284110 w 4507603"/>
              <a:gd name="connsiteY7" fmla="*/ 965789 h 3106628"/>
              <a:gd name="connsiteX8" fmla="*/ 3560130 w 4507603"/>
              <a:gd name="connsiteY8" fmla="*/ 2756 h 3106628"/>
              <a:gd name="connsiteX9" fmla="*/ 4024645 w 4507603"/>
              <a:gd name="connsiteY9" fmla="*/ 1616171 h 3106628"/>
              <a:gd name="connsiteX10" fmla="*/ 4507603 w 4507603"/>
              <a:gd name="connsiteY10" fmla="*/ 656695 h 3106628"/>
              <a:gd name="connsiteX11" fmla="*/ 4507603 w 4507603"/>
              <a:gd name="connsiteY11" fmla="*/ 656695 h 3106628"/>
              <a:gd name="connsiteX0" fmla="*/ 0 w 4507603"/>
              <a:gd name="connsiteY0" fmla="*/ 160823 h 3106591"/>
              <a:gd name="connsiteX1" fmla="*/ 199621 w 4507603"/>
              <a:gd name="connsiteY1" fmla="*/ 1055905 h 3106591"/>
              <a:gd name="connsiteX2" fmla="*/ 676136 w 4507603"/>
              <a:gd name="connsiteY2" fmla="*/ 1802880 h 3106591"/>
              <a:gd name="connsiteX3" fmla="*/ 1429552 w 4507603"/>
              <a:gd name="connsiteY3" fmla="*/ 541882 h 3106591"/>
              <a:gd name="connsiteX4" fmla="*/ 1854555 w 4507603"/>
              <a:gd name="connsiteY4" fmla="*/ 1506664 h 3106591"/>
              <a:gd name="connsiteX5" fmla="*/ 2266680 w 4507603"/>
              <a:gd name="connsiteY5" fmla="*/ 695294 h 3106591"/>
              <a:gd name="connsiteX6" fmla="*/ 2815526 w 4507603"/>
              <a:gd name="connsiteY6" fmla="*/ 3104521 h 3106591"/>
              <a:gd name="connsiteX7" fmla="*/ 3284110 w 4507603"/>
              <a:gd name="connsiteY7" fmla="*/ 965752 h 3106591"/>
              <a:gd name="connsiteX8" fmla="*/ 3560130 w 4507603"/>
              <a:gd name="connsiteY8" fmla="*/ 2719 h 3106591"/>
              <a:gd name="connsiteX9" fmla="*/ 4024645 w 4507603"/>
              <a:gd name="connsiteY9" fmla="*/ 1616134 h 3106591"/>
              <a:gd name="connsiteX10" fmla="*/ 4507603 w 4507603"/>
              <a:gd name="connsiteY10" fmla="*/ 656658 h 3106591"/>
              <a:gd name="connsiteX11" fmla="*/ 4507603 w 4507603"/>
              <a:gd name="connsiteY11" fmla="*/ 656658 h 3106591"/>
              <a:gd name="connsiteX0" fmla="*/ 0 w 4507603"/>
              <a:gd name="connsiteY0" fmla="*/ 160680 h 2879865"/>
              <a:gd name="connsiteX1" fmla="*/ 199621 w 4507603"/>
              <a:gd name="connsiteY1" fmla="*/ 1055762 h 2879865"/>
              <a:gd name="connsiteX2" fmla="*/ 676136 w 4507603"/>
              <a:gd name="connsiteY2" fmla="*/ 1802737 h 2879865"/>
              <a:gd name="connsiteX3" fmla="*/ 1429552 w 4507603"/>
              <a:gd name="connsiteY3" fmla="*/ 541739 h 2879865"/>
              <a:gd name="connsiteX4" fmla="*/ 1854555 w 4507603"/>
              <a:gd name="connsiteY4" fmla="*/ 1506521 h 2879865"/>
              <a:gd name="connsiteX5" fmla="*/ 2266680 w 4507603"/>
              <a:gd name="connsiteY5" fmla="*/ 695151 h 2879865"/>
              <a:gd name="connsiteX6" fmla="*/ 2874048 w 4507603"/>
              <a:gd name="connsiteY6" fmla="*/ 2877607 h 2879865"/>
              <a:gd name="connsiteX7" fmla="*/ 3284110 w 4507603"/>
              <a:gd name="connsiteY7" fmla="*/ 965609 h 2879865"/>
              <a:gd name="connsiteX8" fmla="*/ 3560130 w 4507603"/>
              <a:gd name="connsiteY8" fmla="*/ 2576 h 2879865"/>
              <a:gd name="connsiteX9" fmla="*/ 4024645 w 4507603"/>
              <a:gd name="connsiteY9" fmla="*/ 1615991 h 2879865"/>
              <a:gd name="connsiteX10" fmla="*/ 4507603 w 4507603"/>
              <a:gd name="connsiteY10" fmla="*/ 656515 h 2879865"/>
              <a:gd name="connsiteX11" fmla="*/ 4507603 w 4507603"/>
              <a:gd name="connsiteY11" fmla="*/ 656515 h 2879865"/>
              <a:gd name="connsiteX0" fmla="*/ 0 w 4507603"/>
              <a:gd name="connsiteY0" fmla="*/ 160746 h 2879931"/>
              <a:gd name="connsiteX1" fmla="*/ 199621 w 4507603"/>
              <a:gd name="connsiteY1" fmla="*/ 1055828 h 2879931"/>
              <a:gd name="connsiteX2" fmla="*/ 676136 w 4507603"/>
              <a:gd name="connsiteY2" fmla="*/ 1802803 h 2879931"/>
              <a:gd name="connsiteX3" fmla="*/ 1429552 w 4507603"/>
              <a:gd name="connsiteY3" fmla="*/ 541805 h 2879931"/>
              <a:gd name="connsiteX4" fmla="*/ 1854555 w 4507603"/>
              <a:gd name="connsiteY4" fmla="*/ 1506587 h 2879931"/>
              <a:gd name="connsiteX5" fmla="*/ 2266680 w 4507603"/>
              <a:gd name="connsiteY5" fmla="*/ 695217 h 2879931"/>
              <a:gd name="connsiteX6" fmla="*/ 2874048 w 4507603"/>
              <a:gd name="connsiteY6" fmla="*/ 2877673 h 2879931"/>
              <a:gd name="connsiteX7" fmla="*/ 3284110 w 4507603"/>
              <a:gd name="connsiteY7" fmla="*/ 965675 h 2879931"/>
              <a:gd name="connsiteX8" fmla="*/ 3560130 w 4507603"/>
              <a:gd name="connsiteY8" fmla="*/ 2642 h 2879931"/>
              <a:gd name="connsiteX9" fmla="*/ 4024645 w 4507603"/>
              <a:gd name="connsiteY9" fmla="*/ 1616057 h 2879931"/>
              <a:gd name="connsiteX10" fmla="*/ 4507603 w 4507603"/>
              <a:gd name="connsiteY10" fmla="*/ 656581 h 2879931"/>
              <a:gd name="connsiteX11" fmla="*/ 4507603 w 4507603"/>
              <a:gd name="connsiteY11" fmla="*/ 656581 h 2879931"/>
              <a:gd name="connsiteX0" fmla="*/ 0 w 4507603"/>
              <a:gd name="connsiteY0" fmla="*/ 161051 h 2880236"/>
              <a:gd name="connsiteX1" fmla="*/ 199621 w 4507603"/>
              <a:gd name="connsiteY1" fmla="*/ 1056133 h 2880236"/>
              <a:gd name="connsiteX2" fmla="*/ 676136 w 4507603"/>
              <a:gd name="connsiteY2" fmla="*/ 1803108 h 2880236"/>
              <a:gd name="connsiteX3" fmla="*/ 1429552 w 4507603"/>
              <a:gd name="connsiteY3" fmla="*/ 542110 h 2880236"/>
              <a:gd name="connsiteX4" fmla="*/ 1854555 w 4507603"/>
              <a:gd name="connsiteY4" fmla="*/ 1506892 h 2880236"/>
              <a:gd name="connsiteX5" fmla="*/ 2266680 w 4507603"/>
              <a:gd name="connsiteY5" fmla="*/ 695522 h 2880236"/>
              <a:gd name="connsiteX6" fmla="*/ 2874048 w 4507603"/>
              <a:gd name="connsiteY6" fmla="*/ 2877978 h 2880236"/>
              <a:gd name="connsiteX7" fmla="*/ 3284110 w 4507603"/>
              <a:gd name="connsiteY7" fmla="*/ 965980 h 2880236"/>
              <a:gd name="connsiteX8" fmla="*/ 3560130 w 4507603"/>
              <a:gd name="connsiteY8" fmla="*/ 2947 h 2880236"/>
              <a:gd name="connsiteX9" fmla="*/ 4024645 w 4507603"/>
              <a:gd name="connsiteY9" fmla="*/ 1616362 h 2880236"/>
              <a:gd name="connsiteX10" fmla="*/ 4507603 w 4507603"/>
              <a:gd name="connsiteY10" fmla="*/ 656886 h 2880236"/>
              <a:gd name="connsiteX11" fmla="*/ 4507603 w 4507603"/>
              <a:gd name="connsiteY11" fmla="*/ 656886 h 2880236"/>
              <a:gd name="connsiteX0" fmla="*/ 0 w 4507603"/>
              <a:gd name="connsiteY0" fmla="*/ 161379 h 2880564"/>
              <a:gd name="connsiteX1" fmla="*/ 199621 w 4507603"/>
              <a:gd name="connsiteY1" fmla="*/ 1056461 h 2880564"/>
              <a:gd name="connsiteX2" fmla="*/ 676136 w 4507603"/>
              <a:gd name="connsiteY2" fmla="*/ 1803436 h 2880564"/>
              <a:gd name="connsiteX3" fmla="*/ 1429552 w 4507603"/>
              <a:gd name="connsiteY3" fmla="*/ 542438 h 2880564"/>
              <a:gd name="connsiteX4" fmla="*/ 1854555 w 4507603"/>
              <a:gd name="connsiteY4" fmla="*/ 1507220 h 2880564"/>
              <a:gd name="connsiteX5" fmla="*/ 2266680 w 4507603"/>
              <a:gd name="connsiteY5" fmla="*/ 695850 h 2880564"/>
              <a:gd name="connsiteX6" fmla="*/ 2874048 w 4507603"/>
              <a:gd name="connsiteY6" fmla="*/ 2878306 h 2880564"/>
              <a:gd name="connsiteX7" fmla="*/ 3284110 w 4507603"/>
              <a:gd name="connsiteY7" fmla="*/ 966308 h 2880564"/>
              <a:gd name="connsiteX8" fmla="*/ 3560130 w 4507603"/>
              <a:gd name="connsiteY8" fmla="*/ 3275 h 2880564"/>
              <a:gd name="connsiteX9" fmla="*/ 4024645 w 4507603"/>
              <a:gd name="connsiteY9" fmla="*/ 1616690 h 2880564"/>
              <a:gd name="connsiteX10" fmla="*/ 4507603 w 4507603"/>
              <a:gd name="connsiteY10" fmla="*/ 657214 h 2880564"/>
              <a:gd name="connsiteX11" fmla="*/ 4507603 w 4507603"/>
              <a:gd name="connsiteY11" fmla="*/ 657214 h 2880564"/>
              <a:gd name="connsiteX0" fmla="*/ 0 w 4507603"/>
              <a:gd name="connsiteY0" fmla="*/ 160708 h 2916436"/>
              <a:gd name="connsiteX1" fmla="*/ 199621 w 4507603"/>
              <a:gd name="connsiteY1" fmla="*/ 1055790 h 2916436"/>
              <a:gd name="connsiteX2" fmla="*/ 676136 w 4507603"/>
              <a:gd name="connsiteY2" fmla="*/ 1802765 h 2916436"/>
              <a:gd name="connsiteX3" fmla="*/ 1429552 w 4507603"/>
              <a:gd name="connsiteY3" fmla="*/ 541767 h 2916436"/>
              <a:gd name="connsiteX4" fmla="*/ 1854555 w 4507603"/>
              <a:gd name="connsiteY4" fmla="*/ 1506549 h 2916436"/>
              <a:gd name="connsiteX5" fmla="*/ 2266680 w 4507603"/>
              <a:gd name="connsiteY5" fmla="*/ 695179 h 2916436"/>
              <a:gd name="connsiteX6" fmla="*/ 3144711 w 4507603"/>
              <a:gd name="connsiteY6" fmla="*/ 2914211 h 2916436"/>
              <a:gd name="connsiteX7" fmla="*/ 3284110 w 4507603"/>
              <a:gd name="connsiteY7" fmla="*/ 965637 h 2916436"/>
              <a:gd name="connsiteX8" fmla="*/ 3560130 w 4507603"/>
              <a:gd name="connsiteY8" fmla="*/ 2604 h 2916436"/>
              <a:gd name="connsiteX9" fmla="*/ 4024645 w 4507603"/>
              <a:gd name="connsiteY9" fmla="*/ 1616019 h 2916436"/>
              <a:gd name="connsiteX10" fmla="*/ 4507603 w 4507603"/>
              <a:gd name="connsiteY10" fmla="*/ 656543 h 2916436"/>
              <a:gd name="connsiteX11" fmla="*/ 4507603 w 4507603"/>
              <a:gd name="connsiteY11" fmla="*/ 656543 h 2916436"/>
              <a:gd name="connsiteX0" fmla="*/ 0 w 4507603"/>
              <a:gd name="connsiteY0" fmla="*/ 173715 h 2927898"/>
              <a:gd name="connsiteX1" fmla="*/ 199621 w 4507603"/>
              <a:gd name="connsiteY1" fmla="*/ 1068797 h 2927898"/>
              <a:gd name="connsiteX2" fmla="*/ 676136 w 4507603"/>
              <a:gd name="connsiteY2" fmla="*/ 1815772 h 2927898"/>
              <a:gd name="connsiteX3" fmla="*/ 1429552 w 4507603"/>
              <a:gd name="connsiteY3" fmla="*/ 554774 h 2927898"/>
              <a:gd name="connsiteX4" fmla="*/ 1854555 w 4507603"/>
              <a:gd name="connsiteY4" fmla="*/ 1519556 h 2927898"/>
              <a:gd name="connsiteX5" fmla="*/ 2266680 w 4507603"/>
              <a:gd name="connsiteY5" fmla="*/ 708186 h 2927898"/>
              <a:gd name="connsiteX6" fmla="*/ 3144711 w 4507603"/>
              <a:gd name="connsiteY6" fmla="*/ 2927218 h 2927898"/>
              <a:gd name="connsiteX7" fmla="*/ 3547457 w 4507603"/>
              <a:gd name="connsiteY7" fmla="*/ 934753 h 2927898"/>
              <a:gd name="connsiteX8" fmla="*/ 3560130 w 4507603"/>
              <a:gd name="connsiteY8" fmla="*/ 15611 h 2927898"/>
              <a:gd name="connsiteX9" fmla="*/ 4024645 w 4507603"/>
              <a:gd name="connsiteY9" fmla="*/ 1629026 h 2927898"/>
              <a:gd name="connsiteX10" fmla="*/ 4507603 w 4507603"/>
              <a:gd name="connsiteY10" fmla="*/ 669550 h 2927898"/>
              <a:gd name="connsiteX11" fmla="*/ 4507603 w 4507603"/>
              <a:gd name="connsiteY11" fmla="*/ 669550 h 2927898"/>
              <a:gd name="connsiteX0" fmla="*/ 0 w 4507603"/>
              <a:gd name="connsiteY0" fmla="*/ 109299 h 2863477"/>
              <a:gd name="connsiteX1" fmla="*/ 199621 w 4507603"/>
              <a:gd name="connsiteY1" fmla="*/ 1004381 h 2863477"/>
              <a:gd name="connsiteX2" fmla="*/ 676136 w 4507603"/>
              <a:gd name="connsiteY2" fmla="*/ 1751356 h 2863477"/>
              <a:gd name="connsiteX3" fmla="*/ 1429552 w 4507603"/>
              <a:gd name="connsiteY3" fmla="*/ 490358 h 2863477"/>
              <a:gd name="connsiteX4" fmla="*/ 1854555 w 4507603"/>
              <a:gd name="connsiteY4" fmla="*/ 1455140 h 2863477"/>
              <a:gd name="connsiteX5" fmla="*/ 2266680 w 4507603"/>
              <a:gd name="connsiteY5" fmla="*/ 643770 h 2863477"/>
              <a:gd name="connsiteX6" fmla="*/ 3144711 w 4507603"/>
              <a:gd name="connsiteY6" fmla="*/ 2862802 h 2863477"/>
              <a:gd name="connsiteX7" fmla="*/ 3547457 w 4507603"/>
              <a:gd name="connsiteY7" fmla="*/ 870337 h 2863477"/>
              <a:gd name="connsiteX8" fmla="*/ 3772271 w 4507603"/>
              <a:gd name="connsiteY8" fmla="*/ 17032 h 2863477"/>
              <a:gd name="connsiteX9" fmla="*/ 4024645 w 4507603"/>
              <a:gd name="connsiteY9" fmla="*/ 1564610 h 2863477"/>
              <a:gd name="connsiteX10" fmla="*/ 4507603 w 4507603"/>
              <a:gd name="connsiteY10" fmla="*/ 605134 h 2863477"/>
              <a:gd name="connsiteX11" fmla="*/ 4507603 w 4507603"/>
              <a:gd name="connsiteY11" fmla="*/ 605134 h 2863477"/>
              <a:gd name="connsiteX0" fmla="*/ 0 w 4507603"/>
              <a:gd name="connsiteY0" fmla="*/ 111717 h 2865895"/>
              <a:gd name="connsiteX1" fmla="*/ 199621 w 4507603"/>
              <a:gd name="connsiteY1" fmla="*/ 1006799 h 2865895"/>
              <a:gd name="connsiteX2" fmla="*/ 676136 w 4507603"/>
              <a:gd name="connsiteY2" fmla="*/ 1753774 h 2865895"/>
              <a:gd name="connsiteX3" fmla="*/ 1429552 w 4507603"/>
              <a:gd name="connsiteY3" fmla="*/ 492776 h 2865895"/>
              <a:gd name="connsiteX4" fmla="*/ 1854555 w 4507603"/>
              <a:gd name="connsiteY4" fmla="*/ 1457558 h 2865895"/>
              <a:gd name="connsiteX5" fmla="*/ 2266680 w 4507603"/>
              <a:gd name="connsiteY5" fmla="*/ 646188 h 2865895"/>
              <a:gd name="connsiteX6" fmla="*/ 3144711 w 4507603"/>
              <a:gd name="connsiteY6" fmla="*/ 2865220 h 2865895"/>
              <a:gd name="connsiteX7" fmla="*/ 3547457 w 4507603"/>
              <a:gd name="connsiteY7" fmla="*/ 872755 h 2865895"/>
              <a:gd name="connsiteX8" fmla="*/ 3772271 w 4507603"/>
              <a:gd name="connsiteY8" fmla="*/ 19450 h 2865895"/>
              <a:gd name="connsiteX9" fmla="*/ 4251416 w 4507603"/>
              <a:gd name="connsiteY9" fmla="*/ 1625549 h 2865895"/>
              <a:gd name="connsiteX10" fmla="*/ 4507603 w 4507603"/>
              <a:gd name="connsiteY10" fmla="*/ 607552 h 2865895"/>
              <a:gd name="connsiteX11" fmla="*/ 4507603 w 4507603"/>
              <a:gd name="connsiteY11" fmla="*/ 607552 h 2865895"/>
              <a:gd name="connsiteX0" fmla="*/ 0 w 4507603"/>
              <a:gd name="connsiteY0" fmla="*/ 0 h 2754169"/>
              <a:gd name="connsiteX1" fmla="*/ 199621 w 4507603"/>
              <a:gd name="connsiteY1" fmla="*/ 895082 h 2754169"/>
              <a:gd name="connsiteX2" fmla="*/ 676136 w 4507603"/>
              <a:gd name="connsiteY2" fmla="*/ 1642057 h 2754169"/>
              <a:gd name="connsiteX3" fmla="*/ 1429552 w 4507603"/>
              <a:gd name="connsiteY3" fmla="*/ 381059 h 2754169"/>
              <a:gd name="connsiteX4" fmla="*/ 1854555 w 4507603"/>
              <a:gd name="connsiteY4" fmla="*/ 1345841 h 2754169"/>
              <a:gd name="connsiteX5" fmla="*/ 2266680 w 4507603"/>
              <a:gd name="connsiteY5" fmla="*/ 534471 h 2754169"/>
              <a:gd name="connsiteX6" fmla="*/ 3144711 w 4507603"/>
              <a:gd name="connsiteY6" fmla="*/ 2753503 h 2754169"/>
              <a:gd name="connsiteX7" fmla="*/ 3547457 w 4507603"/>
              <a:gd name="connsiteY7" fmla="*/ 761038 h 2754169"/>
              <a:gd name="connsiteX8" fmla="*/ 3867368 w 4507603"/>
              <a:gd name="connsiteY8" fmla="*/ 39407 h 2754169"/>
              <a:gd name="connsiteX9" fmla="*/ 4251416 w 4507603"/>
              <a:gd name="connsiteY9" fmla="*/ 1513832 h 2754169"/>
              <a:gd name="connsiteX10" fmla="*/ 4507603 w 4507603"/>
              <a:gd name="connsiteY10" fmla="*/ 495835 h 2754169"/>
              <a:gd name="connsiteX11" fmla="*/ 4507603 w 4507603"/>
              <a:gd name="connsiteY11" fmla="*/ 495835 h 2754169"/>
              <a:gd name="connsiteX0" fmla="*/ 0 w 4507603"/>
              <a:gd name="connsiteY0" fmla="*/ 0 h 2754169"/>
              <a:gd name="connsiteX1" fmla="*/ 199621 w 4507603"/>
              <a:gd name="connsiteY1" fmla="*/ 895082 h 2754169"/>
              <a:gd name="connsiteX2" fmla="*/ 676136 w 4507603"/>
              <a:gd name="connsiteY2" fmla="*/ 1642057 h 2754169"/>
              <a:gd name="connsiteX3" fmla="*/ 1429552 w 4507603"/>
              <a:gd name="connsiteY3" fmla="*/ 381059 h 2754169"/>
              <a:gd name="connsiteX4" fmla="*/ 1854555 w 4507603"/>
              <a:gd name="connsiteY4" fmla="*/ 1345841 h 2754169"/>
              <a:gd name="connsiteX5" fmla="*/ 2266680 w 4507603"/>
              <a:gd name="connsiteY5" fmla="*/ 534471 h 2754169"/>
              <a:gd name="connsiteX6" fmla="*/ 3144711 w 4507603"/>
              <a:gd name="connsiteY6" fmla="*/ 2753503 h 2754169"/>
              <a:gd name="connsiteX7" fmla="*/ 3547457 w 4507603"/>
              <a:gd name="connsiteY7" fmla="*/ 761038 h 2754169"/>
              <a:gd name="connsiteX8" fmla="*/ 3867368 w 4507603"/>
              <a:gd name="connsiteY8" fmla="*/ 39407 h 2754169"/>
              <a:gd name="connsiteX9" fmla="*/ 4251416 w 4507603"/>
              <a:gd name="connsiteY9" fmla="*/ 1513832 h 2754169"/>
              <a:gd name="connsiteX10" fmla="*/ 4507603 w 4507603"/>
              <a:gd name="connsiteY10" fmla="*/ 495835 h 2754169"/>
              <a:gd name="connsiteX11" fmla="*/ 4507603 w 4507603"/>
              <a:gd name="connsiteY11" fmla="*/ 495835 h 2754169"/>
              <a:gd name="connsiteX0" fmla="*/ 0 w 4507603"/>
              <a:gd name="connsiteY0" fmla="*/ 168 h 2754337"/>
              <a:gd name="connsiteX1" fmla="*/ 199621 w 4507603"/>
              <a:gd name="connsiteY1" fmla="*/ 895250 h 2754337"/>
              <a:gd name="connsiteX2" fmla="*/ 676136 w 4507603"/>
              <a:gd name="connsiteY2" fmla="*/ 1642225 h 2754337"/>
              <a:gd name="connsiteX3" fmla="*/ 1429552 w 4507603"/>
              <a:gd name="connsiteY3" fmla="*/ 381227 h 2754337"/>
              <a:gd name="connsiteX4" fmla="*/ 1854555 w 4507603"/>
              <a:gd name="connsiteY4" fmla="*/ 1346009 h 2754337"/>
              <a:gd name="connsiteX5" fmla="*/ 2266680 w 4507603"/>
              <a:gd name="connsiteY5" fmla="*/ 534639 h 2754337"/>
              <a:gd name="connsiteX6" fmla="*/ 3144711 w 4507603"/>
              <a:gd name="connsiteY6" fmla="*/ 2753671 h 2754337"/>
              <a:gd name="connsiteX7" fmla="*/ 3547457 w 4507603"/>
              <a:gd name="connsiteY7" fmla="*/ 761206 h 2754337"/>
              <a:gd name="connsiteX8" fmla="*/ 3867368 w 4507603"/>
              <a:gd name="connsiteY8" fmla="*/ 39575 h 2754337"/>
              <a:gd name="connsiteX9" fmla="*/ 4251416 w 4507603"/>
              <a:gd name="connsiteY9" fmla="*/ 1514000 h 2754337"/>
              <a:gd name="connsiteX10" fmla="*/ 4507603 w 4507603"/>
              <a:gd name="connsiteY10" fmla="*/ 496003 h 2754337"/>
              <a:gd name="connsiteX11" fmla="*/ 4507603 w 4507603"/>
              <a:gd name="connsiteY11" fmla="*/ 496003 h 2754337"/>
              <a:gd name="connsiteX0" fmla="*/ 0 w 4507603"/>
              <a:gd name="connsiteY0" fmla="*/ 168 h 2754337"/>
              <a:gd name="connsiteX1" fmla="*/ 199621 w 4507603"/>
              <a:gd name="connsiteY1" fmla="*/ 895250 h 2754337"/>
              <a:gd name="connsiteX2" fmla="*/ 676136 w 4507603"/>
              <a:gd name="connsiteY2" fmla="*/ 1642225 h 2754337"/>
              <a:gd name="connsiteX3" fmla="*/ 1429552 w 4507603"/>
              <a:gd name="connsiteY3" fmla="*/ 381227 h 2754337"/>
              <a:gd name="connsiteX4" fmla="*/ 1854555 w 4507603"/>
              <a:gd name="connsiteY4" fmla="*/ 1346009 h 2754337"/>
              <a:gd name="connsiteX5" fmla="*/ 2266680 w 4507603"/>
              <a:gd name="connsiteY5" fmla="*/ 534639 h 2754337"/>
              <a:gd name="connsiteX6" fmla="*/ 3144711 w 4507603"/>
              <a:gd name="connsiteY6" fmla="*/ 2753671 h 2754337"/>
              <a:gd name="connsiteX7" fmla="*/ 3547457 w 4507603"/>
              <a:gd name="connsiteY7" fmla="*/ 761206 h 2754337"/>
              <a:gd name="connsiteX8" fmla="*/ 3867368 w 4507603"/>
              <a:gd name="connsiteY8" fmla="*/ 39575 h 2754337"/>
              <a:gd name="connsiteX9" fmla="*/ 4251416 w 4507603"/>
              <a:gd name="connsiteY9" fmla="*/ 1514000 h 2754337"/>
              <a:gd name="connsiteX10" fmla="*/ 4507603 w 4507603"/>
              <a:gd name="connsiteY10" fmla="*/ 496003 h 2754337"/>
              <a:gd name="connsiteX11" fmla="*/ 4507603 w 4507603"/>
              <a:gd name="connsiteY11" fmla="*/ 496003 h 2754337"/>
              <a:gd name="connsiteX0" fmla="*/ 0 w 4507603"/>
              <a:gd name="connsiteY0" fmla="*/ 168 h 2753851"/>
              <a:gd name="connsiteX1" fmla="*/ 199621 w 4507603"/>
              <a:gd name="connsiteY1" fmla="*/ 895250 h 2753851"/>
              <a:gd name="connsiteX2" fmla="*/ 676136 w 4507603"/>
              <a:gd name="connsiteY2" fmla="*/ 1642225 h 2753851"/>
              <a:gd name="connsiteX3" fmla="*/ 1429552 w 4507603"/>
              <a:gd name="connsiteY3" fmla="*/ 381227 h 2753851"/>
              <a:gd name="connsiteX4" fmla="*/ 1854555 w 4507603"/>
              <a:gd name="connsiteY4" fmla="*/ 1346009 h 2753851"/>
              <a:gd name="connsiteX5" fmla="*/ 2325201 w 4507603"/>
              <a:gd name="connsiteY5" fmla="*/ 644367 h 2753851"/>
              <a:gd name="connsiteX6" fmla="*/ 3144711 w 4507603"/>
              <a:gd name="connsiteY6" fmla="*/ 2753671 h 2753851"/>
              <a:gd name="connsiteX7" fmla="*/ 3547457 w 4507603"/>
              <a:gd name="connsiteY7" fmla="*/ 761206 h 2753851"/>
              <a:gd name="connsiteX8" fmla="*/ 3867368 w 4507603"/>
              <a:gd name="connsiteY8" fmla="*/ 39575 h 2753851"/>
              <a:gd name="connsiteX9" fmla="*/ 4251416 w 4507603"/>
              <a:gd name="connsiteY9" fmla="*/ 1514000 h 2753851"/>
              <a:gd name="connsiteX10" fmla="*/ 4507603 w 4507603"/>
              <a:gd name="connsiteY10" fmla="*/ 496003 h 2753851"/>
              <a:gd name="connsiteX11" fmla="*/ 4507603 w 4507603"/>
              <a:gd name="connsiteY11" fmla="*/ 496003 h 2753851"/>
              <a:gd name="connsiteX0" fmla="*/ 0 w 4507603"/>
              <a:gd name="connsiteY0" fmla="*/ 168 h 2753851"/>
              <a:gd name="connsiteX1" fmla="*/ 338609 w 4507603"/>
              <a:gd name="connsiteY1" fmla="*/ 880620 h 2753851"/>
              <a:gd name="connsiteX2" fmla="*/ 676136 w 4507603"/>
              <a:gd name="connsiteY2" fmla="*/ 1642225 h 2753851"/>
              <a:gd name="connsiteX3" fmla="*/ 1429552 w 4507603"/>
              <a:gd name="connsiteY3" fmla="*/ 381227 h 2753851"/>
              <a:gd name="connsiteX4" fmla="*/ 1854555 w 4507603"/>
              <a:gd name="connsiteY4" fmla="*/ 1346009 h 2753851"/>
              <a:gd name="connsiteX5" fmla="*/ 2325201 w 4507603"/>
              <a:gd name="connsiteY5" fmla="*/ 644367 h 2753851"/>
              <a:gd name="connsiteX6" fmla="*/ 3144711 w 4507603"/>
              <a:gd name="connsiteY6" fmla="*/ 2753671 h 2753851"/>
              <a:gd name="connsiteX7" fmla="*/ 3547457 w 4507603"/>
              <a:gd name="connsiteY7" fmla="*/ 761206 h 2753851"/>
              <a:gd name="connsiteX8" fmla="*/ 3867368 w 4507603"/>
              <a:gd name="connsiteY8" fmla="*/ 39575 h 2753851"/>
              <a:gd name="connsiteX9" fmla="*/ 4251416 w 4507603"/>
              <a:gd name="connsiteY9" fmla="*/ 1514000 h 2753851"/>
              <a:gd name="connsiteX10" fmla="*/ 4507603 w 4507603"/>
              <a:gd name="connsiteY10" fmla="*/ 496003 h 2753851"/>
              <a:gd name="connsiteX11" fmla="*/ 4507603 w 4507603"/>
              <a:gd name="connsiteY11" fmla="*/ 496003 h 2753851"/>
              <a:gd name="connsiteX0" fmla="*/ 0 w 4368614"/>
              <a:gd name="connsiteY0" fmla="*/ 0 h 2797574"/>
              <a:gd name="connsiteX1" fmla="*/ 199620 w 4368614"/>
              <a:gd name="connsiteY1" fmla="*/ 924343 h 2797574"/>
              <a:gd name="connsiteX2" fmla="*/ 537147 w 4368614"/>
              <a:gd name="connsiteY2" fmla="*/ 1685948 h 2797574"/>
              <a:gd name="connsiteX3" fmla="*/ 1290563 w 4368614"/>
              <a:gd name="connsiteY3" fmla="*/ 424950 h 2797574"/>
              <a:gd name="connsiteX4" fmla="*/ 1715566 w 4368614"/>
              <a:gd name="connsiteY4" fmla="*/ 1389732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574"/>
              <a:gd name="connsiteX1" fmla="*/ 199620 w 4368614"/>
              <a:gd name="connsiteY1" fmla="*/ 924343 h 2797574"/>
              <a:gd name="connsiteX2" fmla="*/ 537147 w 4368614"/>
              <a:gd name="connsiteY2" fmla="*/ 1685948 h 2797574"/>
              <a:gd name="connsiteX3" fmla="*/ 1290563 w 4368614"/>
              <a:gd name="connsiteY3" fmla="*/ 424950 h 2797574"/>
              <a:gd name="connsiteX4" fmla="*/ 1715566 w 4368614"/>
              <a:gd name="connsiteY4" fmla="*/ 1389732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574"/>
              <a:gd name="connsiteX1" fmla="*/ 199620 w 4368614"/>
              <a:gd name="connsiteY1" fmla="*/ 924343 h 2797574"/>
              <a:gd name="connsiteX2" fmla="*/ 537147 w 4368614"/>
              <a:gd name="connsiteY2" fmla="*/ 1685948 h 2797574"/>
              <a:gd name="connsiteX3" fmla="*/ 1290563 w 4368614"/>
              <a:gd name="connsiteY3" fmla="*/ 424950 h 2797574"/>
              <a:gd name="connsiteX4" fmla="*/ 1715566 w 4368614"/>
              <a:gd name="connsiteY4" fmla="*/ 1389732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574"/>
              <a:gd name="connsiteX1" fmla="*/ 199620 w 4368614"/>
              <a:gd name="connsiteY1" fmla="*/ 924343 h 2797574"/>
              <a:gd name="connsiteX2" fmla="*/ 537147 w 4368614"/>
              <a:gd name="connsiteY2" fmla="*/ 1685948 h 2797574"/>
              <a:gd name="connsiteX3" fmla="*/ 1290563 w 4368614"/>
              <a:gd name="connsiteY3" fmla="*/ 424950 h 2797574"/>
              <a:gd name="connsiteX4" fmla="*/ 1715566 w 4368614"/>
              <a:gd name="connsiteY4" fmla="*/ 1389732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574"/>
              <a:gd name="connsiteX1" fmla="*/ 250826 w 4368614"/>
              <a:gd name="connsiteY1" fmla="*/ 909712 h 2797574"/>
              <a:gd name="connsiteX2" fmla="*/ 537147 w 4368614"/>
              <a:gd name="connsiteY2" fmla="*/ 1685948 h 2797574"/>
              <a:gd name="connsiteX3" fmla="*/ 1290563 w 4368614"/>
              <a:gd name="connsiteY3" fmla="*/ 424950 h 2797574"/>
              <a:gd name="connsiteX4" fmla="*/ 1715566 w 4368614"/>
              <a:gd name="connsiteY4" fmla="*/ 1389732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574"/>
              <a:gd name="connsiteX1" fmla="*/ 250826 w 4368614"/>
              <a:gd name="connsiteY1" fmla="*/ 909712 h 2797574"/>
              <a:gd name="connsiteX2" fmla="*/ 537147 w 4368614"/>
              <a:gd name="connsiteY2" fmla="*/ 1685948 h 2797574"/>
              <a:gd name="connsiteX3" fmla="*/ 1290563 w 4368614"/>
              <a:gd name="connsiteY3" fmla="*/ 424950 h 2797574"/>
              <a:gd name="connsiteX4" fmla="*/ 1715566 w 4368614"/>
              <a:gd name="connsiteY4" fmla="*/ 1389732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574"/>
              <a:gd name="connsiteX1" fmla="*/ 250826 w 4368614"/>
              <a:gd name="connsiteY1" fmla="*/ 909712 h 2797574"/>
              <a:gd name="connsiteX2" fmla="*/ 559092 w 4368614"/>
              <a:gd name="connsiteY2" fmla="*/ 1568904 h 2797574"/>
              <a:gd name="connsiteX3" fmla="*/ 1290563 w 4368614"/>
              <a:gd name="connsiteY3" fmla="*/ 424950 h 2797574"/>
              <a:gd name="connsiteX4" fmla="*/ 1715566 w 4368614"/>
              <a:gd name="connsiteY4" fmla="*/ 1389732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574"/>
              <a:gd name="connsiteX1" fmla="*/ 250826 w 4368614"/>
              <a:gd name="connsiteY1" fmla="*/ 909712 h 2797574"/>
              <a:gd name="connsiteX2" fmla="*/ 559092 w 4368614"/>
              <a:gd name="connsiteY2" fmla="*/ 1568904 h 2797574"/>
              <a:gd name="connsiteX3" fmla="*/ 1290563 w 4368614"/>
              <a:gd name="connsiteY3" fmla="*/ 424950 h 2797574"/>
              <a:gd name="connsiteX4" fmla="*/ 1715566 w 4368614"/>
              <a:gd name="connsiteY4" fmla="*/ 1389732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574"/>
              <a:gd name="connsiteX1" fmla="*/ 250826 w 4368614"/>
              <a:gd name="connsiteY1" fmla="*/ 909712 h 2797574"/>
              <a:gd name="connsiteX2" fmla="*/ 559092 w 4368614"/>
              <a:gd name="connsiteY2" fmla="*/ 1568904 h 2797574"/>
              <a:gd name="connsiteX3" fmla="*/ 1290563 w 4368614"/>
              <a:gd name="connsiteY3" fmla="*/ 424950 h 2797574"/>
              <a:gd name="connsiteX4" fmla="*/ 1715566 w 4368614"/>
              <a:gd name="connsiteY4" fmla="*/ 1389732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574"/>
              <a:gd name="connsiteX1" fmla="*/ 199620 w 4368614"/>
              <a:gd name="connsiteY1" fmla="*/ 917027 h 2797574"/>
              <a:gd name="connsiteX2" fmla="*/ 559092 w 4368614"/>
              <a:gd name="connsiteY2" fmla="*/ 1568904 h 2797574"/>
              <a:gd name="connsiteX3" fmla="*/ 1290563 w 4368614"/>
              <a:gd name="connsiteY3" fmla="*/ 424950 h 2797574"/>
              <a:gd name="connsiteX4" fmla="*/ 1715566 w 4368614"/>
              <a:gd name="connsiteY4" fmla="*/ 1389732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574"/>
              <a:gd name="connsiteX1" fmla="*/ 199620 w 4368614"/>
              <a:gd name="connsiteY1" fmla="*/ 917027 h 2797574"/>
              <a:gd name="connsiteX2" fmla="*/ 559092 w 4368614"/>
              <a:gd name="connsiteY2" fmla="*/ 1568904 h 2797574"/>
              <a:gd name="connsiteX3" fmla="*/ 1290563 w 4368614"/>
              <a:gd name="connsiteY3" fmla="*/ 424950 h 2797574"/>
              <a:gd name="connsiteX4" fmla="*/ 1715566 w 4368614"/>
              <a:gd name="connsiteY4" fmla="*/ 1389732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574"/>
              <a:gd name="connsiteX1" fmla="*/ 199620 w 4368614"/>
              <a:gd name="connsiteY1" fmla="*/ 917027 h 2797574"/>
              <a:gd name="connsiteX2" fmla="*/ 559092 w 4368614"/>
              <a:gd name="connsiteY2" fmla="*/ 1568904 h 2797574"/>
              <a:gd name="connsiteX3" fmla="*/ 1290563 w 4368614"/>
              <a:gd name="connsiteY3" fmla="*/ 424950 h 2797574"/>
              <a:gd name="connsiteX4" fmla="*/ 1708251 w 4368614"/>
              <a:gd name="connsiteY4" fmla="*/ 1294635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742"/>
              <a:gd name="connsiteX1" fmla="*/ 199620 w 4368614"/>
              <a:gd name="connsiteY1" fmla="*/ 917027 h 2797742"/>
              <a:gd name="connsiteX2" fmla="*/ 559092 w 4368614"/>
              <a:gd name="connsiteY2" fmla="*/ 1568904 h 2797742"/>
              <a:gd name="connsiteX3" fmla="*/ 1290563 w 4368614"/>
              <a:gd name="connsiteY3" fmla="*/ 424950 h 2797742"/>
              <a:gd name="connsiteX4" fmla="*/ 1708251 w 4368614"/>
              <a:gd name="connsiteY4" fmla="*/ 1294635 h 2797742"/>
              <a:gd name="connsiteX5" fmla="*/ 2186212 w 4368614"/>
              <a:gd name="connsiteY5" fmla="*/ 688090 h 2797742"/>
              <a:gd name="connsiteX6" fmla="*/ 3005722 w 4368614"/>
              <a:gd name="connsiteY6" fmla="*/ 2797394 h 2797742"/>
              <a:gd name="connsiteX7" fmla="*/ 3576718 w 4368614"/>
              <a:gd name="connsiteY7" fmla="*/ 848820 h 2797742"/>
              <a:gd name="connsiteX8" fmla="*/ 3728379 w 4368614"/>
              <a:gd name="connsiteY8" fmla="*/ 83298 h 2797742"/>
              <a:gd name="connsiteX9" fmla="*/ 4112427 w 4368614"/>
              <a:gd name="connsiteY9" fmla="*/ 1557723 h 2797742"/>
              <a:gd name="connsiteX10" fmla="*/ 4368614 w 4368614"/>
              <a:gd name="connsiteY10" fmla="*/ 539726 h 2797742"/>
              <a:gd name="connsiteX11" fmla="*/ 4368614 w 4368614"/>
              <a:gd name="connsiteY11" fmla="*/ 539726 h 2797742"/>
              <a:gd name="connsiteX0" fmla="*/ 0 w 4368614"/>
              <a:gd name="connsiteY0" fmla="*/ 0 h 2797742"/>
              <a:gd name="connsiteX1" fmla="*/ 199620 w 4368614"/>
              <a:gd name="connsiteY1" fmla="*/ 917027 h 2797742"/>
              <a:gd name="connsiteX2" fmla="*/ 559092 w 4368614"/>
              <a:gd name="connsiteY2" fmla="*/ 1568904 h 2797742"/>
              <a:gd name="connsiteX3" fmla="*/ 1290563 w 4368614"/>
              <a:gd name="connsiteY3" fmla="*/ 424950 h 2797742"/>
              <a:gd name="connsiteX4" fmla="*/ 1708251 w 4368614"/>
              <a:gd name="connsiteY4" fmla="*/ 1294635 h 2797742"/>
              <a:gd name="connsiteX5" fmla="*/ 2186212 w 4368614"/>
              <a:gd name="connsiteY5" fmla="*/ 688090 h 2797742"/>
              <a:gd name="connsiteX6" fmla="*/ 3005722 w 4368614"/>
              <a:gd name="connsiteY6" fmla="*/ 2797394 h 2797742"/>
              <a:gd name="connsiteX7" fmla="*/ 3576718 w 4368614"/>
              <a:gd name="connsiteY7" fmla="*/ 848820 h 2797742"/>
              <a:gd name="connsiteX8" fmla="*/ 3728379 w 4368614"/>
              <a:gd name="connsiteY8" fmla="*/ 83298 h 2797742"/>
              <a:gd name="connsiteX9" fmla="*/ 4112427 w 4368614"/>
              <a:gd name="connsiteY9" fmla="*/ 1557723 h 2797742"/>
              <a:gd name="connsiteX10" fmla="*/ 4368614 w 4368614"/>
              <a:gd name="connsiteY10" fmla="*/ 539726 h 2797742"/>
              <a:gd name="connsiteX11" fmla="*/ 4368614 w 4368614"/>
              <a:gd name="connsiteY11" fmla="*/ 539726 h 2797742"/>
              <a:gd name="connsiteX0" fmla="*/ 0 w 4368614"/>
              <a:gd name="connsiteY0" fmla="*/ 0 h 2797742"/>
              <a:gd name="connsiteX1" fmla="*/ 199620 w 4368614"/>
              <a:gd name="connsiteY1" fmla="*/ 917027 h 2797742"/>
              <a:gd name="connsiteX2" fmla="*/ 559092 w 4368614"/>
              <a:gd name="connsiteY2" fmla="*/ 1568904 h 2797742"/>
              <a:gd name="connsiteX3" fmla="*/ 1290563 w 4368614"/>
              <a:gd name="connsiteY3" fmla="*/ 424950 h 2797742"/>
              <a:gd name="connsiteX4" fmla="*/ 1708251 w 4368614"/>
              <a:gd name="connsiteY4" fmla="*/ 1294635 h 2797742"/>
              <a:gd name="connsiteX5" fmla="*/ 2186212 w 4368614"/>
              <a:gd name="connsiteY5" fmla="*/ 688090 h 2797742"/>
              <a:gd name="connsiteX6" fmla="*/ 3005722 w 4368614"/>
              <a:gd name="connsiteY6" fmla="*/ 2797394 h 2797742"/>
              <a:gd name="connsiteX7" fmla="*/ 3576718 w 4368614"/>
              <a:gd name="connsiteY7" fmla="*/ 848820 h 2797742"/>
              <a:gd name="connsiteX8" fmla="*/ 3728379 w 4368614"/>
              <a:gd name="connsiteY8" fmla="*/ 83298 h 2797742"/>
              <a:gd name="connsiteX9" fmla="*/ 4112427 w 4368614"/>
              <a:gd name="connsiteY9" fmla="*/ 1557723 h 2797742"/>
              <a:gd name="connsiteX10" fmla="*/ 4368614 w 4368614"/>
              <a:gd name="connsiteY10" fmla="*/ 539726 h 2797742"/>
              <a:gd name="connsiteX11" fmla="*/ 4368614 w 4368614"/>
              <a:gd name="connsiteY11" fmla="*/ 539726 h 2797742"/>
              <a:gd name="connsiteX0" fmla="*/ 0 w 4368614"/>
              <a:gd name="connsiteY0" fmla="*/ 0 h 2797742"/>
              <a:gd name="connsiteX1" fmla="*/ 199620 w 4368614"/>
              <a:gd name="connsiteY1" fmla="*/ 917027 h 2797742"/>
              <a:gd name="connsiteX2" fmla="*/ 559092 w 4368614"/>
              <a:gd name="connsiteY2" fmla="*/ 1568904 h 2797742"/>
              <a:gd name="connsiteX3" fmla="*/ 1290563 w 4368614"/>
              <a:gd name="connsiteY3" fmla="*/ 424950 h 2797742"/>
              <a:gd name="connsiteX4" fmla="*/ 1708251 w 4368614"/>
              <a:gd name="connsiteY4" fmla="*/ 1294635 h 2797742"/>
              <a:gd name="connsiteX5" fmla="*/ 2186212 w 4368614"/>
              <a:gd name="connsiteY5" fmla="*/ 688090 h 2797742"/>
              <a:gd name="connsiteX6" fmla="*/ 3005722 w 4368614"/>
              <a:gd name="connsiteY6" fmla="*/ 2797394 h 2797742"/>
              <a:gd name="connsiteX7" fmla="*/ 3576718 w 4368614"/>
              <a:gd name="connsiteY7" fmla="*/ 848820 h 2797742"/>
              <a:gd name="connsiteX8" fmla="*/ 3728379 w 4368614"/>
              <a:gd name="connsiteY8" fmla="*/ 83298 h 2797742"/>
              <a:gd name="connsiteX9" fmla="*/ 4112427 w 4368614"/>
              <a:gd name="connsiteY9" fmla="*/ 1557723 h 2797742"/>
              <a:gd name="connsiteX10" fmla="*/ 4368614 w 4368614"/>
              <a:gd name="connsiteY10" fmla="*/ 539726 h 2797742"/>
              <a:gd name="connsiteX11" fmla="*/ 4368614 w 4368614"/>
              <a:gd name="connsiteY11" fmla="*/ 539726 h 2797742"/>
              <a:gd name="connsiteX0" fmla="*/ 0 w 4368614"/>
              <a:gd name="connsiteY0" fmla="*/ 0 h 2797742"/>
              <a:gd name="connsiteX1" fmla="*/ 199620 w 4368614"/>
              <a:gd name="connsiteY1" fmla="*/ 917027 h 2797742"/>
              <a:gd name="connsiteX2" fmla="*/ 559092 w 4368614"/>
              <a:gd name="connsiteY2" fmla="*/ 1568904 h 2797742"/>
              <a:gd name="connsiteX3" fmla="*/ 1290563 w 4368614"/>
              <a:gd name="connsiteY3" fmla="*/ 424950 h 2797742"/>
              <a:gd name="connsiteX4" fmla="*/ 1708251 w 4368614"/>
              <a:gd name="connsiteY4" fmla="*/ 1294635 h 2797742"/>
              <a:gd name="connsiteX5" fmla="*/ 2186212 w 4368614"/>
              <a:gd name="connsiteY5" fmla="*/ 688090 h 2797742"/>
              <a:gd name="connsiteX6" fmla="*/ 3005722 w 4368614"/>
              <a:gd name="connsiteY6" fmla="*/ 2797394 h 2797742"/>
              <a:gd name="connsiteX7" fmla="*/ 3576718 w 4368614"/>
              <a:gd name="connsiteY7" fmla="*/ 848820 h 2797742"/>
              <a:gd name="connsiteX8" fmla="*/ 3728379 w 4368614"/>
              <a:gd name="connsiteY8" fmla="*/ 83298 h 2797742"/>
              <a:gd name="connsiteX9" fmla="*/ 4112427 w 4368614"/>
              <a:gd name="connsiteY9" fmla="*/ 1557723 h 2797742"/>
              <a:gd name="connsiteX10" fmla="*/ 4368614 w 4368614"/>
              <a:gd name="connsiteY10" fmla="*/ 539726 h 2797742"/>
              <a:gd name="connsiteX11" fmla="*/ 4368614 w 4368614"/>
              <a:gd name="connsiteY11" fmla="*/ 539726 h 2797742"/>
              <a:gd name="connsiteX0" fmla="*/ 0 w 4489911"/>
              <a:gd name="connsiteY0" fmla="*/ 0 h 2797742"/>
              <a:gd name="connsiteX1" fmla="*/ 199620 w 4489911"/>
              <a:gd name="connsiteY1" fmla="*/ 917027 h 2797742"/>
              <a:gd name="connsiteX2" fmla="*/ 559092 w 4489911"/>
              <a:gd name="connsiteY2" fmla="*/ 1568904 h 2797742"/>
              <a:gd name="connsiteX3" fmla="*/ 1290563 w 4489911"/>
              <a:gd name="connsiteY3" fmla="*/ 424950 h 2797742"/>
              <a:gd name="connsiteX4" fmla="*/ 1708251 w 4489911"/>
              <a:gd name="connsiteY4" fmla="*/ 1294635 h 2797742"/>
              <a:gd name="connsiteX5" fmla="*/ 2186212 w 4489911"/>
              <a:gd name="connsiteY5" fmla="*/ 688090 h 2797742"/>
              <a:gd name="connsiteX6" fmla="*/ 3005722 w 4489911"/>
              <a:gd name="connsiteY6" fmla="*/ 2797394 h 2797742"/>
              <a:gd name="connsiteX7" fmla="*/ 3576718 w 4489911"/>
              <a:gd name="connsiteY7" fmla="*/ 848820 h 2797742"/>
              <a:gd name="connsiteX8" fmla="*/ 3728379 w 4489911"/>
              <a:gd name="connsiteY8" fmla="*/ 83298 h 2797742"/>
              <a:gd name="connsiteX9" fmla="*/ 4456242 w 4489911"/>
              <a:gd name="connsiteY9" fmla="*/ 1565038 h 2797742"/>
              <a:gd name="connsiteX10" fmla="*/ 4368614 w 4489911"/>
              <a:gd name="connsiteY10" fmla="*/ 539726 h 2797742"/>
              <a:gd name="connsiteX11" fmla="*/ 4368614 w 4489911"/>
              <a:gd name="connsiteY11" fmla="*/ 539726 h 2797742"/>
              <a:gd name="connsiteX0" fmla="*/ 0 w 4474551"/>
              <a:gd name="connsiteY0" fmla="*/ 0 h 2797742"/>
              <a:gd name="connsiteX1" fmla="*/ 199620 w 4474551"/>
              <a:gd name="connsiteY1" fmla="*/ 917027 h 2797742"/>
              <a:gd name="connsiteX2" fmla="*/ 559092 w 4474551"/>
              <a:gd name="connsiteY2" fmla="*/ 1568904 h 2797742"/>
              <a:gd name="connsiteX3" fmla="*/ 1290563 w 4474551"/>
              <a:gd name="connsiteY3" fmla="*/ 424950 h 2797742"/>
              <a:gd name="connsiteX4" fmla="*/ 1708251 w 4474551"/>
              <a:gd name="connsiteY4" fmla="*/ 1294635 h 2797742"/>
              <a:gd name="connsiteX5" fmla="*/ 2186212 w 4474551"/>
              <a:gd name="connsiteY5" fmla="*/ 688090 h 2797742"/>
              <a:gd name="connsiteX6" fmla="*/ 3005722 w 4474551"/>
              <a:gd name="connsiteY6" fmla="*/ 2797394 h 2797742"/>
              <a:gd name="connsiteX7" fmla="*/ 3576718 w 4474551"/>
              <a:gd name="connsiteY7" fmla="*/ 848820 h 2797742"/>
              <a:gd name="connsiteX8" fmla="*/ 3962465 w 4474551"/>
              <a:gd name="connsiteY8" fmla="*/ 90613 h 2797742"/>
              <a:gd name="connsiteX9" fmla="*/ 4456242 w 4474551"/>
              <a:gd name="connsiteY9" fmla="*/ 1565038 h 2797742"/>
              <a:gd name="connsiteX10" fmla="*/ 4368614 w 4474551"/>
              <a:gd name="connsiteY10" fmla="*/ 539726 h 2797742"/>
              <a:gd name="connsiteX11" fmla="*/ 4368614 w 4474551"/>
              <a:gd name="connsiteY11" fmla="*/ 539726 h 2797742"/>
              <a:gd name="connsiteX0" fmla="*/ 0 w 4474661"/>
              <a:gd name="connsiteY0" fmla="*/ 0 h 2797742"/>
              <a:gd name="connsiteX1" fmla="*/ 199620 w 4474661"/>
              <a:gd name="connsiteY1" fmla="*/ 917027 h 2797742"/>
              <a:gd name="connsiteX2" fmla="*/ 559092 w 4474661"/>
              <a:gd name="connsiteY2" fmla="*/ 1568904 h 2797742"/>
              <a:gd name="connsiteX3" fmla="*/ 1290563 w 4474661"/>
              <a:gd name="connsiteY3" fmla="*/ 424950 h 2797742"/>
              <a:gd name="connsiteX4" fmla="*/ 1708251 w 4474661"/>
              <a:gd name="connsiteY4" fmla="*/ 1294635 h 2797742"/>
              <a:gd name="connsiteX5" fmla="*/ 2186212 w 4474661"/>
              <a:gd name="connsiteY5" fmla="*/ 688090 h 2797742"/>
              <a:gd name="connsiteX6" fmla="*/ 3005722 w 4474661"/>
              <a:gd name="connsiteY6" fmla="*/ 2797394 h 2797742"/>
              <a:gd name="connsiteX7" fmla="*/ 3576718 w 4474661"/>
              <a:gd name="connsiteY7" fmla="*/ 848820 h 2797742"/>
              <a:gd name="connsiteX8" fmla="*/ 3962465 w 4474661"/>
              <a:gd name="connsiteY8" fmla="*/ 90613 h 2797742"/>
              <a:gd name="connsiteX9" fmla="*/ 4456242 w 4474661"/>
              <a:gd name="connsiteY9" fmla="*/ 1565038 h 2797742"/>
              <a:gd name="connsiteX10" fmla="*/ 4368614 w 4474661"/>
              <a:gd name="connsiteY10" fmla="*/ 539726 h 2797742"/>
              <a:gd name="connsiteX11" fmla="*/ 4361299 w 4474661"/>
              <a:gd name="connsiteY11" fmla="*/ 488520 h 2797742"/>
              <a:gd name="connsiteX0" fmla="*/ 0 w 4807538"/>
              <a:gd name="connsiteY0" fmla="*/ 0 h 2797742"/>
              <a:gd name="connsiteX1" fmla="*/ 199620 w 4807538"/>
              <a:gd name="connsiteY1" fmla="*/ 917027 h 2797742"/>
              <a:gd name="connsiteX2" fmla="*/ 559092 w 4807538"/>
              <a:gd name="connsiteY2" fmla="*/ 1568904 h 2797742"/>
              <a:gd name="connsiteX3" fmla="*/ 1290563 w 4807538"/>
              <a:gd name="connsiteY3" fmla="*/ 424950 h 2797742"/>
              <a:gd name="connsiteX4" fmla="*/ 1708251 w 4807538"/>
              <a:gd name="connsiteY4" fmla="*/ 1294635 h 2797742"/>
              <a:gd name="connsiteX5" fmla="*/ 2186212 w 4807538"/>
              <a:gd name="connsiteY5" fmla="*/ 688090 h 2797742"/>
              <a:gd name="connsiteX6" fmla="*/ 3005722 w 4807538"/>
              <a:gd name="connsiteY6" fmla="*/ 2797394 h 2797742"/>
              <a:gd name="connsiteX7" fmla="*/ 3576718 w 4807538"/>
              <a:gd name="connsiteY7" fmla="*/ 848820 h 2797742"/>
              <a:gd name="connsiteX8" fmla="*/ 3962465 w 4807538"/>
              <a:gd name="connsiteY8" fmla="*/ 90613 h 2797742"/>
              <a:gd name="connsiteX9" fmla="*/ 4456242 w 4807538"/>
              <a:gd name="connsiteY9" fmla="*/ 1565038 h 2797742"/>
              <a:gd name="connsiteX10" fmla="*/ 4368614 w 4807538"/>
              <a:gd name="connsiteY10" fmla="*/ 539726 h 2797742"/>
              <a:gd name="connsiteX11" fmla="*/ 4807527 w 4807538"/>
              <a:gd name="connsiteY11" fmla="*/ 459259 h 2797742"/>
              <a:gd name="connsiteX0" fmla="*/ 0 w 4985518"/>
              <a:gd name="connsiteY0" fmla="*/ 0 h 2797742"/>
              <a:gd name="connsiteX1" fmla="*/ 199620 w 4985518"/>
              <a:gd name="connsiteY1" fmla="*/ 917027 h 2797742"/>
              <a:gd name="connsiteX2" fmla="*/ 559092 w 4985518"/>
              <a:gd name="connsiteY2" fmla="*/ 1568904 h 2797742"/>
              <a:gd name="connsiteX3" fmla="*/ 1290563 w 4985518"/>
              <a:gd name="connsiteY3" fmla="*/ 424950 h 2797742"/>
              <a:gd name="connsiteX4" fmla="*/ 1708251 w 4985518"/>
              <a:gd name="connsiteY4" fmla="*/ 1294635 h 2797742"/>
              <a:gd name="connsiteX5" fmla="*/ 2186212 w 4985518"/>
              <a:gd name="connsiteY5" fmla="*/ 688090 h 2797742"/>
              <a:gd name="connsiteX6" fmla="*/ 3005722 w 4985518"/>
              <a:gd name="connsiteY6" fmla="*/ 2797394 h 2797742"/>
              <a:gd name="connsiteX7" fmla="*/ 3576718 w 4985518"/>
              <a:gd name="connsiteY7" fmla="*/ 848820 h 2797742"/>
              <a:gd name="connsiteX8" fmla="*/ 3962465 w 4985518"/>
              <a:gd name="connsiteY8" fmla="*/ 90613 h 2797742"/>
              <a:gd name="connsiteX9" fmla="*/ 4456242 w 4985518"/>
              <a:gd name="connsiteY9" fmla="*/ 1565038 h 2797742"/>
              <a:gd name="connsiteX10" fmla="*/ 4975776 w 4985518"/>
              <a:gd name="connsiteY10" fmla="*/ 568987 h 2797742"/>
              <a:gd name="connsiteX11" fmla="*/ 4807527 w 4985518"/>
              <a:gd name="connsiteY11" fmla="*/ 459259 h 2797742"/>
              <a:gd name="connsiteX0" fmla="*/ 0 w 5093073"/>
              <a:gd name="connsiteY0" fmla="*/ 0 h 2797742"/>
              <a:gd name="connsiteX1" fmla="*/ 199620 w 5093073"/>
              <a:gd name="connsiteY1" fmla="*/ 917027 h 2797742"/>
              <a:gd name="connsiteX2" fmla="*/ 559092 w 5093073"/>
              <a:gd name="connsiteY2" fmla="*/ 1568904 h 2797742"/>
              <a:gd name="connsiteX3" fmla="*/ 1290563 w 5093073"/>
              <a:gd name="connsiteY3" fmla="*/ 424950 h 2797742"/>
              <a:gd name="connsiteX4" fmla="*/ 1708251 w 5093073"/>
              <a:gd name="connsiteY4" fmla="*/ 1294635 h 2797742"/>
              <a:gd name="connsiteX5" fmla="*/ 2186212 w 5093073"/>
              <a:gd name="connsiteY5" fmla="*/ 688090 h 2797742"/>
              <a:gd name="connsiteX6" fmla="*/ 3005722 w 5093073"/>
              <a:gd name="connsiteY6" fmla="*/ 2797394 h 2797742"/>
              <a:gd name="connsiteX7" fmla="*/ 3576718 w 5093073"/>
              <a:gd name="connsiteY7" fmla="*/ 848820 h 2797742"/>
              <a:gd name="connsiteX8" fmla="*/ 3962465 w 5093073"/>
              <a:gd name="connsiteY8" fmla="*/ 90613 h 2797742"/>
              <a:gd name="connsiteX9" fmla="*/ 4456242 w 5093073"/>
              <a:gd name="connsiteY9" fmla="*/ 1565038 h 2797742"/>
              <a:gd name="connsiteX10" fmla="*/ 4975776 w 5093073"/>
              <a:gd name="connsiteY10" fmla="*/ 568987 h 2797742"/>
              <a:gd name="connsiteX11" fmla="*/ 5092820 w 5093073"/>
              <a:gd name="connsiteY11" fmla="*/ 334901 h 2797742"/>
              <a:gd name="connsiteX0" fmla="*/ 0 w 5042627"/>
              <a:gd name="connsiteY0" fmla="*/ 0 h 2797742"/>
              <a:gd name="connsiteX1" fmla="*/ 199620 w 5042627"/>
              <a:gd name="connsiteY1" fmla="*/ 917027 h 2797742"/>
              <a:gd name="connsiteX2" fmla="*/ 559092 w 5042627"/>
              <a:gd name="connsiteY2" fmla="*/ 1568904 h 2797742"/>
              <a:gd name="connsiteX3" fmla="*/ 1290563 w 5042627"/>
              <a:gd name="connsiteY3" fmla="*/ 424950 h 2797742"/>
              <a:gd name="connsiteX4" fmla="*/ 1708251 w 5042627"/>
              <a:gd name="connsiteY4" fmla="*/ 1294635 h 2797742"/>
              <a:gd name="connsiteX5" fmla="*/ 2186212 w 5042627"/>
              <a:gd name="connsiteY5" fmla="*/ 688090 h 2797742"/>
              <a:gd name="connsiteX6" fmla="*/ 3005722 w 5042627"/>
              <a:gd name="connsiteY6" fmla="*/ 2797394 h 2797742"/>
              <a:gd name="connsiteX7" fmla="*/ 3576718 w 5042627"/>
              <a:gd name="connsiteY7" fmla="*/ 848820 h 2797742"/>
              <a:gd name="connsiteX8" fmla="*/ 3962465 w 5042627"/>
              <a:gd name="connsiteY8" fmla="*/ 90613 h 2797742"/>
              <a:gd name="connsiteX9" fmla="*/ 4456242 w 5042627"/>
              <a:gd name="connsiteY9" fmla="*/ 1565038 h 2797742"/>
              <a:gd name="connsiteX10" fmla="*/ 4975776 w 5042627"/>
              <a:gd name="connsiteY10" fmla="*/ 568987 h 2797742"/>
              <a:gd name="connsiteX11" fmla="*/ 5034298 w 5042627"/>
              <a:gd name="connsiteY11" fmla="*/ 247119 h 2797742"/>
              <a:gd name="connsiteX0" fmla="*/ 0 w 5064720"/>
              <a:gd name="connsiteY0" fmla="*/ 0 h 2797742"/>
              <a:gd name="connsiteX1" fmla="*/ 199620 w 5064720"/>
              <a:gd name="connsiteY1" fmla="*/ 917027 h 2797742"/>
              <a:gd name="connsiteX2" fmla="*/ 559092 w 5064720"/>
              <a:gd name="connsiteY2" fmla="*/ 1568904 h 2797742"/>
              <a:gd name="connsiteX3" fmla="*/ 1290563 w 5064720"/>
              <a:gd name="connsiteY3" fmla="*/ 424950 h 2797742"/>
              <a:gd name="connsiteX4" fmla="*/ 1708251 w 5064720"/>
              <a:gd name="connsiteY4" fmla="*/ 1294635 h 2797742"/>
              <a:gd name="connsiteX5" fmla="*/ 2186212 w 5064720"/>
              <a:gd name="connsiteY5" fmla="*/ 688090 h 2797742"/>
              <a:gd name="connsiteX6" fmla="*/ 3005722 w 5064720"/>
              <a:gd name="connsiteY6" fmla="*/ 2797394 h 2797742"/>
              <a:gd name="connsiteX7" fmla="*/ 3576718 w 5064720"/>
              <a:gd name="connsiteY7" fmla="*/ 848820 h 2797742"/>
              <a:gd name="connsiteX8" fmla="*/ 3962465 w 5064720"/>
              <a:gd name="connsiteY8" fmla="*/ 90613 h 2797742"/>
              <a:gd name="connsiteX9" fmla="*/ 4456242 w 5064720"/>
              <a:gd name="connsiteY9" fmla="*/ 1565038 h 2797742"/>
              <a:gd name="connsiteX10" fmla="*/ 4975776 w 5064720"/>
              <a:gd name="connsiteY10" fmla="*/ 568987 h 2797742"/>
              <a:gd name="connsiteX11" fmla="*/ 5034298 w 5064720"/>
              <a:gd name="connsiteY11" fmla="*/ 247119 h 2797742"/>
              <a:gd name="connsiteX0" fmla="*/ 0 w 5129491"/>
              <a:gd name="connsiteY0" fmla="*/ 0 h 2797742"/>
              <a:gd name="connsiteX1" fmla="*/ 199620 w 5129491"/>
              <a:gd name="connsiteY1" fmla="*/ 917027 h 2797742"/>
              <a:gd name="connsiteX2" fmla="*/ 559092 w 5129491"/>
              <a:gd name="connsiteY2" fmla="*/ 1568904 h 2797742"/>
              <a:gd name="connsiteX3" fmla="*/ 1290563 w 5129491"/>
              <a:gd name="connsiteY3" fmla="*/ 424950 h 2797742"/>
              <a:gd name="connsiteX4" fmla="*/ 1708251 w 5129491"/>
              <a:gd name="connsiteY4" fmla="*/ 1294635 h 2797742"/>
              <a:gd name="connsiteX5" fmla="*/ 2186212 w 5129491"/>
              <a:gd name="connsiteY5" fmla="*/ 688090 h 2797742"/>
              <a:gd name="connsiteX6" fmla="*/ 3005722 w 5129491"/>
              <a:gd name="connsiteY6" fmla="*/ 2797394 h 2797742"/>
              <a:gd name="connsiteX7" fmla="*/ 3576718 w 5129491"/>
              <a:gd name="connsiteY7" fmla="*/ 848820 h 2797742"/>
              <a:gd name="connsiteX8" fmla="*/ 3962465 w 5129491"/>
              <a:gd name="connsiteY8" fmla="*/ 90613 h 2797742"/>
              <a:gd name="connsiteX9" fmla="*/ 4456242 w 5129491"/>
              <a:gd name="connsiteY9" fmla="*/ 1565038 h 2797742"/>
              <a:gd name="connsiteX10" fmla="*/ 4975776 w 5129491"/>
              <a:gd name="connsiteY10" fmla="*/ 568987 h 2797742"/>
              <a:gd name="connsiteX11" fmla="*/ 5129396 w 5129491"/>
              <a:gd name="connsiteY11" fmla="*/ 166652 h 2797742"/>
              <a:gd name="connsiteX0" fmla="*/ 0 w 5407390"/>
              <a:gd name="connsiteY0" fmla="*/ 0 h 2797742"/>
              <a:gd name="connsiteX1" fmla="*/ 199620 w 5407390"/>
              <a:gd name="connsiteY1" fmla="*/ 917027 h 2797742"/>
              <a:gd name="connsiteX2" fmla="*/ 559092 w 5407390"/>
              <a:gd name="connsiteY2" fmla="*/ 1568904 h 2797742"/>
              <a:gd name="connsiteX3" fmla="*/ 1290563 w 5407390"/>
              <a:gd name="connsiteY3" fmla="*/ 424950 h 2797742"/>
              <a:gd name="connsiteX4" fmla="*/ 1708251 w 5407390"/>
              <a:gd name="connsiteY4" fmla="*/ 1294635 h 2797742"/>
              <a:gd name="connsiteX5" fmla="*/ 2186212 w 5407390"/>
              <a:gd name="connsiteY5" fmla="*/ 688090 h 2797742"/>
              <a:gd name="connsiteX6" fmla="*/ 3005722 w 5407390"/>
              <a:gd name="connsiteY6" fmla="*/ 2797394 h 2797742"/>
              <a:gd name="connsiteX7" fmla="*/ 3576718 w 5407390"/>
              <a:gd name="connsiteY7" fmla="*/ 848820 h 2797742"/>
              <a:gd name="connsiteX8" fmla="*/ 3962465 w 5407390"/>
              <a:gd name="connsiteY8" fmla="*/ 90613 h 2797742"/>
              <a:gd name="connsiteX9" fmla="*/ 4456242 w 5407390"/>
              <a:gd name="connsiteY9" fmla="*/ 1565038 h 2797742"/>
              <a:gd name="connsiteX10" fmla="*/ 4975776 w 5407390"/>
              <a:gd name="connsiteY10" fmla="*/ 568987 h 2797742"/>
              <a:gd name="connsiteX11" fmla="*/ 5407374 w 5407390"/>
              <a:gd name="connsiteY11" fmla="*/ 400738 h 2797742"/>
              <a:gd name="connsiteX0" fmla="*/ 0 w 5356184"/>
              <a:gd name="connsiteY0" fmla="*/ 0 h 2768481"/>
              <a:gd name="connsiteX1" fmla="*/ 148414 w 5356184"/>
              <a:gd name="connsiteY1" fmla="*/ 887766 h 2768481"/>
              <a:gd name="connsiteX2" fmla="*/ 507886 w 5356184"/>
              <a:gd name="connsiteY2" fmla="*/ 1539643 h 2768481"/>
              <a:gd name="connsiteX3" fmla="*/ 1239357 w 5356184"/>
              <a:gd name="connsiteY3" fmla="*/ 395689 h 2768481"/>
              <a:gd name="connsiteX4" fmla="*/ 1657045 w 5356184"/>
              <a:gd name="connsiteY4" fmla="*/ 1265374 h 2768481"/>
              <a:gd name="connsiteX5" fmla="*/ 2135006 w 5356184"/>
              <a:gd name="connsiteY5" fmla="*/ 658829 h 2768481"/>
              <a:gd name="connsiteX6" fmla="*/ 2954516 w 5356184"/>
              <a:gd name="connsiteY6" fmla="*/ 2768133 h 2768481"/>
              <a:gd name="connsiteX7" fmla="*/ 3525512 w 5356184"/>
              <a:gd name="connsiteY7" fmla="*/ 819559 h 2768481"/>
              <a:gd name="connsiteX8" fmla="*/ 3911259 w 5356184"/>
              <a:gd name="connsiteY8" fmla="*/ 61352 h 2768481"/>
              <a:gd name="connsiteX9" fmla="*/ 4405036 w 5356184"/>
              <a:gd name="connsiteY9" fmla="*/ 1535777 h 2768481"/>
              <a:gd name="connsiteX10" fmla="*/ 4924570 w 5356184"/>
              <a:gd name="connsiteY10" fmla="*/ 539726 h 2768481"/>
              <a:gd name="connsiteX11" fmla="*/ 5356168 w 5356184"/>
              <a:gd name="connsiteY11" fmla="*/ 371477 h 2768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356184" h="2768481">
                <a:moveTo>
                  <a:pt x="0" y="0"/>
                </a:moveTo>
                <a:cubicBezTo>
                  <a:pt x="34344" y="81566"/>
                  <a:pt x="42164" y="505693"/>
                  <a:pt x="148414" y="887766"/>
                </a:cubicBezTo>
                <a:cubicBezTo>
                  <a:pt x="255541" y="1281843"/>
                  <a:pt x="398759" y="1477052"/>
                  <a:pt x="507886" y="1539643"/>
                </a:cubicBezTo>
                <a:cubicBezTo>
                  <a:pt x="967118" y="1477001"/>
                  <a:pt x="1047831" y="441400"/>
                  <a:pt x="1239357" y="395689"/>
                </a:cubicBezTo>
                <a:cubicBezTo>
                  <a:pt x="1430883" y="349978"/>
                  <a:pt x="1507770" y="1221517"/>
                  <a:pt x="1657045" y="1265374"/>
                </a:cubicBezTo>
                <a:cubicBezTo>
                  <a:pt x="1806320" y="1309231"/>
                  <a:pt x="1918761" y="408369"/>
                  <a:pt x="2135006" y="658829"/>
                </a:cubicBezTo>
                <a:cubicBezTo>
                  <a:pt x="2351251" y="909289"/>
                  <a:pt x="2722765" y="2741345"/>
                  <a:pt x="2954516" y="2768133"/>
                </a:cubicBezTo>
                <a:cubicBezTo>
                  <a:pt x="3186267" y="2794921"/>
                  <a:pt x="3366055" y="1270689"/>
                  <a:pt x="3525512" y="819559"/>
                </a:cubicBezTo>
                <a:cubicBezTo>
                  <a:pt x="3684969" y="368429"/>
                  <a:pt x="3764672" y="-58018"/>
                  <a:pt x="3911259" y="61352"/>
                </a:cubicBezTo>
                <a:cubicBezTo>
                  <a:pt x="4057846" y="180722"/>
                  <a:pt x="4236151" y="1456048"/>
                  <a:pt x="4405036" y="1535777"/>
                </a:cubicBezTo>
                <a:cubicBezTo>
                  <a:pt x="4573921" y="1615506"/>
                  <a:pt x="4766048" y="733776"/>
                  <a:pt x="4924570" y="539726"/>
                </a:cubicBezTo>
                <a:cubicBezTo>
                  <a:pt x="5083092" y="345676"/>
                  <a:pt x="5358606" y="388546"/>
                  <a:pt x="5356168" y="371477"/>
                </a:cubicBezTo>
              </a:path>
            </a:pathLst>
          </a:custGeom>
          <a:noFill/>
          <a:ln w="28575">
            <a:solidFill>
              <a:srgbClr val="B80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58081CC-DE27-4EF5-993B-867E85214F78}"/>
                  </a:ext>
                </a:extLst>
              </p:cNvPr>
              <p:cNvSpPr txBox="1"/>
              <p:nvPr/>
            </p:nvSpPr>
            <p:spPr>
              <a:xfrm>
                <a:off x="1320111" y="2137380"/>
                <a:ext cx="7892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58081CC-DE27-4EF5-993B-867E85214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111" y="2137380"/>
                <a:ext cx="789255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420CAD-4C08-40AE-9CFB-D7CC81836FA1}"/>
              </a:ext>
            </a:extLst>
          </p:cNvPr>
          <p:cNvCxnSpPr>
            <a:cxnSpLocks/>
          </p:cNvCxnSpPr>
          <p:nvPr/>
        </p:nvCxnSpPr>
        <p:spPr>
          <a:xfrm>
            <a:off x="2109366" y="2076450"/>
            <a:ext cx="0" cy="3180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E37632-B988-4885-9F1E-A3A9AE8F87C2}"/>
              </a:ext>
            </a:extLst>
          </p:cNvPr>
          <p:cNvCxnSpPr>
            <a:cxnSpLocks/>
          </p:cNvCxnSpPr>
          <p:nvPr/>
        </p:nvCxnSpPr>
        <p:spPr>
          <a:xfrm flipH="1">
            <a:off x="1763636" y="3911326"/>
            <a:ext cx="60705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B99AE209-E705-4D88-8AC2-2D74F77702A3}"/>
              </a:ext>
            </a:extLst>
          </p:cNvPr>
          <p:cNvSpPr/>
          <p:nvPr/>
        </p:nvSpPr>
        <p:spPr>
          <a:xfrm>
            <a:off x="6571584" y="2105242"/>
            <a:ext cx="1388501" cy="333015"/>
          </a:xfrm>
          <a:prstGeom prst="wedgeRectCallout">
            <a:avLst>
              <a:gd name="adj1" fmla="val -70137"/>
              <a:gd name="adj2" fmla="val -22142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1" dirty="0">
                <a:solidFill>
                  <a:srgbClr val="00B050"/>
                </a:solidFill>
                <a:latin typeface="Abadi Extra Light" panose="020B0204020104020204" pitchFamily="34" charset="0"/>
              </a:rPr>
              <a:t>Global maxima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BB43EA2B-E012-402F-B0E7-0CE15341E109}"/>
              </a:ext>
            </a:extLst>
          </p:cNvPr>
          <p:cNvSpPr/>
          <p:nvPr/>
        </p:nvSpPr>
        <p:spPr>
          <a:xfrm>
            <a:off x="2469981" y="2105242"/>
            <a:ext cx="1388501" cy="333015"/>
          </a:xfrm>
          <a:prstGeom prst="wedgeRectCallout">
            <a:avLst>
              <a:gd name="adj1" fmla="val 34394"/>
              <a:gd name="adj2" fmla="val 8884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A local maxima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96063477-4E17-4A0E-A747-F2A8DAA4D3C2}"/>
              </a:ext>
            </a:extLst>
          </p:cNvPr>
          <p:cNvSpPr/>
          <p:nvPr/>
        </p:nvSpPr>
        <p:spPr>
          <a:xfrm>
            <a:off x="4140744" y="2159110"/>
            <a:ext cx="1388501" cy="333015"/>
          </a:xfrm>
          <a:prstGeom prst="wedgeRectCallout">
            <a:avLst>
              <a:gd name="adj1" fmla="val -27287"/>
              <a:gd name="adj2" fmla="val 12558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A local maxima</a:t>
            </a: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0BFCDB1C-C420-4803-B0E1-C520325C4C77}"/>
              </a:ext>
            </a:extLst>
          </p:cNvPr>
          <p:cNvSpPr/>
          <p:nvPr/>
        </p:nvSpPr>
        <p:spPr>
          <a:xfrm>
            <a:off x="1934039" y="3794168"/>
            <a:ext cx="1388501" cy="333015"/>
          </a:xfrm>
          <a:prstGeom prst="wedgeRectCallout">
            <a:avLst>
              <a:gd name="adj1" fmla="val 22306"/>
              <a:gd name="adj2" fmla="val -7315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A local minima</a:t>
            </a:r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E17C20B7-ABD2-444E-8830-4934942D3D8B}"/>
              </a:ext>
            </a:extLst>
          </p:cNvPr>
          <p:cNvSpPr/>
          <p:nvPr/>
        </p:nvSpPr>
        <p:spPr>
          <a:xfrm>
            <a:off x="3403138" y="3509596"/>
            <a:ext cx="1388501" cy="333015"/>
          </a:xfrm>
          <a:prstGeom prst="wedgeRectCallout">
            <a:avLst>
              <a:gd name="adj1" fmla="val -2708"/>
              <a:gd name="adj2" fmla="val -8132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A local minima</a:t>
            </a: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B045D6A8-3FDB-487A-8969-B3653F9E6A04}"/>
              </a:ext>
            </a:extLst>
          </p:cNvPr>
          <p:cNvSpPr/>
          <p:nvPr/>
        </p:nvSpPr>
        <p:spPr>
          <a:xfrm>
            <a:off x="6144366" y="3788813"/>
            <a:ext cx="1388501" cy="333015"/>
          </a:xfrm>
          <a:prstGeom prst="wedgeRectCallout">
            <a:avLst>
              <a:gd name="adj1" fmla="val -2708"/>
              <a:gd name="adj2" fmla="val -8132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A local minima</a:t>
            </a:r>
          </a:p>
        </p:txBody>
      </p: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AE1E3792-7D97-4531-BA33-6D63435A06C8}"/>
              </a:ext>
            </a:extLst>
          </p:cNvPr>
          <p:cNvSpPr/>
          <p:nvPr/>
        </p:nvSpPr>
        <p:spPr>
          <a:xfrm>
            <a:off x="3690619" y="4900747"/>
            <a:ext cx="1388501" cy="333015"/>
          </a:xfrm>
          <a:prstGeom prst="wedgeRectCallout">
            <a:avLst>
              <a:gd name="adj1" fmla="val 70523"/>
              <a:gd name="adj2" fmla="val -4397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1" dirty="0">
                <a:solidFill>
                  <a:srgbClr val="00B050"/>
                </a:solidFill>
                <a:latin typeface="Abadi Extra Light" panose="020B0204020104020204" pitchFamily="34" charset="0"/>
              </a:rPr>
              <a:t>Global minima</a:t>
            </a:r>
          </a:p>
        </p:txBody>
      </p:sp>
      <p:sp>
        <p:nvSpPr>
          <p:cNvPr id="27" name="Speech Bubble: Rectangle 26">
            <a:extLst>
              <a:ext uri="{FF2B5EF4-FFF2-40B4-BE49-F238E27FC236}">
                <a16:creationId xmlns:a16="http://schemas.microsoft.com/office/drawing/2014/main" id="{D1AB0EC3-1452-4F30-8DA1-7A440C876FF7}"/>
              </a:ext>
            </a:extLst>
          </p:cNvPr>
          <p:cNvSpPr/>
          <p:nvPr/>
        </p:nvSpPr>
        <p:spPr>
          <a:xfrm>
            <a:off x="10035842" y="4493698"/>
            <a:ext cx="1388502" cy="573557"/>
          </a:xfrm>
          <a:prstGeom prst="wedgeRectCallout">
            <a:avLst>
              <a:gd name="adj1" fmla="val -41420"/>
              <a:gd name="adj2" fmla="val 9948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Will see what these are later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1747BA4-C6D9-416A-B4A4-7A760BBC39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8038" y="2816505"/>
            <a:ext cx="1004822" cy="965223"/>
          </a:xfrm>
          <a:prstGeom prst="rect">
            <a:avLst/>
          </a:prstGeom>
        </p:spPr>
      </p:pic>
      <p:sp>
        <p:nvSpPr>
          <p:cNvPr id="29" name="Speech Bubble: Rectangle 28">
            <a:extLst>
              <a:ext uri="{FF2B5EF4-FFF2-40B4-BE49-F238E27FC236}">
                <a16:creationId xmlns:a16="http://schemas.microsoft.com/office/drawing/2014/main" id="{B65E09A4-AAB3-4365-9993-5A85FEFFC275}"/>
              </a:ext>
            </a:extLst>
          </p:cNvPr>
          <p:cNvSpPr/>
          <p:nvPr/>
        </p:nvSpPr>
        <p:spPr>
          <a:xfrm>
            <a:off x="7869297" y="2497391"/>
            <a:ext cx="2938590" cy="878648"/>
          </a:xfrm>
          <a:prstGeom prst="wedgeRectCallout">
            <a:avLst>
              <a:gd name="adj1" fmla="val 59318"/>
              <a:gd name="adj2" fmla="val 28371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Usually interested in global optima but often want to find local optima, too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569A43D-6820-4628-B4BC-FF2023794BF8}"/>
                  </a:ext>
                </a:extLst>
              </p:cNvPr>
              <p:cNvSpPr txBox="1"/>
              <p:nvPr/>
            </p:nvSpPr>
            <p:spPr>
              <a:xfrm>
                <a:off x="7606565" y="3862389"/>
                <a:ext cx="283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569A43D-6820-4628-B4BC-FF2023794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565" y="3862389"/>
                <a:ext cx="283411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CD6A1AD0-B1FF-4A3F-AE88-0117DA885142}"/>
              </a:ext>
            </a:extLst>
          </p:cNvPr>
          <p:cNvSpPr/>
          <p:nvPr/>
        </p:nvSpPr>
        <p:spPr>
          <a:xfrm>
            <a:off x="6473565" y="260890"/>
            <a:ext cx="2865027" cy="808640"/>
          </a:xfrm>
          <a:prstGeom prst="wedgeRectCallout">
            <a:avLst>
              <a:gd name="adj1" fmla="val 6222"/>
              <a:gd name="adj2" fmla="val 64526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The objective function of the ML problem we are solving (e.g., squared loss for regression)</a:t>
            </a:r>
          </a:p>
        </p:txBody>
      </p: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88C3CF7C-4F64-4C04-AE27-585F58C462B8}"/>
              </a:ext>
            </a:extLst>
          </p:cNvPr>
          <p:cNvSpPr/>
          <p:nvPr/>
        </p:nvSpPr>
        <p:spPr>
          <a:xfrm>
            <a:off x="9448800" y="225308"/>
            <a:ext cx="2176542" cy="777914"/>
          </a:xfrm>
          <a:prstGeom prst="wedgeRectCallout">
            <a:avLst>
              <a:gd name="adj1" fmla="val 30325"/>
              <a:gd name="adj2" fmla="val 8198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Assume unconstrained for now, i.e., just a real-valued number/vector</a:t>
            </a:r>
          </a:p>
        </p:txBody>
      </p:sp>
      <p:sp>
        <p:nvSpPr>
          <p:cNvPr id="25" name="Speech Bubble: Rectangle 24">
            <a:extLst>
              <a:ext uri="{FF2B5EF4-FFF2-40B4-BE49-F238E27FC236}">
                <a16:creationId xmlns:a16="http://schemas.microsoft.com/office/drawing/2014/main" id="{A0F8094E-A11A-4784-B6E7-46AE8773A4BA}"/>
              </a:ext>
            </a:extLst>
          </p:cNvPr>
          <p:cNvSpPr/>
          <p:nvPr/>
        </p:nvSpPr>
        <p:spPr>
          <a:xfrm>
            <a:off x="8128990" y="3491993"/>
            <a:ext cx="3386735" cy="808640"/>
          </a:xfrm>
          <a:prstGeom prst="wedgeRectCallout">
            <a:avLst>
              <a:gd name="adj1" fmla="val -35847"/>
              <a:gd name="adj2" fmla="val -66856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For deep learning models, often the local optima are what we can find (and they usually suffice) – more later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169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8986"/>
    </mc:Choice>
    <mc:Fallback xmlns="">
      <p:transition spd="slow" advTm="2189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6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7" grpId="0" animBg="1"/>
      <p:bldP spid="29" grpId="0" animBg="1"/>
      <p:bldP spid="32" grpId="0"/>
      <p:bldP spid="20" grpId="0" animBg="1"/>
      <p:bldP spid="24" grpId="0" animBg="1"/>
      <p:bldP spid="2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Convex Functions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Informally,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is convex if all of its chords lie above the function everywhere</a:t>
                </a: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Formally, (assuming differentiable function), some tests for convexity: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First-order convexity (graph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must be above all the tangents)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Second derivative a.k.a. Hessian (if exists) must be positive semi-definite</a:t>
                </a: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20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F9FF7F03-9A67-48CB-A85C-942102910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413" y="1746863"/>
            <a:ext cx="4314605" cy="1682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68A7CA99-AFEF-4B74-AB70-6F96154C7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941" y="4628339"/>
            <a:ext cx="3217484" cy="1465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0EB7382C-3594-460F-B02D-7543D49FA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009" y="1621143"/>
            <a:ext cx="306705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0566E1E-A298-4852-9377-BD30985166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0766" y="4851826"/>
            <a:ext cx="1004822" cy="965223"/>
          </a:xfrm>
          <a:prstGeom prst="rect">
            <a:avLst/>
          </a:prstGeom>
        </p:spPr>
      </p:pic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3D62F2EB-B514-499B-AE8E-028ACEDFA4C6}"/>
              </a:ext>
            </a:extLst>
          </p:cNvPr>
          <p:cNvSpPr/>
          <p:nvPr/>
        </p:nvSpPr>
        <p:spPr>
          <a:xfrm>
            <a:off x="10145588" y="4425987"/>
            <a:ext cx="1781167" cy="851677"/>
          </a:xfrm>
          <a:prstGeom prst="wedgeRectCallout">
            <a:avLst>
              <a:gd name="adj1" fmla="val -69235"/>
              <a:gd name="adj2" fmla="val 49570"/>
            </a:avLst>
          </a:prstGeom>
          <a:solidFill>
            <a:schemeClr val="accent1">
              <a:alpha val="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Exercise: Show that ridge regression objective is convex</a:t>
            </a:r>
            <a:endParaRPr lang="en-GB" sz="16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921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2615"/>
    </mc:Choice>
    <mc:Fallback xmlns="">
      <p:transition spd="slow" advTm="1426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630" y="164534"/>
            <a:ext cx="10515600" cy="863974"/>
          </a:xfrm>
        </p:spPr>
        <p:txBody>
          <a:bodyPr/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Convex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616166" y="1209983"/>
            <a:ext cx="4534288" cy="3159194"/>
            <a:chOff x="3616166" y="1209983"/>
            <a:chExt cx="4534288" cy="3159194"/>
          </a:xfrm>
        </p:grpSpPr>
        <p:sp>
          <p:nvSpPr>
            <p:cNvPr id="6" name="TextBox 5"/>
            <p:cNvSpPr txBox="1"/>
            <p:nvPr/>
          </p:nvSpPr>
          <p:spPr>
            <a:xfrm>
              <a:off x="3616166" y="3722846"/>
              <a:ext cx="45342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dirty="0"/>
                <a:t>CONVEX FUNCTION</a:t>
              </a:r>
              <a:endParaRPr lang="en-US" sz="3600" dirty="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112244" y="1209983"/>
              <a:ext cx="3319272" cy="2112264"/>
              <a:chOff x="4112244" y="1209983"/>
              <a:chExt cx="3319272" cy="2112264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4602773" y="1209983"/>
                <a:ext cx="0" cy="211226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H="1">
                <a:off x="4112244" y="2956487"/>
                <a:ext cx="331927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Freeform 9"/>
          <p:cNvSpPr/>
          <p:nvPr/>
        </p:nvSpPr>
        <p:spPr>
          <a:xfrm>
            <a:off x="5236756" y="1808005"/>
            <a:ext cx="2045293" cy="1005710"/>
          </a:xfrm>
          <a:custGeom>
            <a:avLst/>
            <a:gdLst>
              <a:gd name="connsiteX0" fmla="*/ 0 w 3282696"/>
              <a:gd name="connsiteY0" fmla="*/ 0 h 1438824"/>
              <a:gd name="connsiteX1" fmla="*/ 1453896 w 3282696"/>
              <a:gd name="connsiteY1" fmla="*/ 1335024 h 1438824"/>
              <a:gd name="connsiteX2" fmla="*/ 2706624 w 3282696"/>
              <a:gd name="connsiteY2" fmla="*/ 1225296 h 1438824"/>
              <a:gd name="connsiteX3" fmla="*/ 3282696 w 3282696"/>
              <a:gd name="connsiteY3" fmla="*/ 228600 h 1438824"/>
              <a:gd name="connsiteX4" fmla="*/ 3282696 w 3282696"/>
              <a:gd name="connsiteY4" fmla="*/ 228600 h 1438824"/>
              <a:gd name="connsiteX0" fmla="*/ 0 w 3282696"/>
              <a:gd name="connsiteY0" fmla="*/ 0 h 1410060"/>
              <a:gd name="connsiteX1" fmla="*/ 1453896 w 3282696"/>
              <a:gd name="connsiteY1" fmla="*/ 1335024 h 1410060"/>
              <a:gd name="connsiteX2" fmla="*/ 2615184 w 3282696"/>
              <a:gd name="connsiteY2" fmla="*/ 1133856 h 1410060"/>
              <a:gd name="connsiteX3" fmla="*/ 3282696 w 3282696"/>
              <a:gd name="connsiteY3" fmla="*/ 228600 h 1410060"/>
              <a:gd name="connsiteX4" fmla="*/ 3282696 w 3282696"/>
              <a:gd name="connsiteY4" fmla="*/ 228600 h 1410060"/>
              <a:gd name="connsiteX0" fmla="*/ 0 w 3282696"/>
              <a:gd name="connsiteY0" fmla="*/ 0 h 1405369"/>
              <a:gd name="connsiteX1" fmla="*/ 1453896 w 3282696"/>
              <a:gd name="connsiteY1" fmla="*/ 1335024 h 1405369"/>
              <a:gd name="connsiteX2" fmla="*/ 2578608 w 3282696"/>
              <a:gd name="connsiteY2" fmla="*/ 1115568 h 1405369"/>
              <a:gd name="connsiteX3" fmla="*/ 3282696 w 3282696"/>
              <a:gd name="connsiteY3" fmla="*/ 228600 h 1405369"/>
              <a:gd name="connsiteX4" fmla="*/ 3282696 w 3282696"/>
              <a:gd name="connsiteY4" fmla="*/ 228600 h 1405369"/>
              <a:gd name="connsiteX0" fmla="*/ 0 w 3282696"/>
              <a:gd name="connsiteY0" fmla="*/ 0 h 1336127"/>
              <a:gd name="connsiteX1" fmla="*/ 1453896 w 3282696"/>
              <a:gd name="connsiteY1" fmla="*/ 1335024 h 1336127"/>
              <a:gd name="connsiteX2" fmla="*/ 3282696 w 3282696"/>
              <a:gd name="connsiteY2" fmla="*/ 228600 h 1336127"/>
              <a:gd name="connsiteX3" fmla="*/ 3282696 w 3282696"/>
              <a:gd name="connsiteY3" fmla="*/ 228600 h 1336127"/>
              <a:gd name="connsiteX0" fmla="*/ 0 w 3282696"/>
              <a:gd name="connsiteY0" fmla="*/ 0 h 1350644"/>
              <a:gd name="connsiteX1" fmla="*/ 1453896 w 3282696"/>
              <a:gd name="connsiteY1" fmla="*/ 1335024 h 1350644"/>
              <a:gd name="connsiteX2" fmla="*/ 3282696 w 3282696"/>
              <a:gd name="connsiteY2" fmla="*/ 228600 h 1350644"/>
              <a:gd name="connsiteX3" fmla="*/ 3282696 w 3282696"/>
              <a:gd name="connsiteY3" fmla="*/ 228600 h 1350644"/>
              <a:gd name="connsiteX0" fmla="*/ 0 w 3282696"/>
              <a:gd name="connsiteY0" fmla="*/ 0 h 228600"/>
              <a:gd name="connsiteX1" fmla="*/ 3282696 w 3282696"/>
              <a:gd name="connsiteY1" fmla="*/ 228600 h 228600"/>
              <a:gd name="connsiteX2" fmla="*/ 3282696 w 3282696"/>
              <a:gd name="connsiteY2" fmla="*/ 228600 h 228600"/>
              <a:gd name="connsiteX0" fmla="*/ 0 w 3282696"/>
              <a:gd name="connsiteY0" fmla="*/ 0 h 1381283"/>
              <a:gd name="connsiteX1" fmla="*/ 3282696 w 3282696"/>
              <a:gd name="connsiteY1" fmla="*/ 228600 h 1381283"/>
              <a:gd name="connsiteX2" fmla="*/ 3282696 w 3282696"/>
              <a:gd name="connsiteY2" fmla="*/ 228600 h 1381283"/>
              <a:gd name="connsiteX0" fmla="*/ 0 w 3282696"/>
              <a:gd name="connsiteY0" fmla="*/ 0 h 1533999"/>
              <a:gd name="connsiteX1" fmla="*/ 3282696 w 3282696"/>
              <a:gd name="connsiteY1" fmla="*/ 228600 h 1533999"/>
              <a:gd name="connsiteX2" fmla="*/ 3282696 w 3282696"/>
              <a:gd name="connsiteY2" fmla="*/ 228600 h 1533999"/>
              <a:gd name="connsiteX0" fmla="*/ 0 w 3282696"/>
              <a:gd name="connsiteY0" fmla="*/ 0 h 1515917"/>
              <a:gd name="connsiteX1" fmla="*/ 3282696 w 3282696"/>
              <a:gd name="connsiteY1" fmla="*/ 228600 h 1515917"/>
              <a:gd name="connsiteX2" fmla="*/ 3282696 w 3282696"/>
              <a:gd name="connsiteY2" fmla="*/ 228600 h 1515917"/>
              <a:gd name="connsiteX0" fmla="*/ 0 w 3282696"/>
              <a:gd name="connsiteY0" fmla="*/ 0 h 1277154"/>
              <a:gd name="connsiteX1" fmla="*/ 3282696 w 3282696"/>
              <a:gd name="connsiteY1" fmla="*/ 228600 h 1277154"/>
              <a:gd name="connsiteX2" fmla="*/ 3282696 w 3282696"/>
              <a:gd name="connsiteY2" fmla="*/ 228600 h 1277154"/>
              <a:gd name="connsiteX0" fmla="*/ 0 w 3282696"/>
              <a:gd name="connsiteY0" fmla="*/ 0 h 1336478"/>
              <a:gd name="connsiteX1" fmla="*/ 3282696 w 3282696"/>
              <a:gd name="connsiteY1" fmla="*/ 228600 h 1336478"/>
              <a:gd name="connsiteX2" fmla="*/ 3282696 w 3282696"/>
              <a:gd name="connsiteY2" fmla="*/ 228600 h 1336478"/>
              <a:gd name="connsiteX0" fmla="*/ 0 w 1685671"/>
              <a:gd name="connsiteY0" fmla="*/ 1035050 h 1680806"/>
              <a:gd name="connsiteX1" fmla="*/ 1685671 w 1685671"/>
              <a:gd name="connsiteY1" fmla="*/ 0 h 1680806"/>
              <a:gd name="connsiteX2" fmla="*/ 1685671 w 1685671"/>
              <a:gd name="connsiteY2" fmla="*/ 0 h 1680806"/>
              <a:gd name="connsiteX0" fmla="*/ 0 w 1685671"/>
              <a:gd name="connsiteY0" fmla="*/ 1035050 h 1346253"/>
              <a:gd name="connsiteX1" fmla="*/ 1685671 w 1685671"/>
              <a:gd name="connsiteY1" fmla="*/ 0 h 1346253"/>
              <a:gd name="connsiteX2" fmla="*/ 1685671 w 1685671"/>
              <a:gd name="connsiteY2" fmla="*/ 0 h 1346253"/>
              <a:gd name="connsiteX0" fmla="*/ 0 w 1685671"/>
              <a:gd name="connsiteY0" fmla="*/ 1035050 h 1154564"/>
              <a:gd name="connsiteX1" fmla="*/ 1685671 w 1685671"/>
              <a:gd name="connsiteY1" fmla="*/ 0 h 1154564"/>
              <a:gd name="connsiteX2" fmla="*/ 1685671 w 1685671"/>
              <a:gd name="connsiteY2" fmla="*/ 0 h 1154564"/>
              <a:gd name="connsiteX0" fmla="*/ 0 w 1685671"/>
              <a:gd name="connsiteY0" fmla="*/ 1035050 h 1160045"/>
              <a:gd name="connsiteX1" fmla="*/ 1685671 w 1685671"/>
              <a:gd name="connsiteY1" fmla="*/ 0 h 1160045"/>
              <a:gd name="connsiteX2" fmla="*/ 1685671 w 1685671"/>
              <a:gd name="connsiteY2" fmla="*/ 0 h 1160045"/>
              <a:gd name="connsiteX0" fmla="*/ 0 w 1685671"/>
              <a:gd name="connsiteY0" fmla="*/ 1035050 h 1140892"/>
              <a:gd name="connsiteX1" fmla="*/ 1685671 w 1685671"/>
              <a:gd name="connsiteY1" fmla="*/ 0 h 1140892"/>
              <a:gd name="connsiteX2" fmla="*/ 1685671 w 1685671"/>
              <a:gd name="connsiteY2" fmla="*/ 0 h 1140892"/>
              <a:gd name="connsiteX0" fmla="*/ 0 w 1685671"/>
              <a:gd name="connsiteY0" fmla="*/ 1035050 h 1134754"/>
              <a:gd name="connsiteX1" fmla="*/ 1685671 w 1685671"/>
              <a:gd name="connsiteY1" fmla="*/ 0 h 1134754"/>
              <a:gd name="connsiteX2" fmla="*/ 1685671 w 1685671"/>
              <a:gd name="connsiteY2" fmla="*/ 0 h 1134754"/>
              <a:gd name="connsiteX0" fmla="*/ 0 w 1685671"/>
              <a:gd name="connsiteY0" fmla="*/ 1035050 h 1135436"/>
              <a:gd name="connsiteX1" fmla="*/ 1685671 w 1685671"/>
              <a:gd name="connsiteY1" fmla="*/ 0 h 1135436"/>
              <a:gd name="connsiteX2" fmla="*/ 1685671 w 1685671"/>
              <a:gd name="connsiteY2" fmla="*/ 0 h 1135436"/>
              <a:gd name="connsiteX0" fmla="*/ 0 w 1685671"/>
              <a:gd name="connsiteY0" fmla="*/ 1035050 h 1135436"/>
              <a:gd name="connsiteX1" fmla="*/ 1685671 w 1685671"/>
              <a:gd name="connsiteY1" fmla="*/ 0 h 1135436"/>
              <a:gd name="connsiteX2" fmla="*/ 1253871 w 1685671"/>
              <a:gd name="connsiteY2" fmla="*/ 175684 h 1135436"/>
              <a:gd name="connsiteX0" fmla="*/ 0 w 1685671"/>
              <a:gd name="connsiteY0" fmla="*/ 1035050 h 1135436"/>
              <a:gd name="connsiteX1" fmla="*/ 1685671 w 1685671"/>
              <a:gd name="connsiteY1" fmla="*/ 0 h 1135436"/>
              <a:gd name="connsiteX0" fmla="*/ 0 w 1493055"/>
              <a:gd name="connsiteY0" fmla="*/ 668867 h 938610"/>
              <a:gd name="connsiteX1" fmla="*/ 1493055 w 1493055"/>
              <a:gd name="connsiteY1" fmla="*/ 0 h 938610"/>
              <a:gd name="connsiteX0" fmla="*/ 0 w 1493055"/>
              <a:gd name="connsiteY0" fmla="*/ 668867 h 742217"/>
              <a:gd name="connsiteX1" fmla="*/ 1493055 w 1493055"/>
              <a:gd name="connsiteY1" fmla="*/ 0 h 742217"/>
              <a:gd name="connsiteX0" fmla="*/ 0 w 1493055"/>
              <a:gd name="connsiteY0" fmla="*/ 668867 h 731653"/>
              <a:gd name="connsiteX1" fmla="*/ 1493055 w 1493055"/>
              <a:gd name="connsiteY1" fmla="*/ 0 h 731653"/>
              <a:gd name="connsiteX0" fmla="*/ 0 w 1493055"/>
              <a:gd name="connsiteY0" fmla="*/ 668867 h 723383"/>
              <a:gd name="connsiteX1" fmla="*/ 1493055 w 1493055"/>
              <a:gd name="connsiteY1" fmla="*/ 0 h 723383"/>
              <a:gd name="connsiteX0" fmla="*/ 0 w 1493055"/>
              <a:gd name="connsiteY0" fmla="*/ 668867 h 714471"/>
              <a:gd name="connsiteX1" fmla="*/ 1493055 w 1493055"/>
              <a:gd name="connsiteY1" fmla="*/ 0 h 714471"/>
              <a:gd name="connsiteX0" fmla="*/ 0 w 1493055"/>
              <a:gd name="connsiteY0" fmla="*/ 668867 h 677640"/>
              <a:gd name="connsiteX1" fmla="*/ 1493055 w 1493055"/>
              <a:gd name="connsiteY1" fmla="*/ 0 h 677640"/>
              <a:gd name="connsiteX0" fmla="*/ 0 w 1493055"/>
              <a:gd name="connsiteY0" fmla="*/ 668867 h 747366"/>
              <a:gd name="connsiteX1" fmla="*/ 1493055 w 1493055"/>
              <a:gd name="connsiteY1" fmla="*/ 0 h 747366"/>
              <a:gd name="connsiteX0" fmla="*/ 0 w 1357588"/>
              <a:gd name="connsiteY0" fmla="*/ 757767 h 806049"/>
              <a:gd name="connsiteX1" fmla="*/ 1357588 w 1357588"/>
              <a:gd name="connsiteY1" fmla="*/ 0 h 806049"/>
              <a:gd name="connsiteX0" fmla="*/ 0 w 1357588"/>
              <a:gd name="connsiteY0" fmla="*/ 757767 h 802408"/>
              <a:gd name="connsiteX1" fmla="*/ 1357588 w 1357588"/>
              <a:gd name="connsiteY1" fmla="*/ 0 h 802408"/>
              <a:gd name="connsiteX0" fmla="*/ 0 w 1357588"/>
              <a:gd name="connsiteY0" fmla="*/ 757767 h 820527"/>
              <a:gd name="connsiteX1" fmla="*/ 1357588 w 1357588"/>
              <a:gd name="connsiteY1" fmla="*/ 0 h 820527"/>
              <a:gd name="connsiteX0" fmla="*/ 0 w 1357588"/>
              <a:gd name="connsiteY0" fmla="*/ 757767 h 839605"/>
              <a:gd name="connsiteX1" fmla="*/ 1357588 w 1357588"/>
              <a:gd name="connsiteY1" fmla="*/ 0 h 839605"/>
              <a:gd name="connsiteX0" fmla="*/ 0 w 1616668"/>
              <a:gd name="connsiteY0" fmla="*/ 773007 h 849272"/>
              <a:gd name="connsiteX1" fmla="*/ 1616668 w 1616668"/>
              <a:gd name="connsiteY1" fmla="*/ 0 h 849272"/>
              <a:gd name="connsiteX0" fmla="*/ 0 w 1616668"/>
              <a:gd name="connsiteY0" fmla="*/ 773007 h 849272"/>
              <a:gd name="connsiteX1" fmla="*/ 1616668 w 1616668"/>
              <a:gd name="connsiteY1" fmla="*/ 0 h 849272"/>
              <a:gd name="connsiteX0" fmla="*/ 0 w 1616668"/>
              <a:gd name="connsiteY0" fmla="*/ 773007 h 890087"/>
              <a:gd name="connsiteX1" fmla="*/ 1616668 w 1616668"/>
              <a:gd name="connsiteY1" fmla="*/ 0 h 890087"/>
              <a:gd name="connsiteX0" fmla="*/ 0 w 1616668"/>
              <a:gd name="connsiteY0" fmla="*/ 773007 h 880714"/>
              <a:gd name="connsiteX1" fmla="*/ 1616668 w 1616668"/>
              <a:gd name="connsiteY1" fmla="*/ 0 h 880714"/>
              <a:gd name="connsiteX0" fmla="*/ 0 w 1616668"/>
              <a:gd name="connsiteY0" fmla="*/ 773007 h 894316"/>
              <a:gd name="connsiteX1" fmla="*/ 1616668 w 1616668"/>
              <a:gd name="connsiteY1" fmla="*/ 0 h 894316"/>
              <a:gd name="connsiteX0" fmla="*/ 0 w 2054818"/>
              <a:gd name="connsiteY0" fmla="*/ 836507 h 932147"/>
              <a:gd name="connsiteX1" fmla="*/ 2054818 w 2054818"/>
              <a:gd name="connsiteY1" fmla="*/ 0 h 932147"/>
              <a:gd name="connsiteX0" fmla="*/ 0 w 2029418"/>
              <a:gd name="connsiteY0" fmla="*/ 919057 h 985711"/>
              <a:gd name="connsiteX1" fmla="*/ 2029418 w 2029418"/>
              <a:gd name="connsiteY1" fmla="*/ 0 h 985711"/>
              <a:gd name="connsiteX0" fmla="*/ 0 w 1899243"/>
              <a:gd name="connsiteY0" fmla="*/ 1023832 h 1061533"/>
              <a:gd name="connsiteX1" fmla="*/ 1899243 w 1899243"/>
              <a:gd name="connsiteY1" fmla="*/ 0 h 1061533"/>
              <a:gd name="connsiteX0" fmla="*/ 0 w 1991318"/>
              <a:gd name="connsiteY0" fmla="*/ 992082 h 1037587"/>
              <a:gd name="connsiteX1" fmla="*/ 1991318 w 1991318"/>
              <a:gd name="connsiteY1" fmla="*/ 0 h 1037587"/>
              <a:gd name="connsiteX0" fmla="*/ 0 w 2038943"/>
              <a:gd name="connsiteY0" fmla="*/ 979382 h 1028248"/>
              <a:gd name="connsiteX1" fmla="*/ 2038943 w 2038943"/>
              <a:gd name="connsiteY1" fmla="*/ 0 h 1028248"/>
              <a:gd name="connsiteX0" fmla="*/ 0 w 1994493"/>
              <a:gd name="connsiteY0" fmla="*/ 995257 h 1039943"/>
              <a:gd name="connsiteX1" fmla="*/ 1994493 w 1994493"/>
              <a:gd name="connsiteY1" fmla="*/ 0 h 1039943"/>
              <a:gd name="connsiteX0" fmla="*/ 0 w 1994493"/>
              <a:gd name="connsiteY0" fmla="*/ 995257 h 1032424"/>
              <a:gd name="connsiteX1" fmla="*/ 1994493 w 1994493"/>
              <a:gd name="connsiteY1" fmla="*/ 0 h 1032424"/>
              <a:gd name="connsiteX0" fmla="*/ 0 w 2045293"/>
              <a:gd name="connsiteY0" fmla="*/ 959697 h 1005710"/>
              <a:gd name="connsiteX1" fmla="*/ 2045293 w 2045293"/>
              <a:gd name="connsiteY1" fmla="*/ 0 h 1005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45293" h="1005710">
                <a:moveTo>
                  <a:pt x="0" y="959697"/>
                </a:moveTo>
                <a:cubicBezTo>
                  <a:pt x="45847" y="979383"/>
                  <a:pt x="1082210" y="1287272"/>
                  <a:pt x="2045293" y="0"/>
                </a:cubicBezTo>
              </a:path>
            </a:pathLst>
          </a:cu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5325150" y="1684559"/>
            <a:ext cx="2436433" cy="171084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4835361" y="2869996"/>
            <a:ext cx="260617" cy="453568"/>
            <a:chOff x="6500137" y="2869996"/>
            <a:chExt cx="260617" cy="453568"/>
          </a:xfrm>
        </p:grpSpPr>
        <p:pic>
          <p:nvPicPr>
            <p:cNvPr id="13" name="Picture 12"/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0137" y="3123300"/>
              <a:ext cx="260617" cy="200264"/>
            </a:xfrm>
            <a:prstGeom prst="rect">
              <a:avLst/>
            </a:prstGeom>
          </p:spPr>
        </p:pic>
        <p:sp>
          <p:nvSpPr>
            <p:cNvPr id="14" name="Oval 13"/>
            <p:cNvSpPr/>
            <p:nvPr/>
          </p:nvSpPr>
          <p:spPr>
            <a:xfrm>
              <a:off x="6547475" y="2869996"/>
              <a:ext cx="165940" cy="16594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cxnSp>
        <p:nvCxnSpPr>
          <p:cNvPr id="15" name="Straight Connector 14"/>
          <p:cNvCxnSpPr/>
          <p:nvPr/>
        </p:nvCxnSpPr>
        <p:spPr>
          <a:xfrm>
            <a:off x="4383633" y="1207120"/>
            <a:ext cx="862651" cy="1566934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7278873" y="1032582"/>
            <a:ext cx="152077" cy="783363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8323567" y="1006076"/>
            <a:ext cx="3769922" cy="2522295"/>
          </a:xfrm>
          <a:custGeom>
            <a:avLst/>
            <a:gdLst>
              <a:gd name="connsiteX0" fmla="*/ 0 w 3769922"/>
              <a:gd name="connsiteY0" fmla="*/ 0 h 2522295"/>
              <a:gd name="connsiteX1" fmla="*/ 3769922 w 3769922"/>
              <a:gd name="connsiteY1" fmla="*/ 0 h 2522295"/>
              <a:gd name="connsiteX2" fmla="*/ 1158009 w 3769922"/>
              <a:gd name="connsiteY2" fmla="*/ 2522295 h 2522295"/>
              <a:gd name="connsiteX3" fmla="*/ 0 w 3769922"/>
              <a:gd name="connsiteY3" fmla="*/ 2522295 h 2522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922" h="2522295">
                <a:moveTo>
                  <a:pt x="0" y="0"/>
                </a:moveTo>
                <a:lnTo>
                  <a:pt x="3769922" y="0"/>
                </a:lnTo>
                <a:lnTo>
                  <a:pt x="1158009" y="2522295"/>
                </a:lnTo>
                <a:lnTo>
                  <a:pt x="0" y="2522295"/>
                </a:lnTo>
                <a:close/>
              </a:path>
            </a:pathLst>
          </a:custGeom>
          <a:solidFill>
            <a:srgbClr val="2ECC71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8451200" y="1291510"/>
            <a:ext cx="1848118" cy="1461429"/>
          </a:xfrm>
          <a:custGeom>
            <a:avLst/>
            <a:gdLst>
              <a:gd name="connsiteX0" fmla="*/ 0 w 3282696"/>
              <a:gd name="connsiteY0" fmla="*/ 0 h 1438824"/>
              <a:gd name="connsiteX1" fmla="*/ 1453896 w 3282696"/>
              <a:gd name="connsiteY1" fmla="*/ 1335024 h 1438824"/>
              <a:gd name="connsiteX2" fmla="*/ 2706624 w 3282696"/>
              <a:gd name="connsiteY2" fmla="*/ 1225296 h 1438824"/>
              <a:gd name="connsiteX3" fmla="*/ 3282696 w 3282696"/>
              <a:gd name="connsiteY3" fmla="*/ 228600 h 1438824"/>
              <a:gd name="connsiteX4" fmla="*/ 3282696 w 3282696"/>
              <a:gd name="connsiteY4" fmla="*/ 228600 h 1438824"/>
              <a:gd name="connsiteX0" fmla="*/ 0 w 3282696"/>
              <a:gd name="connsiteY0" fmla="*/ 0 h 1410060"/>
              <a:gd name="connsiteX1" fmla="*/ 1453896 w 3282696"/>
              <a:gd name="connsiteY1" fmla="*/ 1335024 h 1410060"/>
              <a:gd name="connsiteX2" fmla="*/ 2615184 w 3282696"/>
              <a:gd name="connsiteY2" fmla="*/ 1133856 h 1410060"/>
              <a:gd name="connsiteX3" fmla="*/ 3282696 w 3282696"/>
              <a:gd name="connsiteY3" fmla="*/ 228600 h 1410060"/>
              <a:gd name="connsiteX4" fmla="*/ 3282696 w 3282696"/>
              <a:gd name="connsiteY4" fmla="*/ 228600 h 1410060"/>
              <a:gd name="connsiteX0" fmla="*/ 0 w 3282696"/>
              <a:gd name="connsiteY0" fmla="*/ 0 h 1405369"/>
              <a:gd name="connsiteX1" fmla="*/ 1453896 w 3282696"/>
              <a:gd name="connsiteY1" fmla="*/ 1335024 h 1405369"/>
              <a:gd name="connsiteX2" fmla="*/ 2578608 w 3282696"/>
              <a:gd name="connsiteY2" fmla="*/ 1115568 h 1405369"/>
              <a:gd name="connsiteX3" fmla="*/ 3282696 w 3282696"/>
              <a:gd name="connsiteY3" fmla="*/ 228600 h 1405369"/>
              <a:gd name="connsiteX4" fmla="*/ 3282696 w 3282696"/>
              <a:gd name="connsiteY4" fmla="*/ 228600 h 1405369"/>
              <a:gd name="connsiteX0" fmla="*/ 0 w 3282696"/>
              <a:gd name="connsiteY0" fmla="*/ 0 h 1336127"/>
              <a:gd name="connsiteX1" fmla="*/ 1453896 w 3282696"/>
              <a:gd name="connsiteY1" fmla="*/ 1335024 h 1336127"/>
              <a:gd name="connsiteX2" fmla="*/ 3282696 w 3282696"/>
              <a:gd name="connsiteY2" fmla="*/ 228600 h 1336127"/>
              <a:gd name="connsiteX3" fmla="*/ 3282696 w 3282696"/>
              <a:gd name="connsiteY3" fmla="*/ 228600 h 1336127"/>
              <a:gd name="connsiteX0" fmla="*/ 0 w 3282696"/>
              <a:gd name="connsiteY0" fmla="*/ 0 h 1350644"/>
              <a:gd name="connsiteX1" fmla="*/ 1453896 w 3282696"/>
              <a:gd name="connsiteY1" fmla="*/ 1335024 h 1350644"/>
              <a:gd name="connsiteX2" fmla="*/ 3282696 w 3282696"/>
              <a:gd name="connsiteY2" fmla="*/ 228600 h 1350644"/>
              <a:gd name="connsiteX3" fmla="*/ 3282696 w 3282696"/>
              <a:gd name="connsiteY3" fmla="*/ 228600 h 1350644"/>
              <a:gd name="connsiteX0" fmla="*/ 0 w 3282696"/>
              <a:gd name="connsiteY0" fmla="*/ 0 h 228600"/>
              <a:gd name="connsiteX1" fmla="*/ 3282696 w 3282696"/>
              <a:gd name="connsiteY1" fmla="*/ 228600 h 228600"/>
              <a:gd name="connsiteX2" fmla="*/ 3282696 w 3282696"/>
              <a:gd name="connsiteY2" fmla="*/ 228600 h 228600"/>
              <a:gd name="connsiteX0" fmla="*/ 0 w 3282696"/>
              <a:gd name="connsiteY0" fmla="*/ 0 h 1381283"/>
              <a:gd name="connsiteX1" fmla="*/ 3282696 w 3282696"/>
              <a:gd name="connsiteY1" fmla="*/ 228600 h 1381283"/>
              <a:gd name="connsiteX2" fmla="*/ 3282696 w 3282696"/>
              <a:gd name="connsiteY2" fmla="*/ 228600 h 1381283"/>
              <a:gd name="connsiteX0" fmla="*/ 0 w 3282696"/>
              <a:gd name="connsiteY0" fmla="*/ 0 h 1533999"/>
              <a:gd name="connsiteX1" fmla="*/ 3282696 w 3282696"/>
              <a:gd name="connsiteY1" fmla="*/ 228600 h 1533999"/>
              <a:gd name="connsiteX2" fmla="*/ 3282696 w 3282696"/>
              <a:gd name="connsiteY2" fmla="*/ 228600 h 1533999"/>
              <a:gd name="connsiteX0" fmla="*/ 0 w 3282696"/>
              <a:gd name="connsiteY0" fmla="*/ 0 h 1515917"/>
              <a:gd name="connsiteX1" fmla="*/ 3282696 w 3282696"/>
              <a:gd name="connsiteY1" fmla="*/ 228600 h 1515917"/>
              <a:gd name="connsiteX2" fmla="*/ 3282696 w 3282696"/>
              <a:gd name="connsiteY2" fmla="*/ 228600 h 1515917"/>
              <a:gd name="connsiteX0" fmla="*/ 0 w 3282696"/>
              <a:gd name="connsiteY0" fmla="*/ 0 h 1277154"/>
              <a:gd name="connsiteX1" fmla="*/ 3282696 w 3282696"/>
              <a:gd name="connsiteY1" fmla="*/ 228600 h 1277154"/>
              <a:gd name="connsiteX2" fmla="*/ 3282696 w 3282696"/>
              <a:gd name="connsiteY2" fmla="*/ 228600 h 1277154"/>
              <a:gd name="connsiteX0" fmla="*/ 0 w 3282696"/>
              <a:gd name="connsiteY0" fmla="*/ 0 h 1336478"/>
              <a:gd name="connsiteX1" fmla="*/ 3282696 w 3282696"/>
              <a:gd name="connsiteY1" fmla="*/ 228600 h 1336478"/>
              <a:gd name="connsiteX2" fmla="*/ 3282696 w 3282696"/>
              <a:gd name="connsiteY2" fmla="*/ 228600 h 1336478"/>
              <a:gd name="connsiteX0" fmla="*/ 0 w 3282696"/>
              <a:gd name="connsiteY0" fmla="*/ 0 h 1244783"/>
              <a:gd name="connsiteX1" fmla="*/ 3282696 w 3282696"/>
              <a:gd name="connsiteY1" fmla="*/ 228600 h 1244783"/>
              <a:gd name="connsiteX2" fmla="*/ 3282696 w 3282696"/>
              <a:gd name="connsiteY2" fmla="*/ 228600 h 1244783"/>
              <a:gd name="connsiteX0" fmla="*/ 0 w 4292346"/>
              <a:gd name="connsiteY0" fmla="*/ 177800 h 1166980"/>
              <a:gd name="connsiteX1" fmla="*/ 4292346 w 4292346"/>
              <a:gd name="connsiteY1" fmla="*/ 0 h 1166980"/>
              <a:gd name="connsiteX2" fmla="*/ 4292346 w 4292346"/>
              <a:gd name="connsiteY2" fmla="*/ 0 h 1166980"/>
              <a:gd name="connsiteX0" fmla="*/ 0 w 4292346"/>
              <a:gd name="connsiteY0" fmla="*/ 177800 h 1166980"/>
              <a:gd name="connsiteX1" fmla="*/ 4292346 w 4292346"/>
              <a:gd name="connsiteY1" fmla="*/ 0 h 1166980"/>
              <a:gd name="connsiteX2" fmla="*/ 2603246 w 4292346"/>
              <a:gd name="connsiteY2" fmla="*/ 169334 h 1166980"/>
              <a:gd name="connsiteX0" fmla="*/ 0 w 2603246"/>
              <a:gd name="connsiteY0" fmla="*/ 8466 h 8466"/>
              <a:gd name="connsiteX1" fmla="*/ 2603246 w 2603246"/>
              <a:gd name="connsiteY1" fmla="*/ 0 h 8466"/>
              <a:gd name="connsiteX0" fmla="*/ 0 w 10000"/>
              <a:gd name="connsiteY0" fmla="*/ 10000 h 665613"/>
              <a:gd name="connsiteX1" fmla="*/ 10000 w 10000"/>
              <a:gd name="connsiteY1" fmla="*/ 0 h 665613"/>
              <a:gd name="connsiteX0" fmla="*/ 0 w 10000"/>
              <a:gd name="connsiteY0" fmla="*/ 10000 h 1072446"/>
              <a:gd name="connsiteX1" fmla="*/ 10000 w 10000"/>
              <a:gd name="connsiteY1" fmla="*/ 0 h 1072446"/>
              <a:gd name="connsiteX0" fmla="*/ 0 w 11073"/>
              <a:gd name="connsiteY0" fmla="*/ 0 h 1070216"/>
              <a:gd name="connsiteX1" fmla="*/ 11073 w 11073"/>
              <a:gd name="connsiteY1" fmla="*/ 5001 h 1070216"/>
              <a:gd name="connsiteX0" fmla="*/ 0 w 9870"/>
              <a:gd name="connsiteY0" fmla="*/ 0 h 1078046"/>
              <a:gd name="connsiteX1" fmla="*/ 9870 w 9870"/>
              <a:gd name="connsiteY1" fmla="*/ 20002 h 1078046"/>
              <a:gd name="connsiteX0" fmla="*/ 0 w 10000"/>
              <a:gd name="connsiteY0" fmla="*/ 0 h 11683"/>
              <a:gd name="connsiteX1" fmla="*/ 10000 w 10000"/>
              <a:gd name="connsiteY1" fmla="*/ 186 h 11683"/>
              <a:gd name="connsiteX0" fmla="*/ 0 w 10000"/>
              <a:gd name="connsiteY0" fmla="*/ 0 h 11956"/>
              <a:gd name="connsiteX1" fmla="*/ 10000 w 10000"/>
              <a:gd name="connsiteY1" fmla="*/ 186 h 11956"/>
              <a:gd name="connsiteX0" fmla="*/ 0 w 10000"/>
              <a:gd name="connsiteY0" fmla="*/ 0 h 13365"/>
              <a:gd name="connsiteX1" fmla="*/ 10000 w 10000"/>
              <a:gd name="connsiteY1" fmla="*/ 186 h 13365"/>
              <a:gd name="connsiteX0" fmla="*/ 0 w 10000"/>
              <a:gd name="connsiteY0" fmla="*/ 0 h 21227"/>
              <a:gd name="connsiteX1" fmla="*/ 10000 w 10000"/>
              <a:gd name="connsiteY1" fmla="*/ 186 h 21227"/>
              <a:gd name="connsiteX0" fmla="*/ 0 w 10000"/>
              <a:gd name="connsiteY0" fmla="*/ 0 h 20290"/>
              <a:gd name="connsiteX1" fmla="*/ 10000 w 10000"/>
              <a:gd name="connsiteY1" fmla="*/ 186 h 20290"/>
              <a:gd name="connsiteX0" fmla="*/ 0 w 10000"/>
              <a:gd name="connsiteY0" fmla="*/ 0 h 11459"/>
              <a:gd name="connsiteX1" fmla="*/ 10000 w 10000"/>
              <a:gd name="connsiteY1" fmla="*/ 186 h 11459"/>
              <a:gd name="connsiteX0" fmla="*/ 0 w 10000"/>
              <a:gd name="connsiteY0" fmla="*/ 0 h 10825"/>
              <a:gd name="connsiteX1" fmla="*/ 10000 w 10000"/>
              <a:gd name="connsiteY1" fmla="*/ 186 h 10825"/>
              <a:gd name="connsiteX0" fmla="*/ 0 w 10000"/>
              <a:gd name="connsiteY0" fmla="*/ 0 h 10825"/>
              <a:gd name="connsiteX1" fmla="*/ 10000 w 10000"/>
              <a:gd name="connsiteY1" fmla="*/ 186 h 10825"/>
              <a:gd name="connsiteX0" fmla="*/ 0 w 10000"/>
              <a:gd name="connsiteY0" fmla="*/ 0 h 10582"/>
              <a:gd name="connsiteX1" fmla="*/ 10000 w 10000"/>
              <a:gd name="connsiteY1" fmla="*/ 186 h 10582"/>
              <a:gd name="connsiteX0" fmla="*/ 0 w 10000"/>
              <a:gd name="connsiteY0" fmla="*/ 0 h 10617"/>
              <a:gd name="connsiteX1" fmla="*/ 10000 w 10000"/>
              <a:gd name="connsiteY1" fmla="*/ 186 h 10617"/>
              <a:gd name="connsiteX0" fmla="*/ 0 w 10000"/>
              <a:gd name="connsiteY0" fmla="*/ 0 h 14019"/>
              <a:gd name="connsiteX1" fmla="*/ 10000 w 10000"/>
              <a:gd name="connsiteY1" fmla="*/ 186 h 14019"/>
              <a:gd name="connsiteX0" fmla="*/ 0 w 10000"/>
              <a:gd name="connsiteY0" fmla="*/ 0 h 14141"/>
              <a:gd name="connsiteX1" fmla="*/ 10000 w 10000"/>
              <a:gd name="connsiteY1" fmla="*/ 186 h 14141"/>
              <a:gd name="connsiteX0" fmla="*/ 0 w 10000"/>
              <a:gd name="connsiteY0" fmla="*/ 0 h 14448"/>
              <a:gd name="connsiteX1" fmla="*/ 10000 w 10000"/>
              <a:gd name="connsiteY1" fmla="*/ 186 h 14448"/>
              <a:gd name="connsiteX0" fmla="*/ 0 w 7899"/>
              <a:gd name="connsiteY0" fmla="*/ 0 h 14489"/>
              <a:gd name="connsiteX1" fmla="*/ 7899 w 7899"/>
              <a:gd name="connsiteY1" fmla="*/ 256 h 14489"/>
              <a:gd name="connsiteX0" fmla="*/ 0 w 10000"/>
              <a:gd name="connsiteY0" fmla="*/ 0 h 10129"/>
              <a:gd name="connsiteX1" fmla="*/ 10000 w 10000"/>
              <a:gd name="connsiteY1" fmla="*/ 177 h 10129"/>
              <a:gd name="connsiteX0" fmla="*/ 0 w 8342"/>
              <a:gd name="connsiteY0" fmla="*/ 0 h 10183"/>
              <a:gd name="connsiteX1" fmla="*/ 8342 w 8342"/>
              <a:gd name="connsiteY1" fmla="*/ 273 h 10183"/>
              <a:gd name="connsiteX0" fmla="*/ 0 w 10000"/>
              <a:gd name="connsiteY0" fmla="*/ 0 h 8301"/>
              <a:gd name="connsiteX1" fmla="*/ 10000 w 10000"/>
              <a:gd name="connsiteY1" fmla="*/ 268 h 8301"/>
              <a:gd name="connsiteX0" fmla="*/ 0 w 10000"/>
              <a:gd name="connsiteY0" fmla="*/ 0 h 9882"/>
              <a:gd name="connsiteX1" fmla="*/ 10000 w 10000"/>
              <a:gd name="connsiteY1" fmla="*/ 323 h 9882"/>
              <a:gd name="connsiteX0" fmla="*/ 0 w 10000"/>
              <a:gd name="connsiteY0" fmla="*/ 0 h 10033"/>
              <a:gd name="connsiteX1" fmla="*/ 10000 w 10000"/>
              <a:gd name="connsiteY1" fmla="*/ 327 h 10033"/>
              <a:gd name="connsiteX0" fmla="*/ 0 w 10000"/>
              <a:gd name="connsiteY0" fmla="*/ 0 h 10044"/>
              <a:gd name="connsiteX1" fmla="*/ 10000 w 10000"/>
              <a:gd name="connsiteY1" fmla="*/ 327 h 10044"/>
              <a:gd name="connsiteX0" fmla="*/ 0 w 10038"/>
              <a:gd name="connsiteY0" fmla="*/ 0 h 9941"/>
              <a:gd name="connsiteX1" fmla="*/ 10038 w 10038"/>
              <a:gd name="connsiteY1" fmla="*/ 126 h 9941"/>
              <a:gd name="connsiteX0" fmla="*/ 0 w 10000"/>
              <a:gd name="connsiteY0" fmla="*/ 0 h 9942"/>
              <a:gd name="connsiteX1" fmla="*/ 10000 w 10000"/>
              <a:gd name="connsiteY1" fmla="*/ 11 h 9942"/>
              <a:gd name="connsiteX0" fmla="*/ 0 w 10000"/>
              <a:gd name="connsiteY0" fmla="*/ 0 h 10087"/>
              <a:gd name="connsiteX1" fmla="*/ 10000 w 10000"/>
              <a:gd name="connsiteY1" fmla="*/ 11 h 10087"/>
              <a:gd name="connsiteX0" fmla="*/ 0 w 10000"/>
              <a:gd name="connsiteY0" fmla="*/ 0 h 10076"/>
              <a:gd name="connsiteX1" fmla="*/ 10000 w 10000"/>
              <a:gd name="connsiteY1" fmla="*/ 11 h 10076"/>
              <a:gd name="connsiteX0" fmla="*/ 0 w 10000"/>
              <a:gd name="connsiteY0" fmla="*/ 0 h 10087"/>
              <a:gd name="connsiteX1" fmla="*/ 10000 w 10000"/>
              <a:gd name="connsiteY1" fmla="*/ 11 h 10087"/>
              <a:gd name="connsiteX0" fmla="*/ 0 w 10000"/>
              <a:gd name="connsiteY0" fmla="*/ 0 h 9370"/>
              <a:gd name="connsiteX1" fmla="*/ 10000 w 10000"/>
              <a:gd name="connsiteY1" fmla="*/ 11 h 9370"/>
              <a:gd name="connsiteX0" fmla="*/ 0 w 10000"/>
              <a:gd name="connsiteY0" fmla="*/ 0 h 9194"/>
              <a:gd name="connsiteX1" fmla="*/ 10000 w 10000"/>
              <a:gd name="connsiteY1" fmla="*/ 12 h 9194"/>
              <a:gd name="connsiteX0" fmla="*/ 0 w 10000"/>
              <a:gd name="connsiteY0" fmla="*/ 0 h 10038"/>
              <a:gd name="connsiteX1" fmla="*/ 10000 w 10000"/>
              <a:gd name="connsiteY1" fmla="*/ 13 h 10038"/>
              <a:gd name="connsiteX0" fmla="*/ 0 w 10000"/>
              <a:gd name="connsiteY0" fmla="*/ 0 h 10025"/>
              <a:gd name="connsiteX1" fmla="*/ 10000 w 10000"/>
              <a:gd name="connsiteY1" fmla="*/ 13 h 10025"/>
              <a:gd name="connsiteX0" fmla="*/ 0 w 10000"/>
              <a:gd name="connsiteY0" fmla="*/ 0 h 10005"/>
              <a:gd name="connsiteX1" fmla="*/ 10000 w 10000"/>
              <a:gd name="connsiteY1" fmla="*/ 13 h 10005"/>
              <a:gd name="connsiteX0" fmla="*/ 0 w 10000"/>
              <a:gd name="connsiteY0" fmla="*/ 0 h 9944"/>
              <a:gd name="connsiteX1" fmla="*/ 10000 w 10000"/>
              <a:gd name="connsiteY1" fmla="*/ 13 h 9944"/>
              <a:gd name="connsiteX0" fmla="*/ 0 w 11354"/>
              <a:gd name="connsiteY0" fmla="*/ 0 h 14289"/>
              <a:gd name="connsiteX1" fmla="*/ 11354 w 11354"/>
              <a:gd name="connsiteY1" fmla="*/ 7216 h 14289"/>
              <a:gd name="connsiteX0" fmla="*/ 0 w 11354"/>
              <a:gd name="connsiteY0" fmla="*/ 0 h 8694"/>
              <a:gd name="connsiteX1" fmla="*/ 11354 w 11354"/>
              <a:gd name="connsiteY1" fmla="*/ 7216 h 8694"/>
              <a:gd name="connsiteX0" fmla="*/ 0 w 7448"/>
              <a:gd name="connsiteY0" fmla="*/ 0 h 11953"/>
              <a:gd name="connsiteX1" fmla="*/ 7448 w 7448"/>
              <a:gd name="connsiteY1" fmla="*/ 11416 h 11953"/>
              <a:gd name="connsiteX0" fmla="*/ 0 w 10000"/>
              <a:gd name="connsiteY0" fmla="*/ 0 h 10658"/>
              <a:gd name="connsiteX1" fmla="*/ 10000 w 10000"/>
              <a:gd name="connsiteY1" fmla="*/ 9551 h 10658"/>
              <a:gd name="connsiteX0" fmla="*/ 0 w 10112"/>
              <a:gd name="connsiteY0" fmla="*/ 0 h 14414"/>
              <a:gd name="connsiteX1" fmla="*/ 10112 w 10112"/>
              <a:gd name="connsiteY1" fmla="*/ 13994 h 14414"/>
              <a:gd name="connsiteX0" fmla="*/ 0 w 10112"/>
              <a:gd name="connsiteY0" fmla="*/ 0 h 14147"/>
              <a:gd name="connsiteX1" fmla="*/ 10112 w 10112"/>
              <a:gd name="connsiteY1" fmla="*/ 13994 h 14147"/>
              <a:gd name="connsiteX0" fmla="*/ 0 w 10112"/>
              <a:gd name="connsiteY0" fmla="*/ 0 h 14238"/>
              <a:gd name="connsiteX1" fmla="*/ 10112 w 10112"/>
              <a:gd name="connsiteY1" fmla="*/ 13994 h 14238"/>
              <a:gd name="connsiteX0" fmla="*/ 1 w 7841"/>
              <a:gd name="connsiteY0" fmla="*/ 0 h 25583"/>
              <a:gd name="connsiteX1" fmla="*/ 7841 w 7841"/>
              <a:gd name="connsiteY1" fmla="*/ 25546 h 25583"/>
              <a:gd name="connsiteX0" fmla="*/ 0 w 10094"/>
              <a:gd name="connsiteY0" fmla="*/ 0 h 10023"/>
              <a:gd name="connsiteX1" fmla="*/ 10094 w 10094"/>
              <a:gd name="connsiteY1" fmla="*/ 10009 h 10023"/>
              <a:gd name="connsiteX0" fmla="*/ 0 w 10094"/>
              <a:gd name="connsiteY0" fmla="*/ 0 h 10023"/>
              <a:gd name="connsiteX1" fmla="*/ 10094 w 10094"/>
              <a:gd name="connsiteY1" fmla="*/ 10009 h 10023"/>
              <a:gd name="connsiteX0" fmla="*/ 0 w 10094"/>
              <a:gd name="connsiteY0" fmla="*/ 0 h 10023"/>
              <a:gd name="connsiteX1" fmla="*/ 10094 w 10094"/>
              <a:gd name="connsiteY1" fmla="*/ 10009 h 10023"/>
              <a:gd name="connsiteX0" fmla="*/ 0 w 10094"/>
              <a:gd name="connsiteY0" fmla="*/ 0 h 10009"/>
              <a:gd name="connsiteX1" fmla="*/ 10094 w 10094"/>
              <a:gd name="connsiteY1" fmla="*/ 10009 h 10009"/>
              <a:gd name="connsiteX0" fmla="*/ 0 w 9904"/>
              <a:gd name="connsiteY0" fmla="*/ 0 h 7994"/>
              <a:gd name="connsiteX1" fmla="*/ 9904 w 9904"/>
              <a:gd name="connsiteY1" fmla="*/ 7994 h 7994"/>
              <a:gd name="connsiteX0" fmla="*/ 0 w 10090"/>
              <a:gd name="connsiteY0" fmla="*/ 0 h 10000"/>
              <a:gd name="connsiteX1" fmla="*/ 10090 w 10090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90" h="10000">
                <a:moveTo>
                  <a:pt x="0" y="0"/>
                </a:moveTo>
                <a:cubicBezTo>
                  <a:pt x="122" y="7114"/>
                  <a:pt x="5031" y="10038"/>
                  <a:pt x="10090" y="10000"/>
                </a:cubicBezTo>
              </a:path>
            </a:pathLst>
          </a:cu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9498938" y="1096172"/>
            <a:ext cx="2488509" cy="2432200"/>
          </a:xfrm>
          <a:prstGeom prst="line">
            <a:avLst/>
          </a:prstGeom>
          <a:ln w="349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10284837" y="2124861"/>
            <a:ext cx="649501" cy="634806"/>
          </a:xfrm>
          <a:prstGeom prst="line">
            <a:avLst/>
          </a:prstGeom>
          <a:ln w="38100">
            <a:solidFill>
              <a:srgbClr val="0000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8102363" y="1272132"/>
            <a:ext cx="3991126" cy="3597881"/>
            <a:chOff x="8102363" y="1272132"/>
            <a:chExt cx="3991126" cy="3597881"/>
          </a:xfrm>
        </p:grpSpPr>
        <p:sp>
          <p:nvSpPr>
            <p:cNvPr id="22" name="TextBox 21"/>
            <p:cNvSpPr txBox="1"/>
            <p:nvPr/>
          </p:nvSpPr>
          <p:spPr>
            <a:xfrm>
              <a:off x="8102363" y="3669684"/>
              <a:ext cx="399112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dirty="0"/>
                <a:t>NON-CONVEX</a:t>
              </a:r>
            </a:p>
            <a:p>
              <a:pPr algn="ctr"/>
              <a:r>
                <a:rPr lang="en-IN" sz="3600" dirty="0"/>
                <a:t>FUNCTION</a:t>
              </a:r>
              <a:endParaRPr lang="en-US" sz="3600" dirty="0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8323567" y="1272132"/>
              <a:ext cx="3319272" cy="2112264"/>
              <a:chOff x="8323567" y="1272132"/>
              <a:chExt cx="3319272" cy="2112264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 flipH="1">
                <a:off x="8323567" y="3018636"/>
                <a:ext cx="331927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8814096" y="1272132"/>
                <a:ext cx="0" cy="211226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Freeform 25"/>
          <p:cNvSpPr/>
          <p:nvPr/>
        </p:nvSpPr>
        <p:spPr>
          <a:xfrm>
            <a:off x="10923743" y="2014971"/>
            <a:ext cx="1430554" cy="863291"/>
          </a:xfrm>
          <a:custGeom>
            <a:avLst/>
            <a:gdLst>
              <a:gd name="connsiteX0" fmla="*/ 0 w 1087655"/>
              <a:gd name="connsiteY0" fmla="*/ 38501 h 38501"/>
              <a:gd name="connsiteX1" fmla="*/ 1087655 w 1087655"/>
              <a:gd name="connsiteY1" fmla="*/ 0 h 38501"/>
              <a:gd name="connsiteX2" fmla="*/ 1087655 w 1087655"/>
              <a:gd name="connsiteY2" fmla="*/ 0 h 38501"/>
              <a:gd name="connsiteX0" fmla="*/ 167084 w 1254739"/>
              <a:gd name="connsiteY0" fmla="*/ 38501 h 302441"/>
              <a:gd name="connsiteX1" fmla="*/ 1254739 w 1254739"/>
              <a:gd name="connsiteY1" fmla="*/ 0 h 302441"/>
              <a:gd name="connsiteX2" fmla="*/ 1254739 w 1254739"/>
              <a:gd name="connsiteY2" fmla="*/ 0 h 302441"/>
              <a:gd name="connsiteX0" fmla="*/ 154031 w 1346635"/>
              <a:gd name="connsiteY0" fmla="*/ 49865 h 718331"/>
              <a:gd name="connsiteX1" fmla="*/ 1241686 w 1346635"/>
              <a:gd name="connsiteY1" fmla="*/ 11364 h 718331"/>
              <a:gd name="connsiteX2" fmla="*/ 1322119 w 1346635"/>
              <a:gd name="connsiteY2" fmla="*/ 718331 h 718331"/>
              <a:gd name="connsiteX0" fmla="*/ 157357 w 1596378"/>
              <a:gd name="connsiteY0" fmla="*/ 49865 h 718331"/>
              <a:gd name="connsiteX1" fmla="*/ 1245012 w 1596378"/>
              <a:gd name="connsiteY1" fmla="*/ 11364 h 718331"/>
              <a:gd name="connsiteX2" fmla="*/ 1596378 w 1596378"/>
              <a:gd name="connsiteY2" fmla="*/ 718331 h 718331"/>
              <a:gd name="connsiteX0" fmla="*/ 157357 w 1596378"/>
              <a:gd name="connsiteY0" fmla="*/ 49865 h 718331"/>
              <a:gd name="connsiteX1" fmla="*/ 1245012 w 1596378"/>
              <a:gd name="connsiteY1" fmla="*/ 11364 h 718331"/>
              <a:gd name="connsiteX2" fmla="*/ 1596378 w 1596378"/>
              <a:gd name="connsiteY2" fmla="*/ 718331 h 718331"/>
              <a:gd name="connsiteX0" fmla="*/ 0 w 1439021"/>
              <a:gd name="connsiteY0" fmla="*/ 0 h 668466"/>
              <a:gd name="connsiteX1" fmla="*/ 1439021 w 1439021"/>
              <a:gd name="connsiteY1" fmla="*/ 668466 h 668466"/>
              <a:gd name="connsiteX0" fmla="*/ 164400 w 1603421"/>
              <a:gd name="connsiteY0" fmla="*/ 0 h 668466"/>
              <a:gd name="connsiteX1" fmla="*/ 1603421 w 1603421"/>
              <a:gd name="connsiteY1" fmla="*/ 668466 h 668466"/>
              <a:gd name="connsiteX0" fmla="*/ 165041 w 1595595"/>
              <a:gd name="connsiteY0" fmla="*/ 0 h 693866"/>
              <a:gd name="connsiteX1" fmla="*/ 1595595 w 1595595"/>
              <a:gd name="connsiteY1" fmla="*/ 693866 h 693866"/>
              <a:gd name="connsiteX0" fmla="*/ 158649 w 1589203"/>
              <a:gd name="connsiteY0" fmla="*/ 0 h 824809"/>
              <a:gd name="connsiteX1" fmla="*/ 1589203 w 1589203"/>
              <a:gd name="connsiteY1" fmla="*/ 693866 h 824809"/>
              <a:gd name="connsiteX0" fmla="*/ 0 w 1430554"/>
              <a:gd name="connsiteY0" fmla="*/ 86920 h 832899"/>
              <a:gd name="connsiteX1" fmla="*/ 1430554 w 1430554"/>
              <a:gd name="connsiteY1" fmla="*/ 780786 h 832899"/>
              <a:gd name="connsiteX0" fmla="*/ 0 w 1430554"/>
              <a:gd name="connsiteY0" fmla="*/ 97296 h 842289"/>
              <a:gd name="connsiteX1" fmla="*/ 1430554 w 1430554"/>
              <a:gd name="connsiteY1" fmla="*/ 791162 h 842289"/>
              <a:gd name="connsiteX0" fmla="*/ 0 w 1430554"/>
              <a:gd name="connsiteY0" fmla="*/ 120278 h 863291"/>
              <a:gd name="connsiteX1" fmla="*/ 1430554 w 1430554"/>
              <a:gd name="connsiteY1" fmla="*/ 814144 h 863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30554" h="863291">
                <a:moveTo>
                  <a:pt x="0" y="120278"/>
                </a:moveTo>
                <a:cubicBezTo>
                  <a:pt x="572807" y="-440066"/>
                  <a:pt x="1044013" y="1158589"/>
                  <a:pt x="1430554" y="814144"/>
                </a:cubicBezTo>
              </a:path>
            </a:pathLst>
          </a:cu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17" y="1862140"/>
            <a:ext cx="3662360" cy="83671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201" y="2133762"/>
            <a:ext cx="947367" cy="35419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691" y="3351274"/>
            <a:ext cx="947367" cy="354196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6913876" y="2869996"/>
            <a:ext cx="257874" cy="544098"/>
            <a:chOff x="6913876" y="2869996"/>
            <a:chExt cx="257874" cy="544098"/>
          </a:xfrm>
        </p:grpSpPr>
        <p:pic>
          <p:nvPicPr>
            <p:cNvPr id="31" name="Picture 30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3876" y="3123300"/>
              <a:ext cx="257874" cy="290794"/>
            </a:xfrm>
            <a:prstGeom prst="rect">
              <a:avLst/>
            </a:prstGeom>
          </p:spPr>
        </p:pic>
        <p:sp>
          <p:nvSpPr>
            <p:cNvPr id="32" name="Oval 31"/>
            <p:cNvSpPr/>
            <p:nvPr/>
          </p:nvSpPr>
          <p:spPr>
            <a:xfrm>
              <a:off x="6961214" y="2869996"/>
              <a:ext cx="165940" cy="16594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pic>
        <p:nvPicPr>
          <p:cNvPr id="33" name="Picture 3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47" y="3579038"/>
            <a:ext cx="1106481" cy="45112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47" y="4176478"/>
            <a:ext cx="2148951" cy="505994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47" y="4822688"/>
            <a:ext cx="4724644" cy="505994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98" y="5458957"/>
            <a:ext cx="6773006" cy="505994"/>
          </a:xfrm>
          <a:prstGeom prst="rect">
            <a:avLst/>
          </a:prstGeom>
        </p:spPr>
      </p:pic>
      <p:grpSp>
        <p:nvGrpSpPr>
          <p:cNvPr id="37" name="Group 36"/>
          <p:cNvGrpSpPr/>
          <p:nvPr/>
        </p:nvGrpSpPr>
        <p:grpSpPr>
          <a:xfrm>
            <a:off x="6229035" y="2869996"/>
            <a:ext cx="213278" cy="453568"/>
            <a:chOff x="6229035" y="2869996"/>
            <a:chExt cx="213278" cy="453568"/>
          </a:xfrm>
        </p:grpSpPr>
        <p:pic>
          <p:nvPicPr>
            <p:cNvPr id="38" name="Picture 37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9035" y="3123300"/>
              <a:ext cx="197520" cy="200264"/>
            </a:xfrm>
            <a:prstGeom prst="rect">
              <a:avLst/>
            </a:prstGeom>
          </p:spPr>
        </p:pic>
        <p:sp>
          <p:nvSpPr>
            <p:cNvPr id="39" name="Oval 38"/>
            <p:cNvSpPr/>
            <p:nvPr/>
          </p:nvSpPr>
          <p:spPr>
            <a:xfrm>
              <a:off x="6276373" y="2869996"/>
              <a:ext cx="165940" cy="16594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cxnSp>
        <p:nvCxnSpPr>
          <p:cNvPr id="40" name="Straight Connector 39"/>
          <p:cNvCxnSpPr/>
          <p:nvPr/>
        </p:nvCxnSpPr>
        <p:spPr>
          <a:xfrm flipH="1">
            <a:off x="4965669" y="2110789"/>
            <a:ext cx="2069879" cy="200072"/>
          </a:xfrm>
          <a:prstGeom prst="line">
            <a:avLst/>
          </a:prstGeom>
          <a:ln w="38100">
            <a:solidFill>
              <a:srgbClr val="2ECC7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4912793" y="2245725"/>
            <a:ext cx="108000" cy="624271"/>
            <a:chOff x="4912793" y="2245725"/>
            <a:chExt cx="108000" cy="624271"/>
          </a:xfrm>
        </p:grpSpPr>
        <p:cxnSp>
          <p:nvCxnSpPr>
            <p:cNvPr id="42" name="Straight Connector 41"/>
            <p:cNvCxnSpPr>
              <a:stCxn id="14" idx="0"/>
            </p:cNvCxnSpPr>
            <p:nvPr/>
          </p:nvCxnSpPr>
          <p:spPr>
            <a:xfrm flipV="1">
              <a:off x="4965669" y="2266115"/>
              <a:ext cx="0" cy="60388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4912793" y="2245725"/>
              <a:ext cx="108000" cy="108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985181" y="2041679"/>
            <a:ext cx="108000" cy="842702"/>
            <a:chOff x="6985181" y="2041679"/>
            <a:chExt cx="108000" cy="842702"/>
          </a:xfrm>
        </p:grpSpPr>
        <p:cxnSp>
          <p:nvCxnSpPr>
            <p:cNvPr id="45" name="Straight Connector 44"/>
            <p:cNvCxnSpPr/>
            <p:nvPr/>
          </p:nvCxnSpPr>
          <p:spPr>
            <a:xfrm flipV="1">
              <a:off x="7042813" y="2076450"/>
              <a:ext cx="0" cy="80793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>
              <a:spLocks noChangeAspect="1"/>
            </p:cNvSpPr>
            <p:nvPr/>
          </p:nvSpPr>
          <p:spPr>
            <a:xfrm>
              <a:off x="6985181" y="2041679"/>
              <a:ext cx="108000" cy="108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303972" y="2530308"/>
            <a:ext cx="108000" cy="339688"/>
            <a:chOff x="6303972" y="2530308"/>
            <a:chExt cx="108000" cy="339688"/>
          </a:xfrm>
        </p:grpSpPr>
        <p:cxnSp>
          <p:nvCxnSpPr>
            <p:cNvPr id="48" name="Straight Connector 47"/>
            <p:cNvCxnSpPr>
              <a:stCxn id="39" idx="0"/>
            </p:cNvCxnSpPr>
            <p:nvPr/>
          </p:nvCxnSpPr>
          <p:spPr>
            <a:xfrm flipV="1">
              <a:off x="6359343" y="2568055"/>
              <a:ext cx="0" cy="30194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>
              <a:spLocks noChangeAspect="1"/>
            </p:cNvSpPr>
            <p:nvPr/>
          </p:nvSpPr>
          <p:spPr>
            <a:xfrm>
              <a:off x="6303972" y="2530308"/>
              <a:ext cx="108000" cy="108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0" name="Picture 4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73" y="5457140"/>
            <a:ext cx="6507815" cy="505994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677346" y="4429475"/>
            <a:ext cx="7952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+mj-lt"/>
              </a:rPr>
              <a:t>For differentiable functions, a nicer definition</a:t>
            </a:r>
            <a:endParaRPr lang="en-US" sz="3200" dirty="0">
              <a:latin typeface="+mj-lt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9046962" y="2962740"/>
            <a:ext cx="260617" cy="453568"/>
            <a:chOff x="6500137" y="2869996"/>
            <a:chExt cx="260617" cy="453568"/>
          </a:xfrm>
        </p:grpSpPr>
        <p:pic>
          <p:nvPicPr>
            <p:cNvPr id="53" name="Picture 52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0137" y="3123300"/>
              <a:ext cx="260617" cy="200264"/>
            </a:xfrm>
            <a:prstGeom prst="rect">
              <a:avLst/>
            </a:prstGeom>
          </p:spPr>
        </p:pic>
        <p:sp>
          <p:nvSpPr>
            <p:cNvPr id="54" name="Oval 53"/>
            <p:cNvSpPr/>
            <p:nvPr/>
          </p:nvSpPr>
          <p:spPr>
            <a:xfrm>
              <a:off x="6547475" y="2869996"/>
              <a:ext cx="165940" cy="16594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1384928" y="2962740"/>
            <a:ext cx="257874" cy="544098"/>
            <a:chOff x="6913876" y="2869996"/>
            <a:chExt cx="257874" cy="544098"/>
          </a:xfrm>
        </p:grpSpPr>
        <p:pic>
          <p:nvPicPr>
            <p:cNvPr id="56" name="Picture 55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3876" y="3123300"/>
              <a:ext cx="257874" cy="290794"/>
            </a:xfrm>
            <a:prstGeom prst="rect">
              <a:avLst/>
            </a:prstGeom>
          </p:spPr>
        </p:pic>
        <p:sp>
          <p:nvSpPr>
            <p:cNvPr id="57" name="Oval 56"/>
            <p:cNvSpPr/>
            <p:nvPr/>
          </p:nvSpPr>
          <p:spPr>
            <a:xfrm>
              <a:off x="6961214" y="2869996"/>
              <a:ext cx="165940" cy="16594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1035703" y="2962740"/>
            <a:ext cx="213278" cy="453568"/>
            <a:chOff x="6229035" y="2869996"/>
            <a:chExt cx="213278" cy="453568"/>
          </a:xfrm>
        </p:grpSpPr>
        <p:pic>
          <p:nvPicPr>
            <p:cNvPr id="59" name="Picture 58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9035" y="3123300"/>
              <a:ext cx="197520" cy="200264"/>
            </a:xfrm>
            <a:prstGeom prst="rect">
              <a:avLst/>
            </a:prstGeom>
          </p:spPr>
        </p:pic>
        <p:sp>
          <p:nvSpPr>
            <p:cNvPr id="60" name="Oval 59"/>
            <p:cNvSpPr/>
            <p:nvPr/>
          </p:nvSpPr>
          <p:spPr>
            <a:xfrm>
              <a:off x="6276373" y="2869996"/>
              <a:ext cx="165940" cy="16594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cxnSp>
        <p:nvCxnSpPr>
          <p:cNvPr id="61" name="Straight Connector 60"/>
          <p:cNvCxnSpPr/>
          <p:nvPr/>
        </p:nvCxnSpPr>
        <p:spPr>
          <a:xfrm flipH="1">
            <a:off x="9165380" y="2184409"/>
            <a:ext cx="2361140" cy="319828"/>
          </a:xfrm>
          <a:prstGeom prst="line">
            <a:avLst/>
          </a:prstGeom>
          <a:ln w="38100">
            <a:solidFill>
              <a:srgbClr val="2ECC7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9116151" y="2421604"/>
            <a:ext cx="108000" cy="541136"/>
            <a:chOff x="4652218" y="2328860"/>
            <a:chExt cx="108000" cy="541136"/>
          </a:xfrm>
        </p:grpSpPr>
        <p:cxnSp>
          <p:nvCxnSpPr>
            <p:cNvPr id="63" name="Straight Connector 62"/>
            <p:cNvCxnSpPr>
              <a:stCxn id="54" idx="0"/>
            </p:cNvCxnSpPr>
            <p:nvPr/>
          </p:nvCxnSpPr>
          <p:spPr>
            <a:xfrm flipH="1" flipV="1">
              <a:off x="4706218" y="2405028"/>
              <a:ext cx="7119" cy="464968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>
              <a:spLocks noChangeAspect="1"/>
            </p:cNvSpPr>
            <p:nvPr/>
          </p:nvSpPr>
          <p:spPr>
            <a:xfrm>
              <a:off x="4652218" y="2328860"/>
              <a:ext cx="108000" cy="108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1458540" y="2122802"/>
            <a:ext cx="108000" cy="854323"/>
            <a:chOff x="6987488" y="2030058"/>
            <a:chExt cx="108000" cy="854323"/>
          </a:xfrm>
        </p:grpSpPr>
        <p:cxnSp>
          <p:nvCxnSpPr>
            <p:cNvPr id="66" name="Straight Connector 65"/>
            <p:cNvCxnSpPr/>
            <p:nvPr/>
          </p:nvCxnSpPr>
          <p:spPr>
            <a:xfrm flipV="1">
              <a:off x="7042813" y="2076450"/>
              <a:ext cx="0" cy="80793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>
              <a:spLocks noChangeAspect="1"/>
            </p:cNvSpPr>
            <p:nvPr/>
          </p:nvSpPr>
          <p:spPr>
            <a:xfrm>
              <a:off x="6987488" y="2030058"/>
              <a:ext cx="108000" cy="108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1115755" y="1956727"/>
            <a:ext cx="108000" cy="1006013"/>
            <a:chOff x="6644703" y="1863983"/>
            <a:chExt cx="108000" cy="1006013"/>
          </a:xfrm>
        </p:grpSpPr>
        <p:cxnSp>
          <p:nvCxnSpPr>
            <p:cNvPr id="69" name="Straight Connector 68"/>
            <p:cNvCxnSpPr>
              <a:stCxn id="60" idx="0"/>
            </p:cNvCxnSpPr>
            <p:nvPr/>
          </p:nvCxnSpPr>
          <p:spPr>
            <a:xfrm flipV="1">
              <a:off x="6694959" y="1983706"/>
              <a:ext cx="0" cy="88629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>
              <a:spLocks noChangeAspect="1"/>
            </p:cNvSpPr>
            <p:nvPr/>
          </p:nvSpPr>
          <p:spPr>
            <a:xfrm>
              <a:off x="6644703" y="1863983"/>
              <a:ext cx="108000" cy="108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Cross 70"/>
          <p:cNvSpPr/>
          <p:nvPr/>
        </p:nvSpPr>
        <p:spPr>
          <a:xfrm rot="18900000">
            <a:off x="11591766" y="1470586"/>
            <a:ext cx="589987" cy="589987"/>
          </a:xfrm>
          <a:prstGeom prst="plus">
            <a:avLst>
              <a:gd name="adj" fmla="val 42070"/>
            </a:avLst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10700354" y="5548323"/>
            <a:ext cx="1468606" cy="1238929"/>
            <a:chOff x="12383748" y="1219011"/>
            <a:chExt cx="1862104" cy="1570887"/>
          </a:xfrm>
        </p:grpSpPr>
        <p:sp>
          <p:nvSpPr>
            <p:cNvPr id="73" name="Freeform 72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4" name="Freeform 73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5" name="Freeform 74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6" name="Oval 75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7" name="Oval 76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8" name="Rectangular Callout 77"/>
          <p:cNvSpPr/>
          <p:nvPr/>
        </p:nvSpPr>
        <p:spPr>
          <a:xfrm>
            <a:off x="6086167" y="5628276"/>
            <a:ext cx="4179553" cy="994351"/>
          </a:xfrm>
          <a:prstGeom prst="wedgeRectCallout">
            <a:avLst>
              <a:gd name="adj1" fmla="val 71140"/>
              <a:gd name="adj2" fmla="val 54401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0" dirty="0">
                <a:solidFill>
                  <a:schemeClr val="tx1"/>
                </a:solidFill>
                <a:latin typeface="+mj-lt"/>
              </a:rPr>
              <a:t>A convex function must lie below all its </a:t>
            </a:r>
            <a:r>
              <a:rPr lang="en-IN" sz="2400" b="0" i="1" dirty="0">
                <a:solidFill>
                  <a:schemeClr val="tx1"/>
                </a:solidFill>
                <a:latin typeface="+mj-lt"/>
              </a:rPr>
              <a:t>chords</a:t>
            </a:r>
            <a:endParaRPr lang="en-US" sz="2400" i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1" y="5085191"/>
            <a:ext cx="1731319" cy="1731319"/>
          </a:xfrm>
          <a:prstGeom prst="rect">
            <a:avLst/>
          </a:prstGeom>
        </p:spPr>
      </p:pic>
      <p:sp>
        <p:nvSpPr>
          <p:cNvPr id="80" name="Rectangular Callout 79"/>
          <p:cNvSpPr/>
          <p:nvPr/>
        </p:nvSpPr>
        <p:spPr>
          <a:xfrm>
            <a:off x="1772171" y="4671286"/>
            <a:ext cx="3387835" cy="1496502"/>
          </a:xfrm>
          <a:prstGeom prst="wedgeRectCallout">
            <a:avLst>
              <a:gd name="adj1" fmla="val -74508"/>
              <a:gd name="adj2" fmla="val 52566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+mj-lt"/>
              </a:rPr>
              <a:t>The sum of two convex functions is always convex. The difference may or may not be convex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0" y="3271879"/>
            <a:ext cx="1730672" cy="17306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ular Callout 80"/>
              <p:cNvSpPr/>
              <p:nvPr/>
            </p:nvSpPr>
            <p:spPr>
              <a:xfrm>
                <a:off x="1783095" y="2825255"/>
                <a:ext cx="3387835" cy="1496502"/>
              </a:xfrm>
              <a:prstGeom prst="wedgeRectCallout">
                <a:avLst>
                  <a:gd name="adj1" fmla="val -76631"/>
                  <a:gd name="adj2" fmla="val 59431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Think of common functions that are convex 1D examples: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d-dim example: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  <m:sub>
                        <m:r>
                          <a:rPr lang="en-IN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81" name="Rectangular Callout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095" y="2825255"/>
                <a:ext cx="3387835" cy="1496502"/>
              </a:xfrm>
              <a:prstGeom prst="wedgeRectCallout">
                <a:avLst>
                  <a:gd name="adj1" fmla="val -76631"/>
                  <a:gd name="adj2" fmla="val 59431"/>
                </a:avLst>
              </a:prstGeom>
              <a:blipFill>
                <a:blip r:embed="rId28"/>
                <a:stretch>
                  <a:fillRect t="-3623" r="-1975" b="-362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2" name="Picture 81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7" y="1438521"/>
            <a:ext cx="1731899" cy="17318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ular Callout 82"/>
              <p:cNvSpPr/>
              <p:nvPr/>
            </p:nvSpPr>
            <p:spPr>
              <a:xfrm>
                <a:off x="1788020" y="1649074"/>
                <a:ext cx="5501089" cy="977819"/>
              </a:xfrm>
              <a:prstGeom prst="wedgeRectCallout">
                <a:avLst>
                  <a:gd name="adj1" fmla="val -68034"/>
                  <a:gd name="adj2" fmla="val 55998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solidFill>
                      <a:schemeClr val="tx1"/>
                    </a:solidFill>
                    <a:latin typeface="+mj-lt"/>
                  </a:rPr>
                  <a:t>The tangent to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 at 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is the hyperplane </a:t>
                </a:r>
                <a14:m>
                  <m:oMath xmlns:m="http://schemas.openxmlformats.org/officeDocument/2006/math">
                    <m:r>
                      <a:rPr lang="en-I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d>
                      <m:d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I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I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i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83" name="Rectangular Callout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020" y="1649074"/>
                <a:ext cx="5501089" cy="977819"/>
              </a:xfrm>
              <a:prstGeom prst="wedgeRectCallout">
                <a:avLst>
                  <a:gd name="adj1" fmla="val -68034"/>
                  <a:gd name="adj2" fmla="val 55998"/>
                </a:avLst>
              </a:prstGeom>
              <a:blipFill>
                <a:blip r:embed="rId30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Rectangular Callout 83"/>
          <p:cNvSpPr/>
          <p:nvPr/>
        </p:nvSpPr>
        <p:spPr>
          <a:xfrm>
            <a:off x="6000608" y="4334331"/>
            <a:ext cx="4179553" cy="994351"/>
          </a:xfrm>
          <a:prstGeom prst="wedgeRectCallout">
            <a:avLst>
              <a:gd name="adj1" fmla="val 71877"/>
              <a:gd name="adj2" fmla="val 99864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0" dirty="0">
                <a:solidFill>
                  <a:schemeClr val="tx1"/>
                </a:solidFill>
                <a:latin typeface="+mj-lt"/>
              </a:rPr>
              <a:t>A differentiable convex function must lie above all its </a:t>
            </a:r>
            <a:r>
              <a:rPr lang="en-IN" sz="2400" b="0" i="1" dirty="0">
                <a:solidFill>
                  <a:schemeClr val="tx1"/>
                </a:solidFill>
                <a:latin typeface="+mj-lt"/>
              </a:rPr>
              <a:t>tangents</a:t>
            </a:r>
            <a:endParaRPr lang="en-US" sz="2400" i="1" dirty="0">
              <a:solidFill>
                <a:schemeClr val="tx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ular Callout 84"/>
              <p:cNvSpPr/>
              <p:nvPr/>
            </p:nvSpPr>
            <p:spPr>
              <a:xfrm>
                <a:off x="5255563" y="5407463"/>
                <a:ext cx="5284782" cy="1217273"/>
              </a:xfrm>
              <a:prstGeom prst="wedgeRectCallout">
                <a:avLst>
                  <a:gd name="adj1" fmla="val 61216"/>
                  <a:gd name="adj2" fmla="val 53557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b="0" dirty="0">
                    <a:solidFill>
                      <a:schemeClr val="tx1"/>
                    </a:solidFill>
                    <a:latin typeface="+mj-lt"/>
                  </a:rPr>
                  <a:t>In fact a third definition exists for twice differentiable convex functions: their Hessian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IN" sz="2400" b="0" dirty="0">
                    <a:solidFill>
                      <a:schemeClr val="tx1"/>
                    </a:solidFill>
                    <a:latin typeface="+mj-lt"/>
                  </a:rPr>
                  <a:t> must be PSD everywhere </a:t>
                </a:r>
                <a:endParaRPr lang="en-US" sz="2400" i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85" name="Rectangular Callout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563" y="5407463"/>
                <a:ext cx="5284782" cy="1217273"/>
              </a:xfrm>
              <a:prstGeom prst="wedgeRectCallout">
                <a:avLst>
                  <a:gd name="adj1" fmla="val 61216"/>
                  <a:gd name="adj2" fmla="val 53557"/>
                </a:avLst>
              </a:prstGeom>
              <a:blipFill>
                <a:blip r:embed="rId31"/>
                <a:stretch>
                  <a:fillRect l="-824" t="-1402" b="-4206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452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50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1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500"/>
                            </p:stCondLst>
                            <p:childTnLst>
                              <p:par>
                                <p:cTn id="1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  <p:bldP spid="18" grpId="0" animBg="1"/>
      <p:bldP spid="26" grpId="0" animBg="1"/>
      <p:bldP spid="51" grpId="0"/>
      <p:bldP spid="71" grpId="0" animBg="1"/>
      <p:bldP spid="78" grpId="0" animBg="1"/>
      <p:bldP spid="78" grpId="1" animBg="1"/>
      <p:bldP spid="80" grpId="0" animBg="1"/>
      <p:bldP spid="81" grpId="0" animBg="1"/>
      <p:bldP spid="83" grpId="0" animBg="1"/>
      <p:bldP spid="84" grpId="0" animBg="1"/>
      <p:bldP spid="8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54" y="226598"/>
            <a:ext cx="10515600" cy="603747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Checking for Convexity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All constant functions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IN" dirty="0"/>
                  <a:t> are convex</a:t>
                </a:r>
              </a:p>
              <a:p>
                <a:r>
                  <a:rPr lang="en-IN" dirty="0"/>
                  <a:t>All linear functions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dirty="0"/>
                  <a:t> are convex</a:t>
                </a:r>
              </a:p>
              <a:p>
                <a:r>
                  <a:rPr lang="en-IN" dirty="0"/>
                  <a:t>Sums of convex functions are convex</a:t>
                </a:r>
              </a:p>
              <a:p>
                <a:r>
                  <a:rPr lang="en-IN" dirty="0"/>
                  <a:t>Positive multiples of convex functions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IN" dirty="0"/>
                  <a:t> are convex</a:t>
                </a:r>
              </a:p>
              <a:p>
                <a:r>
                  <a:rPr lang="en-IN" dirty="0"/>
                  <a:t>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dirty="0"/>
                  <a:t> is convex 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dirty="0"/>
                  <a:t> is convex and non-decreasing i.e.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IN" dirty="0"/>
                  <a:t>, then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dirty="0"/>
                  <a:t> is convex</a:t>
                </a:r>
              </a:p>
              <a:p>
                <a:r>
                  <a:rPr lang="en-IN" dirty="0"/>
                  <a:t>The Euclidean distance is convex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 is convex</a:t>
                </a:r>
              </a:p>
              <a:p>
                <a:r>
                  <a:rPr lang="en-IN" dirty="0"/>
                  <a:t>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dirty="0"/>
                  <a:t> is convex then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𝐚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IN" dirty="0"/>
                  <a:t> is also convex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7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3" y="5022015"/>
            <a:ext cx="1731899" cy="1731899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2085972" y="4841735"/>
            <a:ext cx="2722334" cy="1346130"/>
            <a:chOff x="2085972" y="4841735"/>
            <a:chExt cx="2722334" cy="1346130"/>
          </a:xfrm>
        </p:grpSpPr>
        <p:sp>
          <p:nvSpPr>
            <p:cNvPr id="6" name="Rectangular Callout 5"/>
            <p:cNvSpPr/>
            <p:nvPr/>
          </p:nvSpPr>
          <p:spPr>
            <a:xfrm>
              <a:off x="2085972" y="4841735"/>
              <a:ext cx="2722334" cy="1346130"/>
            </a:xfrm>
            <a:prstGeom prst="wedgeRectCallout">
              <a:avLst>
                <a:gd name="adj1" fmla="val -85395"/>
                <a:gd name="adj2" fmla="val 47602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400" dirty="0">
                  <a:solidFill>
                    <a:schemeClr val="tx1"/>
                  </a:solidFill>
                  <a:latin typeface="+mj-lt"/>
                </a:rPr>
                <a:t>Convex</a:t>
              </a:r>
              <a:br>
                <a:rPr lang="en-IN" sz="2400" dirty="0">
                  <a:solidFill>
                    <a:schemeClr val="tx1"/>
                  </a:solidFill>
                  <a:latin typeface="+mj-lt"/>
                </a:rPr>
              </a:br>
              <a:r>
                <a:rPr lang="en-IN" sz="2400" dirty="0">
                  <a:solidFill>
                    <a:schemeClr val="tx1"/>
                  </a:solidFill>
                  <a:latin typeface="+mj-lt"/>
                </a:rPr>
                <a:t>functions</a:t>
              </a:r>
              <a:br>
                <a:rPr lang="en-IN" sz="2400" dirty="0">
                  <a:solidFill>
                    <a:schemeClr val="tx1"/>
                  </a:solidFill>
                  <a:latin typeface="+mj-lt"/>
                </a:rPr>
              </a:br>
              <a:r>
                <a:rPr lang="en-IN" sz="2400" dirty="0">
                  <a:solidFill>
                    <a:schemeClr val="tx1"/>
                  </a:solidFill>
                  <a:latin typeface="+mj-lt"/>
                </a:rPr>
                <a:t>look like cups </a:t>
              </a:r>
              <a:endParaRPr lang="en-US" sz="2400" i="1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3555984" y="4948350"/>
              <a:ext cx="1152405" cy="1016949"/>
              <a:chOff x="5422347" y="3765550"/>
              <a:chExt cx="1283253" cy="1132417"/>
            </a:xfrm>
          </p:grpSpPr>
          <p:sp>
            <p:nvSpPr>
              <p:cNvPr id="11" name="Freeform 10"/>
              <p:cNvSpPr/>
              <p:nvPr/>
            </p:nvSpPr>
            <p:spPr>
              <a:xfrm>
                <a:off x="5427133" y="3894667"/>
                <a:ext cx="1278467" cy="1003300"/>
              </a:xfrm>
              <a:custGeom>
                <a:avLst/>
                <a:gdLst>
                  <a:gd name="connsiteX0" fmla="*/ 0 w 1278467"/>
                  <a:gd name="connsiteY0" fmla="*/ 4233 h 1003300"/>
                  <a:gd name="connsiteX1" fmla="*/ 635000 w 1278467"/>
                  <a:gd name="connsiteY1" fmla="*/ 1003300 h 1003300"/>
                  <a:gd name="connsiteX2" fmla="*/ 1278467 w 1278467"/>
                  <a:gd name="connsiteY2" fmla="*/ 0 h 1003300"/>
                  <a:gd name="connsiteX0" fmla="*/ 0 w 1278467"/>
                  <a:gd name="connsiteY0" fmla="*/ 4233 h 1003300"/>
                  <a:gd name="connsiteX1" fmla="*/ 635000 w 1278467"/>
                  <a:gd name="connsiteY1" fmla="*/ 1003300 h 1003300"/>
                  <a:gd name="connsiteX2" fmla="*/ 1278467 w 1278467"/>
                  <a:gd name="connsiteY2" fmla="*/ 0 h 1003300"/>
                  <a:gd name="connsiteX0" fmla="*/ 0 w 1278467"/>
                  <a:gd name="connsiteY0" fmla="*/ 4233 h 1003300"/>
                  <a:gd name="connsiteX1" fmla="*/ 635000 w 1278467"/>
                  <a:gd name="connsiteY1" fmla="*/ 1003300 h 1003300"/>
                  <a:gd name="connsiteX2" fmla="*/ 1278467 w 1278467"/>
                  <a:gd name="connsiteY2" fmla="*/ 0 h 1003300"/>
                  <a:gd name="connsiteX0" fmla="*/ 0 w 1278467"/>
                  <a:gd name="connsiteY0" fmla="*/ 4233 h 1003300"/>
                  <a:gd name="connsiteX1" fmla="*/ 635000 w 1278467"/>
                  <a:gd name="connsiteY1" fmla="*/ 1003300 h 1003300"/>
                  <a:gd name="connsiteX2" fmla="*/ 1278467 w 1278467"/>
                  <a:gd name="connsiteY2" fmla="*/ 0 h 1003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8467" h="1003300">
                    <a:moveTo>
                      <a:pt x="0" y="4233"/>
                    </a:moveTo>
                    <a:cubicBezTo>
                      <a:pt x="88195" y="542219"/>
                      <a:pt x="421922" y="1004005"/>
                      <a:pt x="635000" y="1003300"/>
                    </a:cubicBezTo>
                    <a:cubicBezTo>
                      <a:pt x="848078" y="1002595"/>
                      <a:pt x="1143706" y="594431"/>
                      <a:pt x="1278467" y="0"/>
                    </a:cubicBezTo>
                  </a:path>
                </a:pathLst>
              </a:custGeom>
              <a:solidFill>
                <a:srgbClr val="5B9BD5">
                  <a:lumMod val="20000"/>
                  <a:lumOff val="80000"/>
                </a:srgbClr>
              </a:solidFill>
              <a:ln w="12700" cap="flat" cmpd="sng" algn="ctr">
                <a:solidFill>
                  <a:srgbClr val="0000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422347" y="3765550"/>
                <a:ext cx="1282700" cy="259826"/>
              </a:xfrm>
              <a:prstGeom prst="ellipse">
                <a:avLst/>
              </a:prstGeom>
              <a:solidFill>
                <a:srgbClr val="F7FAFD"/>
              </a:solidFill>
              <a:ln w="12700" cap="flat" cmpd="sng" algn="ctr">
                <a:solidFill>
                  <a:srgbClr val="0000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56" y="3271879"/>
            <a:ext cx="1730672" cy="1730672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2157052" y="3126147"/>
            <a:ext cx="4664149" cy="1528429"/>
            <a:chOff x="2157052" y="2995908"/>
            <a:chExt cx="4664149" cy="15284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ular Callout 21"/>
                <p:cNvSpPr/>
                <p:nvPr/>
              </p:nvSpPr>
              <p:spPr>
                <a:xfrm>
                  <a:off x="2157052" y="2995908"/>
                  <a:ext cx="4664149" cy="1528429"/>
                </a:xfrm>
                <a:prstGeom prst="wedgeRectCallout">
                  <a:avLst>
                    <a:gd name="adj1" fmla="val -76363"/>
                    <a:gd name="adj2" fmla="val 37519"/>
                  </a:avLst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IN" sz="2400" dirty="0">
                      <a:solidFill>
                        <a:schemeClr val="tx1"/>
                      </a:solidFill>
                      <a:latin typeface="+mj-lt"/>
                    </a:rPr>
                    <a:t>The negative of a convex</a:t>
                  </a:r>
                  <a:br>
                    <a:rPr lang="en-IN" sz="2400" dirty="0">
                      <a:solidFill>
                        <a:schemeClr val="tx1"/>
                      </a:solidFill>
                      <a:latin typeface="+mj-lt"/>
                    </a:rPr>
                  </a:br>
                  <a:r>
                    <a:rPr lang="en-IN" sz="2400" dirty="0">
                      <a:solidFill>
                        <a:schemeClr val="tx1"/>
                      </a:solidFill>
                      <a:latin typeface="+mj-lt"/>
                    </a:rPr>
                    <a:t>function </a:t>
                  </a:r>
                  <a14:m>
                    <m:oMath xmlns:m="http://schemas.openxmlformats.org/officeDocument/2006/math"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a14:m>
                  <a:r>
                    <a:rPr lang="en-IN" sz="2400" dirty="0">
                      <a:solidFill>
                        <a:schemeClr val="tx1"/>
                      </a:solidFill>
                      <a:latin typeface="+mj-lt"/>
                    </a:rPr>
                    <a:t> is called a</a:t>
                  </a:r>
                  <a:br>
                    <a:rPr lang="en-IN" sz="2400" dirty="0">
                      <a:solidFill>
                        <a:schemeClr val="tx1"/>
                      </a:solidFill>
                      <a:latin typeface="+mj-lt"/>
                    </a:rPr>
                  </a:br>
                  <a:r>
                    <a:rPr lang="en-IN" sz="2400" i="1" dirty="0">
                      <a:solidFill>
                        <a:schemeClr val="tx1"/>
                      </a:solidFill>
                      <a:latin typeface="+mj-lt"/>
                    </a:rPr>
                    <a:t>concave </a:t>
                  </a:r>
                  <a:r>
                    <a:rPr lang="en-IN" sz="2400" dirty="0">
                      <a:solidFill>
                        <a:schemeClr val="tx1"/>
                      </a:solidFill>
                      <a:latin typeface="+mj-lt"/>
                    </a:rPr>
                    <a:t>function and they</a:t>
                  </a:r>
                  <a:br>
                    <a:rPr lang="en-IN" sz="2400" dirty="0">
                      <a:solidFill>
                        <a:schemeClr val="tx1"/>
                      </a:solidFill>
                      <a:latin typeface="+mj-lt"/>
                    </a:rPr>
                  </a:br>
                  <a:r>
                    <a:rPr lang="en-IN" sz="2400" dirty="0">
                      <a:solidFill>
                        <a:schemeClr val="tx1"/>
                      </a:solidFill>
                      <a:latin typeface="+mj-lt"/>
                    </a:rPr>
                    <a:t>look like inverted cups </a:t>
                  </a:r>
                  <a:endParaRPr lang="en-US" sz="2400" i="1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22" name="Rectangular Callout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7052" y="2995908"/>
                  <a:ext cx="4664149" cy="1528429"/>
                </a:xfrm>
                <a:prstGeom prst="wedgeRectCallout">
                  <a:avLst>
                    <a:gd name="adj1" fmla="val -76363"/>
                    <a:gd name="adj2" fmla="val 37519"/>
                  </a:avLst>
                </a:prstGeom>
                <a:blipFill>
                  <a:blip r:embed="rId5"/>
                  <a:stretch>
                    <a:fillRect t="-2724" b="-8560"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3" name="Group 22"/>
            <p:cNvGrpSpPr/>
            <p:nvPr/>
          </p:nvGrpSpPr>
          <p:grpSpPr>
            <a:xfrm rot="10800000">
              <a:off x="5477314" y="3145577"/>
              <a:ext cx="1152405" cy="1016949"/>
              <a:chOff x="5422347" y="3765550"/>
              <a:chExt cx="1283253" cy="1132417"/>
            </a:xfrm>
          </p:grpSpPr>
          <p:sp>
            <p:nvSpPr>
              <p:cNvPr id="24" name="Freeform 23"/>
              <p:cNvSpPr/>
              <p:nvPr/>
            </p:nvSpPr>
            <p:spPr>
              <a:xfrm>
                <a:off x="5427133" y="3894667"/>
                <a:ext cx="1278467" cy="1003300"/>
              </a:xfrm>
              <a:custGeom>
                <a:avLst/>
                <a:gdLst>
                  <a:gd name="connsiteX0" fmla="*/ 0 w 1278467"/>
                  <a:gd name="connsiteY0" fmla="*/ 4233 h 1003300"/>
                  <a:gd name="connsiteX1" fmla="*/ 635000 w 1278467"/>
                  <a:gd name="connsiteY1" fmla="*/ 1003300 h 1003300"/>
                  <a:gd name="connsiteX2" fmla="*/ 1278467 w 1278467"/>
                  <a:gd name="connsiteY2" fmla="*/ 0 h 1003300"/>
                  <a:gd name="connsiteX0" fmla="*/ 0 w 1278467"/>
                  <a:gd name="connsiteY0" fmla="*/ 4233 h 1003300"/>
                  <a:gd name="connsiteX1" fmla="*/ 635000 w 1278467"/>
                  <a:gd name="connsiteY1" fmla="*/ 1003300 h 1003300"/>
                  <a:gd name="connsiteX2" fmla="*/ 1278467 w 1278467"/>
                  <a:gd name="connsiteY2" fmla="*/ 0 h 1003300"/>
                  <a:gd name="connsiteX0" fmla="*/ 0 w 1278467"/>
                  <a:gd name="connsiteY0" fmla="*/ 4233 h 1003300"/>
                  <a:gd name="connsiteX1" fmla="*/ 635000 w 1278467"/>
                  <a:gd name="connsiteY1" fmla="*/ 1003300 h 1003300"/>
                  <a:gd name="connsiteX2" fmla="*/ 1278467 w 1278467"/>
                  <a:gd name="connsiteY2" fmla="*/ 0 h 1003300"/>
                  <a:gd name="connsiteX0" fmla="*/ 0 w 1278467"/>
                  <a:gd name="connsiteY0" fmla="*/ 4233 h 1003300"/>
                  <a:gd name="connsiteX1" fmla="*/ 635000 w 1278467"/>
                  <a:gd name="connsiteY1" fmla="*/ 1003300 h 1003300"/>
                  <a:gd name="connsiteX2" fmla="*/ 1278467 w 1278467"/>
                  <a:gd name="connsiteY2" fmla="*/ 0 h 1003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8467" h="1003300">
                    <a:moveTo>
                      <a:pt x="0" y="4233"/>
                    </a:moveTo>
                    <a:cubicBezTo>
                      <a:pt x="88195" y="542219"/>
                      <a:pt x="421922" y="1004005"/>
                      <a:pt x="635000" y="1003300"/>
                    </a:cubicBezTo>
                    <a:cubicBezTo>
                      <a:pt x="848078" y="1002595"/>
                      <a:pt x="1143706" y="594431"/>
                      <a:pt x="1278467" y="0"/>
                    </a:cubicBezTo>
                  </a:path>
                </a:pathLst>
              </a:custGeom>
              <a:solidFill>
                <a:srgbClr val="5B9BD5">
                  <a:lumMod val="20000"/>
                  <a:lumOff val="80000"/>
                </a:srgbClr>
              </a:solidFill>
              <a:ln w="12700" cap="flat" cmpd="sng" algn="ctr">
                <a:solidFill>
                  <a:srgbClr val="0000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422347" y="3765550"/>
                <a:ext cx="1282700" cy="259826"/>
              </a:xfrm>
              <a:prstGeom prst="ellipse">
                <a:avLst/>
              </a:prstGeom>
              <a:solidFill>
                <a:srgbClr val="F7FAFD"/>
              </a:solidFill>
              <a:ln w="12700" cap="flat" cmpd="sng" algn="ctr">
                <a:solidFill>
                  <a:srgbClr val="0000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31" y="1446634"/>
            <a:ext cx="1731319" cy="17313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ular Callout 27"/>
              <p:cNvSpPr/>
              <p:nvPr/>
            </p:nvSpPr>
            <p:spPr>
              <a:xfrm>
                <a:off x="2166279" y="1643798"/>
                <a:ext cx="4645693" cy="1252909"/>
              </a:xfrm>
              <a:prstGeom prst="wedgeRectCallout">
                <a:avLst>
                  <a:gd name="adj1" fmla="val -72782"/>
                  <a:gd name="adj2" fmla="val 25677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solidFill>
                      <a:schemeClr val="tx1"/>
                    </a:solidFill>
                    <a:latin typeface="+mj-lt"/>
                  </a:rPr>
                  <a:t>Many popular functions are concave e.g.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ad>
                      <m:radPr>
                        <m:degHide m:val="on"/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. The negative of a concave function is always convex</a:t>
                </a:r>
              </a:p>
            </p:txBody>
          </p:sp>
        </mc:Choice>
        <mc:Fallback xmlns="">
          <p:sp>
            <p:nvSpPr>
              <p:cNvPr id="28" name="Rectangular Callout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279" y="1643798"/>
                <a:ext cx="4645693" cy="1252909"/>
              </a:xfrm>
              <a:prstGeom prst="wedgeRectCallout">
                <a:avLst>
                  <a:gd name="adj1" fmla="val -72782"/>
                  <a:gd name="adj2" fmla="val 25677"/>
                </a:avLst>
              </a:prstGeom>
              <a:blipFill>
                <a:blip r:embed="rId7"/>
                <a:stretch>
                  <a:fillRect r="-2229" b="-7109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/>
          <p:cNvGrpSpPr/>
          <p:nvPr/>
        </p:nvGrpSpPr>
        <p:grpSpPr>
          <a:xfrm>
            <a:off x="10700354" y="5548323"/>
            <a:ext cx="1468606" cy="1238929"/>
            <a:chOff x="12383748" y="1219011"/>
            <a:chExt cx="1862104" cy="1570887"/>
          </a:xfrm>
        </p:grpSpPr>
        <p:sp>
          <p:nvSpPr>
            <p:cNvPr id="30" name="Freeform 29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Freeform 30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Oval 32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Oval 33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5" name="Rectangular Callout 34"/>
          <p:cNvSpPr/>
          <p:nvPr/>
        </p:nvSpPr>
        <p:spPr>
          <a:xfrm>
            <a:off x="6096705" y="5465886"/>
            <a:ext cx="4169016" cy="1156742"/>
          </a:xfrm>
          <a:prstGeom prst="wedgeRectCallout">
            <a:avLst>
              <a:gd name="adj1" fmla="val 71140"/>
              <a:gd name="adj2" fmla="val 54401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+mj-lt"/>
              </a:rPr>
              <a:t>I love convex functions since all local minima are global minima for a convex function</a:t>
            </a:r>
          </a:p>
        </p:txBody>
      </p:sp>
      <p:sp>
        <p:nvSpPr>
          <p:cNvPr id="36" name="Rectangular Callout 35"/>
          <p:cNvSpPr/>
          <p:nvPr/>
        </p:nvSpPr>
        <p:spPr>
          <a:xfrm>
            <a:off x="6945403" y="4098963"/>
            <a:ext cx="4169016" cy="1156742"/>
          </a:xfrm>
          <a:prstGeom prst="wedgeRectCallout">
            <a:avLst>
              <a:gd name="adj1" fmla="val 56354"/>
              <a:gd name="adj2" fmla="val 89929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+mj-lt"/>
              </a:rPr>
              <a:t>I also love concave functions since all local maxima are global maxima for a concave function</a:t>
            </a:r>
          </a:p>
        </p:txBody>
      </p:sp>
    </p:spTree>
    <p:extLst>
      <p:ext uri="{BB962C8B-B14F-4D97-AF65-F5344CB8AC3E}">
        <p14:creationId xmlns:p14="http://schemas.microsoft.com/office/powerpoint/2010/main" val="117284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8" grpId="0" animBg="1"/>
      <p:bldP spid="35" grpId="0" animBg="1"/>
      <p:bldP spid="3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Extrema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Since we always seek the “best” values of a function, usually we are looking for the maxima or the minima of a function</a:t>
            </a:r>
          </a:p>
          <a:p>
            <a:r>
              <a:rPr lang="en-IN" dirty="0">
                <a:latin typeface="Abadi Extra Light" panose="020B0204020104020204" pitchFamily="34" charset="0"/>
              </a:rPr>
              <a:t>Global extrema: a point which achieves the best value of the function (max/min) among all the possible points</a:t>
            </a:r>
          </a:p>
          <a:p>
            <a:r>
              <a:rPr lang="en-IN" dirty="0">
                <a:latin typeface="Abadi Extra Light" panose="020B0204020104020204" pitchFamily="34" charset="0"/>
              </a:rPr>
              <a:t>Local extrema: a point which achieves the best value of the function only in a small region surrounding that point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sz="20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0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0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000" dirty="0">
              <a:latin typeface="Abadi Extra Light" panose="020B0204020104020204" pitchFamily="34" charset="0"/>
            </a:endParaRPr>
          </a:p>
          <a:p>
            <a:pPr marL="457200" lvl="1" indent="0">
              <a:buNone/>
            </a:pPr>
            <a:endParaRPr lang="en-GB" sz="2000" dirty="0">
              <a:latin typeface="Abadi Extra Light" panose="020B0204020104020204" pitchFamily="34" charset="0"/>
            </a:endParaRPr>
          </a:p>
          <a:p>
            <a:pPr marL="457200" lvl="1" indent="0">
              <a:buNone/>
            </a:pPr>
            <a:endParaRPr lang="en-GB" sz="20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567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604"/>
    </mc:Choice>
    <mc:Fallback xmlns="">
      <p:transition spd="slow" advTm="4160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Derivatives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Magnitude of derivative at a point is the rate of change of the </a:t>
                </a:r>
                <a:r>
                  <a:rPr lang="en-IN" dirty="0" err="1">
                    <a:latin typeface="Abadi Extra Light" panose="020B0204020104020204" pitchFamily="34" charset="0"/>
                  </a:rPr>
                  <a:t>func</a:t>
                </a:r>
                <a:r>
                  <a:rPr lang="en-IN" dirty="0">
                    <a:latin typeface="Abadi Extra Light" panose="020B0204020104020204" pitchFamily="34" charset="0"/>
                  </a:rPr>
                  <a:t> at that point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Derivative becomes zero at stationary points (optima or saddle points)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The function becomes </a:t>
                </a:r>
                <a:r>
                  <a:rPr lang="en-IN" dirty="0">
                    <a:solidFill>
                      <a:srgbClr val="00B050"/>
                    </a:solidFill>
                    <a:latin typeface="Abadi Extra Light" panose="020B0204020104020204" pitchFamily="34" charset="0"/>
                  </a:rPr>
                  <a:t>“flat” </a:t>
                </a:r>
                <a:r>
                  <a:rPr lang="en-IN" dirty="0">
                    <a:latin typeface="Abadi Extra Light" panose="020B0204020104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if we change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by a very little at such points)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These are the points where the function has its maxima/minima (unless they are saddles)</a:t>
                </a:r>
              </a:p>
              <a:p>
                <a:pPr marL="0" indent="0">
                  <a:buNone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 b="-29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04C04CC-85CE-4975-9C3C-EFADC2A0E1F6}"/>
                  </a:ext>
                </a:extLst>
              </p:cNvPr>
              <p:cNvSpPr txBox="1"/>
              <p:nvPr/>
            </p:nvSpPr>
            <p:spPr>
              <a:xfrm>
                <a:off x="950085" y="1886668"/>
                <a:ext cx="3438955" cy="724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𝑑𝑓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IN" sz="3200" dirty="0"/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sz="32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IN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sz="3200" i="0" smtClean="0">
                                <a:latin typeface="Cambria Math" panose="02040503050406030204" pitchFamily="18" charset="0"/>
                              </a:rPr>
                              <m:t>l</m:t>
                            </m:r>
                            <m:r>
                              <m:rPr>
                                <m:sty m:val="p"/>
                              </m:rPr>
                              <a:rPr lang="en-IN" sz="3200" b="0" i="0" smtClean="0">
                                <a:latin typeface="Cambria Math" panose="02040503050406030204" pitchFamily="18" charset="0"/>
                              </a:rPr>
                              <m:t>im</m:t>
                            </m:r>
                          </m:e>
                          <m:sub>
                            <m:r>
                              <a:rPr lang="en-I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IN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IN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IN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I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I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endParaRPr lang="en-IN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04C04CC-85CE-4975-9C3C-EFADC2A0E1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085" y="1886668"/>
                <a:ext cx="3438955" cy="724044"/>
              </a:xfrm>
              <a:prstGeom prst="rect">
                <a:avLst/>
              </a:prstGeom>
              <a:blipFill>
                <a:blip r:embed="rId4"/>
                <a:stretch>
                  <a:fillRect l="-177" b="-193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92968B5C-4201-42F3-82DD-08DC6313C478}"/>
              </a:ext>
            </a:extLst>
          </p:cNvPr>
          <p:cNvSpPr/>
          <p:nvPr/>
        </p:nvSpPr>
        <p:spPr>
          <a:xfrm>
            <a:off x="6236383" y="2400781"/>
            <a:ext cx="5356184" cy="2768481"/>
          </a:xfrm>
          <a:custGeom>
            <a:avLst/>
            <a:gdLst>
              <a:gd name="connsiteX0" fmla="*/ 0 w 3309870"/>
              <a:gd name="connsiteY0" fmla="*/ 2126925 h 2160894"/>
              <a:gd name="connsiteX1" fmla="*/ 122349 w 3309870"/>
              <a:gd name="connsiteY1" fmla="*/ 433353 h 2160894"/>
              <a:gd name="connsiteX2" fmla="*/ 656822 w 3309870"/>
              <a:gd name="connsiteY2" fmla="*/ 1482981 h 2160894"/>
              <a:gd name="connsiteX3" fmla="*/ 953036 w 3309870"/>
              <a:gd name="connsiteY3" fmla="*/ 748885 h 2160894"/>
              <a:gd name="connsiteX4" fmla="*/ 1712890 w 3309870"/>
              <a:gd name="connsiteY4" fmla="*/ 2159122 h 2160894"/>
              <a:gd name="connsiteX5" fmla="*/ 2176529 w 3309870"/>
              <a:gd name="connsiteY5" fmla="*/ 1019342 h 2160894"/>
              <a:gd name="connsiteX6" fmla="*/ 2569335 w 3309870"/>
              <a:gd name="connsiteY6" fmla="*/ 8350 h 2160894"/>
              <a:gd name="connsiteX7" fmla="*/ 2981459 w 3309870"/>
              <a:gd name="connsiteY7" fmla="*/ 1592451 h 2160894"/>
              <a:gd name="connsiteX8" fmla="*/ 3309870 w 3309870"/>
              <a:gd name="connsiteY8" fmla="*/ 632975 h 2160894"/>
              <a:gd name="connsiteX9" fmla="*/ 3309870 w 3309870"/>
              <a:gd name="connsiteY9" fmla="*/ 632975 h 2160894"/>
              <a:gd name="connsiteX0" fmla="*/ 0 w 3483734"/>
              <a:gd name="connsiteY0" fmla="*/ 2062530 h 2160894"/>
              <a:gd name="connsiteX1" fmla="*/ 296213 w 3483734"/>
              <a:gd name="connsiteY1" fmla="*/ 433353 h 2160894"/>
              <a:gd name="connsiteX2" fmla="*/ 830686 w 3483734"/>
              <a:gd name="connsiteY2" fmla="*/ 1482981 h 2160894"/>
              <a:gd name="connsiteX3" fmla="*/ 1126900 w 3483734"/>
              <a:gd name="connsiteY3" fmla="*/ 748885 h 2160894"/>
              <a:gd name="connsiteX4" fmla="*/ 1886754 w 3483734"/>
              <a:gd name="connsiteY4" fmla="*/ 2159122 h 2160894"/>
              <a:gd name="connsiteX5" fmla="*/ 2350393 w 3483734"/>
              <a:gd name="connsiteY5" fmla="*/ 1019342 h 2160894"/>
              <a:gd name="connsiteX6" fmla="*/ 2743199 w 3483734"/>
              <a:gd name="connsiteY6" fmla="*/ 8350 h 2160894"/>
              <a:gd name="connsiteX7" fmla="*/ 3155323 w 3483734"/>
              <a:gd name="connsiteY7" fmla="*/ 1592451 h 2160894"/>
              <a:gd name="connsiteX8" fmla="*/ 3483734 w 3483734"/>
              <a:gd name="connsiteY8" fmla="*/ 632975 h 2160894"/>
              <a:gd name="connsiteX9" fmla="*/ 3483734 w 3483734"/>
              <a:gd name="connsiteY9" fmla="*/ 632975 h 2160894"/>
              <a:gd name="connsiteX0" fmla="*/ 0 w 3483734"/>
              <a:gd name="connsiteY0" fmla="*/ 2062530 h 2160894"/>
              <a:gd name="connsiteX1" fmla="*/ 296213 w 3483734"/>
              <a:gd name="connsiteY1" fmla="*/ 433353 h 2160894"/>
              <a:gd name="connsiteX2" fmla="*/ 830686 w 3483734"/>
              <a:gd name="connsiteY2" fmla="*/ 1482981 h 2160894"/>
              <a:gd name="connsiteX3" fmla="*/ 1126900 w 3483734"/>
              <a:gd name="connsiteY3" fmla="*/ 748885 h 2160894"/>
              <a:gd name="connsiteX4" fmla="*/ 1886754 w 3483734"/>
              <a:gd name="connsiteY4" fmla="*/ 2159122 h 2160894"/>
              <a:gd name="connsiteX5" fmla="*/ 2350393 w 3483734"/>
              <a:gd name="connsiteY5" fmla="*/ 1019342 h 2160894"/>
              <a:gd name="connsiteX6" fmla="*/ 2743199 w 3483734"/>
              <a:gd name="connsiteY6" fmla="*/ 8350 h 2160894"/>
              <a:gd name="connsiteX7" fmla="*/ 3155323 w 3483734"/>
              <a:gd name="connsiteY7" fmla="*/ 1592451 h 2160894"/>
              <a:gd name="connsiteX8" fmla="*/ 3483734 w 3483734"/>
              <a:gd name="connsiteY8" fmla="*/ 632975 h 2160894"/>
              <a:gd name="connsiteX9" fmla="*/ 3483734 w 3483734"/>
              <a:gd name="connsiteY9" fmla="*/ 632975 h 2160894"/>
              <a:gd name="connsiteX0" fmla="*/ 0 w 3483734"/>
              <a:gd name="connsiteY0" fmla="*/ 2062530 h 2160894"/>
              <a:gd name="connsiteX1" fmla="*/ 553790 w 3483734"/>
              <a:gd name="connsiteY1" fmla="*/ 433353 h 2160894"/>
              <a:gd name="connsiteX2" fmla="*/ 830686 w 3483734"/>
              <a:gd name="connsiteY2" fmla="*/ 1482981 h 2160894"/>
              <a:gd name="connsiteX3" fmla="*/ 1126900 w 3483734"/>
              <a:gd name="connsiteY3" fmla="*/ 748885 h 2160894"/>
              <a:gd name="connsiteX4" fmla="*/ 1886754 w 3483734"/>
              <a:gd name="connsiteY4" fmla="*/ 2159122 h 2160894"/>
              <a:gd name="connsiteX5" fmla="*/ 2350393 w 3483734"/>
              <a:gd name="connsiteY5" fmla="*/ 1019342 h 2160894"/>
              <a:gd name="connsiteX6" fmla="*/ 2743199 w 3483734"/>
              <a:gd name="connsiteY6" fmla="*/ 8350 h 2160894"/>
              <a:gd name="connsiteX7" fmla="*/ 3155323 w 3483734"/>
              <a:gd name="connsiteY7" fmla="*/ 1592451 h 2160894"/>
              <a:gd name="connsiteX8" fmla="*/ 3483734 w 3483734"/>
              <a:gd name="connsiteY8" fmla="*/ 632975 h 2160894"/>
              <a:gd name="connsiteX9" fmla="*/ 3483734 w 3483734"/>
              <a:gd name="connsiteY9" fmla="*/ 632975 h 2160894"/>
              <a:gd name="connsiteX0" fmla="*/ 0 w 3483734"/>
              <a:gd name="connsiteY0" fmla="*/ 2062530 h 2161878"/>
              <a:gd name="connsiteX1" fmla="*/ 553790 w 3483734"/>
              <a:gd name="connsiteY1" fmla="*/ 433353 h 2161878"/>
              <a:gd name="connsiteX2" fmla="*/ 830686 w 3483734"/>
              <a:gd name="connsiteY2" fmla="*/ 1482981 h 2161878"/>
              <a:gd name="connsiteX3" fmla="*/ 1294326 w 3483734"/>
              <a:gd name="connsiteY3" fmla="*/ 678051 h 2161878"/>
              <a:gd name="connsiteX4" fmla="*/ 1886754 w 3483734"/>
              <a:gd name="connsiteY4" fmla="*/ 2159122 h 2161878"/>
              <a:gd name="connsiteX5" fmla="*/ 2350393 w 3483734"/>
              <a:gd name="connsiteY5" fmla="*/ 1019342 h 2161878"/>
              <a:gd name="connsiteX6" fmla="*/ 2743199 w 3483734"/>
              <a:gd name="connsiteY6" fmla="*/ 8350 h 2161878"/>
              <a:gd name="connsiteX7" fmla="*/ 3155323 w 3483734"/>
              <a:gd name="connsiteY7" fmla="*/ 1592451 h 2161878"/>
              <a:gd name="connsiteX8" fmla="*/ 3483734 w 3483734"/>
              <a:gd name="connsiteY8" fmla="*/ 632975 h 2161878"/>
              <a:gd name="connsiteX9" fmla="*/ 3483734 w 3483734"/>
              <a:gd name="connsiteY9" fmla="*/ 632975 h 2161878"/>
              <a:gd name="connsiteX0" fmla="*/ 0 w 3483734"/>
              <a:gd name="connsiteY0" fmla="*/ 2062530 h 2161878"/>
              <a:gd name="connsiteX1" fmla="*/ 405683 w 3483734"/>
              <a:gd name="connsiteY1" fmla="*/ 401156 h 2161878"/>
              <a:gd name="connsiteX2" fmla="*/ 830686 w 3483734"/>
              <a:gd name="connsiteY2" fmla="*/ 1482981 h 2161878"/>
              <a:gd name="connsiteX3" fmla="*/ 1294326 w 3483734"/>
              <a:gd name="connsiteY3" fmla="*/ 678051 h 2161878"/>
              <a:gd name="connsiteX4" fmla="*/ 1886754 w 3483734"/>
              <a:gd name="connsiteY4" fmla="*/ 2159122 h 2161878"/>
              <a:gd name="connsiteX5" fmla="*/ 2350393 w 3483734"/>
              <a:gd name="connsiteY5" fmla="*/ 1019342 h 2161878"/>
              <a:gd name="connsiteX6" fmla="*/ 2743199 w 3483734"/>
              <a:gd name="connsiteY6" fmla="*/ 8350 h 2161878"/>
              <a:gd name="connsiteX7" fmla="*/ 3155323 w 3483734"/>
              <a:gd name="connsiteY7" fmla="*/ 1592451 h 2161878"/>
              <a:gd name="connsiteX8" fmla="*/ 3483734 w 3483734"/>
              <a:gd name="connsiteY8" fmla="*/ 632975 h 2161878"/>
              <a:gd name="connsiteX9" fmla="*/ 3483734 w 3483734"/>
              <a:gd name="connsiteY9" fmla="*/ 632975 h 2161878"/>
              <a:gd name="connsiteX0" fmla="*/ 0 w 3483734"/>
              <a:gd name="connsiteY0" fmla="*/ 2062530 h 2161977"/>
              <a:gd name="connsiteX1" fmla="*/ 405683 w 3483734"/>
              <a:gd name="connsiteY1" fmla="*/ 401156 h 2161977"/>
              <a:gd name="connsiteX2" fmla="*/ 830686 w 3483734"/>
              <a:gd name="connsiteY2" fmla="*/ 1482981 h 2161977"/>
              <a:gd name="connsiteX3" fmla="*/ 1242811 w 3483734"/>
              <a:gd name="connsiteY3" fmla="*/ 671611 h 2161977"/>
              <a:gd name="connsiteX4" fmla="*/ 1886754 w 3483734"/>
              <a:gd name="connsiteY4" fmla="*/ 2159122 h 2161977"/>
              <a:gd name="connsiteX5" fmla="*/ 2350393 w 3483734"/>
              <a:gd name="connsiteY5" fmla="*/ 1019342 h 2161977"/>
              <a:gd name="connsiteX6" fmla="*/ 2743199 w 3483734"/>
              <a:gd name="connsiteY6" fmla="*/ 8350 h 2161977"/>
              <a:gd name="connsiteX7" fmla="*/ 3155323 w 3483734"/>
              <a:gd name="connsiteY7" fmla="*/ 1592451 h 2161977"/>
              <a:gd name="connsiteX8" fmla="*/ 3483734 w 3483734"/>
              <a:gd name="connsiteY8" fmla="*/ 632975 h 2161977"/>
              <a:gd name="connsiteX9" fmla="*/ 3483734 w 3483734"/>
              <a:gd name="connsiteY9" fmla="*/ 632975 h 2161977"/>
              <a:gd name="connsiteX0" fmla="*/ 0 w 3483734"/>
              <a:gd name="connsiteY0" fmla="*/ 2066295 h 2164348"/>
              <a:gd name="connsiteX1" fmla="*/ 405683 w 3483734"/>
              <a:gd name="connsiteY1" fmla="*/ 404921 h 2164348"/>
              <a:gd name="connsiteX2" fmla="*/ 830686 w 3483734"/>
              <a:gd name="connsiteY2" fmla="*/ 1486746 h 2164348"/>
              <a:gd name="connsiteX3" fmla="*/ 1242811 w 3483734"/>
              <a:gd name="connsiteY3" fmla="*/ 675376 h 2164348"/>
              <a:gd name="connsiteX4" fmla="*/ 1886754 w 3483734"/>
              <a:gd name="connsiteY4" fmla="*/ 2162887 h 2164348"/>
              <a:gd name="connsiteX5" fmla="*/ 2234483 w 3483734"/>
              <a:gd name="connsiteY5" fmla="*/ 932955 h 2164348"/>
              <a:gd name="connsiteX6" fmla="*/ 2743199 w 3483734"/>
              <a:gd name="connsiteY6" fmla="*/ 12115 h 2164348"/>
              <a:gd name="connsiteX7" fmla="*/ 3155323 w 3483734"/>
              <a:gd name="connsiteY7" fmla="*/ 1596216 h 2164348"/>
              <a:gd name="connsiteX8" fmla="*/ 3483734 w 3483734"/>
              <a:gd name="connsiteY8" fmla="*/ 636740 h 2164348"/>
              <a:gd name="connsiteX9" fmla="*/ 3483734 w 3483734"/>
              <a:gd name="connsiteY9" fmla="*/ 636740 h 2164348"/>
              <a:gd name="connsiteX0" fmla="*/ 0 w 3483734"/>
              <a:gd name="connsiteY0" fmla="*/ 2067028 h 2165153"/>
              <a:gd name="connsiteX1" fmla="*/ 405683 w 3483734"/>
              <a:gd name="connsiteY1" fmla="*/ 405654 h 2165153"/>
              <a:gd name="connsiteX2" fmla="*/ 830686 w 3483734"/>
              <a:gd name="connsiteY2" fmla="*/ 1487479 h 2165153"/>
              <a:gd name="connsiteX3" fmla="*/ 1242811 w 3483734"/>
              <a:gd name="connsiteY3" fmla="*/ 676109 h 2165153"/>
              <a:gd name="connsiteX4" fmla="*/ 1886754 w 3483734"/>
              <a:gd name="connsiteY4" fmla="*/ 2163620 h 2165153"/>
              <a:gd name="connsiteX5" fmla="*/ 2234483 w 3483734"/>
              <a:gd name="connsiteY5" fmla="*/ 933688 h 2165153"/>
              <a:gd name="connsiteX6" fmla="*/ 2743199 w 3483734"/>
              <a:gd name="connsiteY6" fmla="*/ 12848 h 2165153"/>
              <a:gd name="connsiteX7" fmla="*/ 3155323 w 3483734"/>
              <a:gd name="connsiteY7" fmla="*/ 1596949 h 2165153"/>
              <a:gd name="connsiteX8" fmla="*/ 3483734 w 3483734"/>
              <a:gd name="connsiteY8" fmla="*/ 637473 h 2165153"/>
              <a:gd name="connsiteX9" fmla="*/ 3483734 w 3483734"/>
              <a:gd name="connsiteY9" fmla="*/ 637473 h 2165153"/>
              <a:gd name="connsiteX0" fmla="*/ 0 w 3483734"/>
              <a:gd name="connsiteY0" fmla="*/ 2161730 h 2259808"/>
              <a:gd name="connsiteX1" fmla="*/ 405683 w 3483734"/>
              <a:gd name="connsiteY1" fmla="*/ 500356 h 2259808"/>
              <a:gd name="connsiteX2" fmla="*/ 830686 w 3483734"/>
              <a:gd name="connsiteY2" fmla="*/ 1582181 h 2259808"/>
              <a:gd name="connsiteX3" fmla="*/ 1242811 w 3483734"/>
              <a:gd name="connsiteY3" fmla="*/ 770811 h 2259808"/>
              <a:gd name="connsiteX4" fmla="*/ 1886754 w 3483734"/>
              <a:gd name="connsiteY4" fmla="*/ 2258322 h 2259808"/>
              <a:gd name="connsiteX5" fmla="*/ 2234483 w 3483734"/>
              <a:gd name="connsiteY5" fmla="*/ 1028390 h 2259808"/>
              <a:gd name="connsiteX6" fmla="*/ 2556455 w 3483734"/>
              <a:gd name="connsiteY6" fmla="*/ 10958 h 2259808"/>
              <a:gd name="connsiteX7" fmla="*/ 3155323 w 3483734"/>
              <a:gd name="connsiteY7" fmla="*/ 1691651 h 2259808"/>
              <a:gd name="connsiteX8" fmla="*/ 3483734 w 3483734"/>
              <a:gd name="connsiteY8" fmla="*/ 732175 h 2259808"/>
              <a:gd name="connsiteX9" fmla="*/ 3483734 w 3483734"/>
              <a:gd name="connsiteY9" fmla="*/ 732175 h 2259808"/>
              <a:gd name="connsiteX0" fmla="*/ 0 w 3483734"/>
              <a:gd name="connsiteY0" fmla="*/ 2161730 h 2259808"/>
              <a:gd name="connsiteX1" fmla="*/ 405683 w 3483734"/>
              <a:gd name="connsiteY1" fmla="*/ 500356 h 2259808"/>
              <a:gd name="connsiteX2" fmla="*/ 830686 w 3483734"/>
              <a:gd name="connsiteY2" fmla="*/ 1582181 h 2259808"/>
              <a:gd name="connsiteX3" fmla="*/ 1242811 w 3483734"/>
              <a:gd name="connsiteY3" fmla="*/ 770811 h 2259808"/>
              <a:gd name="connsiteX4" fmla="*/ 1886754 w 3483734"/>
              <a:gd name="connsiteY4" fmla="*/ 2258322 h 2259808"/>
              <a:gd name="connsiteX5" fmla="*/ 2234483 w 3483734"/>
              <a:gd name="connsiteY5" fmla="*/ 1028390 h 2259808"/>
              <a:gd name="connsiteX6" fmla="*/ 2556455 w 3483734"/>
              <a:gd name="connsiteY6" fmla="*/ 10958 h 2259808"/>
              <a:gd name="connsiteX7" fmla="*/ 3000776 w 3483734"/>
              <a:gd name="connsiteY7" fmla="*/ 1691651 h 2259808"/>
              <a:gd name="connsiteX8" fmla="*/ 3483734 w 3483734"/>
              <a:gd name="connsiteY8" fmla="*/ 732175 h 2259808"/>
              <a:gd name="connsiteX9" fmla="*/ 3483734 w 3483734"/>
              <a:gd name="connsiteY9" fmla="*/ 732175 h 2259808"/>
              <a:gd name="connsiteX0" fmla="*/ 0 w 3483734"/>
              <a:gd name="connsiteY0" fmla="*/ 2161730 h 2259808"/>
              <a:gd name="connsiteX1" fmla="*/ 405683 w 3483734"/>
              <a:gd name="connsiteY1" fmla="*/ 500356 h 2259808"/>
              <a:gd name="connsiteX2" fmla="*/ 830686 w 3483734"/>
              <a:gd name="connsiteY2" fmla="*/ 1582181 h 2259808"/>
              <a:gd name="connsiteX3" fmla="*/ 1242811 w 3483734"/>
              <a:gd name="connsiteY3" fmla="*/ 770811 h 2259808"/>
              <a:gd name="connsiteX4" fmla="*/ 1886754 w 3483734"/>
              <a:gd name="connsiteY4" fmla="*/ 2258322 h 2259808"/>
              <a:gd name="connsiteX5" fmla="*/ 2234483 w 3483734"/>
              <a:gd name="connsiteY5" fmla="*/ 1028390 h 2259808"/>
              <a:gd name="connsiteX6" fmla="*/ 2556455 w 3483734"/>
              <a:gd name="connsiteY6" fmla="*/ 10958 h 2259808"/>
              <a:gd name="connsiteX7" fmla="*/ 3000776 w 3483734"/>
              <a:gd name="connsiteY7" fmla="*/ 1691651 h 2259808"/>
              <a:gd name="connsiteX8" fmla="*/ 3483734 w 3483734"/>
              <a:gd name="connsiteY8" fmla="*/ 732175 h 2259808"/>
              <a:gd name="connsiteX9" fmla="*/ 3483734 w 3483734"/>
              <a:gd name="connsiteY9" fmla="*/ 732175 h 2259808"/>
              <a:gd name="connsiteX0" fmla="*/ 35126 w 3518860"/>
              <a:gd name="connsiteY0" fmla="*/ 2161730 h 2279804"/>
              <a:gd name="connsiteX1" fmla="*/ 28685 w 3518860"/>
              <a:gd name="connsiteY1" fmla="*/ 2155292 h 2279804"/>
              <a:gd name="connsiteX2" fmla="*/ 440809 w 3518860"/>
              <a:gd name="connsiteY2" fmla="*/ 500356 h 2279804"/>
              <a:gd name="connsiteX3" fmla="*/ 865812 w 3518860"/>
              <a:gd name="connsiteY3" fmla="*/ 1582181 h 2279804"/>
              <a:gd name="connsiteX4" fmla="*/ 1277937 w 3518860"/>
              <a:gd name="connsiteY4" fmla="*/ 770811 h 2279804"/>
              <a:gd name="connsiteX5" fmla="*/ 1921880 w 3518860"/>
              <a:gd name="connsiteY5" fmla="*/ 2258322 h 2279804"/>
              <a:gd name="connsiteX6" fmla="*/ 2269609 w 3518860"/>
              <a:gd name="connsiteY6" fmla="*/ 1028390 h 2279804"/>
              <a:gd name="connsiteX7" fmla="*/ 2591581 w 3518860"/>
              <a:gd name="connsiteY7" fmla="*/ 10958 h 2279804"/>
              <a:gd name="connsiteX8" fmla="*/ 3035902 w 3518860"/>
              <a:gd name="connsiteY8" fmla="*/ 1691651 h 2279804"/>
              <a:gd name="connsiteX9" fmla="*/ 3518860 w 3518860"/>
              <a:gd name="connsiteY9" fmla="*/ 732175 h 2279804"/>
              <a:gd name="connsiteX10" fmla="*/ 3518860 w 3518860"/>
              <a:gd name="connsiteY10" fmla="*/ 732175 h 2279804"/>
              <a:gd name="connsiteX0" fmla="*/ 515875 w 3999609"/>
              <a:gd name="connsiteY0" fmla="*/ 2161730 h 2259808"/>
              <a:gd name="connsiteX1" fmla="*/ 509434 w 3999609"/>
              <a:gd name="connsiteY1" fmla="*/ 2155292 h 2259808"/>
              <a:gd name="connsiteX2" fmla="*/ 921558 w 3999609"/>
              <a:gd name="connsiteY2" fmla="*/ 500356 h 2259808"/>
              <a:gd name="connsiteX3" fmla="*/ 1346561 w 3999609"/>
              <a:gd name="connsiteY3" fmla="*/ 1582181 h 2259808"/>
              <a:gd name="connsiteX4" fmla="*/ 1758686 w 3999609"/>
              <a:gd name="connsiteY4" fmla="*/ 770811 h 2259808"/>
              <a:gd name="connsiteX5" fmla="*/ 2402629 w 3999609"/>
              <a:gd name="connsiteY5" fmla="*/ 2258322 h 2259808"/>
              <a:gd name="connsiteX6" fmla="*/ 2750358 w 3999609"/>
              <a:gd name="connsiteY6" fmla="*/ 1028390 h 2259808"/>
              <a:gd name="connsiteX7" fmla="*/ 3072330 w 3999609"/>
              <a:gd name="connsiteY7" fmla="*/ 10958 h 2259808"/>
              <a:gd name="connsiteX8" fmla="*/ 3516651 w 3999609"/>
              <a:gd name="connsiteY8" fmla="*/ 1691651 h 2259808"/>
              <a:gd name="connsiteX9" fmla="*/ 3999609 w 3999609"/>
              <a:gd name="connsiteY9" fmla="*/ 732175 h 2259808"/>
              <a:gd name="connsiteX10" fmla="*/ 3999609 w 3999609"/>
              <a:gd name="connsiteY10" fmla="*/ 732175 h 2259808"/>
              <a:gd name="connsiteX0" fmla="*/ 797662 w 4281396"/>
              <a:gd name="connsiteY0" fmla="*/ 2161730 h 2259808"/>
              <a:gd name="connsiteX1" fmla="*/ 430612 w 4281396"/>
              <a:gd name="connsiteY1" fmla="*/ 2193929 h 2259808"/>
              <a:gd name="connsiteX2" fmla="*/ 1203345 w 4281396"/>
              <a:gd name="connsiteY2" fmla="*/ 500356 h 2259808"/>
              <a:gd name="connsiteX3" fmla="*/ 1628348 w 4281396"/>
              <a:gd name="connsiteY3" fmla="*/ 1582181 h 2259808"/>
              <a:gd name="connsiteX4" fmla="*/ 2040473 w 4281396"/>
              <a:gd name="connsiteY4" fmla="*/ 770811 h 2259808"/>
              <a:gd name="connsiteX5" fmla="*/ 2684416 w 4281396"/>
              <a:gd name="connsiteY5" fmla="*/ 2258322 h 2259808"/>
              <a:gd name="connsiteX6" fmla="*/ 3032145 w 4281396"/>
              <a:gd name="connsiteY6" fmla="*/ 1028390 h 2259808"/>
              <a:gd name="connsiteX7" fmla="*/ 3354117 w 4281396"/>
              <a:gd name="connsiteY7" fmla="*/ 10958 h 2259808"/>
              <a:gd name="connsiteX8" fmla="*/ 3798438 w 4281396"/>
              <a:gd name="connsiteY8" fmla="*/ 1691651 h 2259808"/>
              <a:gd name="connsiteX9" fmla="*/ 4281396 w 4281396"/>
              <a:gd name="connsiteY9" fmla="*/ 732175 h 2259808"/>
              <a:gd name="connsiteX10" fmla="*/ 4281396 w 4281396"/>
              <a:gd name="connsiteY10" fmla="*/ 732175 h 2259808"/>
              <a:gd name="connsiteX0" fmla="*/ 188977 w 4529156"/>
              <a:gd name="connsiteY0" fmla="*/ 1446953 h 2259808"/>
              <a:gd name="connsiteX1" fmla="*/ 678372 w 4529156"/>
              <a:gd name="connsiteY1" fmla="*/ 2193929 h 2259808"/>
              <a:gd name="connsiteX2" fmla="*/ 1451105 w 4529156"/>
              <a:gd name="connsiteY2" fmla="*/ 500356 h 2259808"/>
              <a:gd name="connsiteX3" fmla="*/ 1876108 w 4529156"/>
              <a:gd name="connsiteY3" fmla="*/ 1582181 h 2259808"/>
              <a:gd name="connsiteX4" fmla="*/ 2288233 w 4529156"/>
              <a:gd name="connsiteY4" fmla="*/ 770811 h 2259808"/>
              <a:gd name="connsiteX5" fmla="*/ 2932176 w 4529156"/>
              <a:gd name="connsiteY5" fmla="*/ 2258322 h 2259808"/>
              <a:gd name="connsiteX6" fmla="*/ 3279905 w 4529156"/>
              <a:gd name="connsiteY6" fmla="*/ 1028390 h 2259808"/>
              <a:gd name="connsiteX7" fmla="*/ 3601877 w 4529156"/>
              <a:gd name="connsiteY7" fmla="*/ 10958 h 2259808"/>
              <a:gd name="connsiteX8" fmla="*/ 4046198 w 4529156"/>
              <a:gd name="connsiteY8" fmla="*/ 1691651 h 2259808"/>
              <a:gd name="connsiteX9" fmla="*/ 4529156 w 4529156"/>
              <a:gd name="connsiteY9" fmla="*/ 732175 h 2259808"/>
              <a:gd name="connsiteX10" fmla="*/ 4529156 w 4529156"/>
              <a:gd name="connsiteY10" fmla="*/ 732175 h 2259808"/>
              <a:gd name="connsiteX0" fmla="*/ 225610 w 4565789"/>
              <a:gd name="connsiteY0" fmla="*/ 1446953 h 2259808"/>
              <a:gd name="connsiteX1" fmla="*/ 650610 w 4565789"/>
              <a:gd name="connsiteY1" fmla="*/ 2103777 h 2259808"/>
              <a:gd name="connsiteX2" fmla="*/ 1487738 w 4565789"/>
              <a:gd name="connsiteY2" fmla="*/ 500356 h 2259808"/>
              <a:gd name="connsiteX3" fmla="*/ 1912741 w 4565789"/>
              <a:gd name="connsiteY3" fmla="*/ 1582181 h 2259808"/>
              <a:gd name="connsiteX4" fmla="*/ 2324866 w 4565789"/>
              <a:gd name="connsiteY4" fmla="*/ 770811 h 2259808"/>
              <a:gd name="connsiteX5" fmla="*/ 2968809 w 4565789"/>
              <a:gd name="connsiteY5" fmla="*/ 2258322 h 2259808"/>
              <a:gd name="connsiteX6" fmla="*/ 3316538 w 4565789"/>
              <a:gd name="connsiteY6" fmla="*/ 1028390 h 2259808"/>
              <a:gd name="connsiteX7" fmla="*/ 3638510 w 4565789"/>
              <a:gd name="connsiteY7" fmla="*/ 10958 h 2259808"/>
              <a:gd name="connsiteX8" fmla="*/ 4082831 w 4565789"/>
              <a:gd name="connsiteY8" fmla="*/ 1691651 h 2259808"/>
              <a:gd name="connsiteX9" fmla="*/ 4565789 w 4565789"/>
              <a:gd name="connsiteY9" fmla="*/ 732175 h 2259808"/>
              <a:gd name="connsiteX10" fmla="*/ 4565789 w 4565789"/>
              <a:gd name="connsiteY10" fmla="*/ 732175 h 2259808"/>
              <a:gd name="connsiteX0" fmla="*/ 225610 w 4565789"/>
              <a:gd name="connsiteY0" fmla="*/ 1446953 h 2259808"/>
              <a:gd name="connsiteX1" fmla="*/ 650610 w 4565789"/>
              <a:gd name="connsiteY1" fmla="*/ 2103777 h 2259808"/>
              <a:gd name="connsiteX2" fmla="*/ 1487738 w 4565789"/>
              <a:gd name="connsiteY2" fmla="*/ 500356 h 2259808"/>
              <a:gd name="connsiteX3" fmla="*/ 1912741 w 4565789"/>
              <a:gd name="connsiteY3" fmla="*/ 1582181 h 2259808"/>
              <a:gd name="connsiteX4" fmla="*/ 2324866 w 4565789"/>
              <a:gd name="connsiteY4" fmla="*/ 770811 h 2259808"/>
              <a:gd name="connsiteX5" fmla="*/ 2968809 w 4565789"/>
              <a:gd name="connsiteY5" fmla="*/ 2258322 h 2259808"/>
              <a:gd name="connsiteX6" fmla="*/ 3316538 w 4565789"/>
              <a:gd name="connsiteY6" fmla="*/ 1028390 h 2259808"/>
              <a:gd name="connsiteX7" fmla="*/ 3638510 w 4565789"/>
              <a:gd name="connsiteY7" fmla="*/ 10958 h 2259808"/>
              <a:gd name="connsiteX8" fmla="*/ 4082831 w 4565789"/>
              <a:gd name="connsiteY8" fmla="*/ 1691651 h 2259808"/>
              <a:gd name="connsiteX9" fmla="*/ 4565789 w 4565789"/>
              <a:gd name="connsiteY9" fmla="*/ 732175 h 2259808"/>
              <a:gd name="connsiteX10" fmla="*/ 4565789 w 4565789"/>
              <a:gd name="connsiteY10" fmla="*/ 732175 h 2259808"/>
              <a:gd name="connsiteX0" fmla="*/ 225610 w 4565789"/>
              <a:gd name="connsiteY0" fmla="*/ 1446953 h 2259808"/>
              <a:gd name="connsiteX1" fmla="*/ 650610 w 4565789"/>
              <a:gd name="connsiteY1" fmla="*/ 2103777 h 2259808"/>
              <a:gd name="connsiteX2" fmla="*/ 1487738 w 4565789"/>
              <a:gd name="connsiteY2" fmla="*/ 500356 h 2259808"/>
              <a:gd name="connsiteX3" fmla="*/ 1912741 w 4565789"/>
              <a:gd name="connsiteY3" fmla="*/ 1582181 h 2259808"/>
              <a:gd name="connsiteX4" fmla="*/ 2324866 w 4565789"/>
              <a:gd name="connsiteY4" fmla="*/ 770811 h 2259808"/>
              <a:gd name="connsiteX5" fmla="*/ 2968809 w 4565789"/>
              <a:gd name="connsiteY5" fmla="*/ 2258322 h 2259808"/>
              <a:gd name="connsiteX6" fmla="*/ 3316538 w 4565789"/>
              <a:gd name="connsiteY6" fmla="*/ 1028390 h 2259808"/>
              <a:gd name="connsiteX7" fmla="*/ 3638510 w 4565789"/>
              <a:gd name="connsiteY7" fmla="*/ 10958 h 2259808"/>
              <a:gd name="connsiteX8" fmla="*/ 4082831 w 4565789"/>
              <a:gd name="connsiteY8" fmla="*/ 1691651 h 2259808"/>
              <a:gd name="connsiteX9" fmla="*/ 4565789 w 4565789"/>
              <a:gd name="connsiteY9" fmla="*/ 732175 h 2259808"/>
              <a:gd name="connsiteX10" fmla="*/ 4565789 w 4565789"/>
              <a:gd name="connsiteY10" fmla="*/ 732175 h 2259808"/>
              <a:gd name="connsiteX0" fmla="*/ 3 w 5299658"/>
              <a:gd name="connsiteY0" fmla="*/ 1170058 h 2259808"/>
              <a:gd name="connsiteX1" fmla="*/ 1384479 w 5299658"/>
              <a:gd name="connsiteY1" fmla="*/ 2103777 h 2259808"/>
              <a:gd name="connsiteX2" fmla="*/ 2221607 w 5299658"/>
              <a:gd name="connsiteY2" fmla="*/ 500356 h 2259808"/>
              <a:gd name="connsiteX3" fmla="*/ 2646610 w 5299658"/>
              <a:gd name="connsiteY3" fmla="*/ 1582181 h 2259808"/>
              <a:gd name="connsiteX4" fmla="*/ 3058735 w 5299658"/>
              <a:gd name="connsiteY4" fmla="*/ 770811 h 2259808"/>
              <a:gd name="connsiteX5" fmla="*/ 3702678 w 5299658"/>
              <a:gd name="connsiteY5" fmla="*/ 2258322 h 2259808"/>
              <a:gd name="connsiteX6" fmla="*/ 4050407 w 5299658"/>
              <a:gd name="connsiteY6" fmla="*/ 1028390 h 2259808"/>
              <a:gd name="connsiteX7" fmla="*/ 4372379 w 5299658"/>
              <a:gd name="connsiteY7" fmla="*/ 10958 h 2259808"/>
              <a:gd name="connsiteX8" fmla="*/ 4816700 w 5299658"/>
              <a:gd name="connsiteY8" fmla="*/ 1691651 h 2259808"/>
              <a:gd name="connsiteX9" fmla="*/ 5299658 w 5299658"/>
              <a:gd name="connsiteY9" fmla="*/ 732175 h 2259808"/>
              <a:gd name="connsiteX10" fmla="*/ 5299658 w 5299658"/>
              <a:gd name="connsiteY10" fmla="*/ 732175 h 2259808"/>
              <a:gd name="connsiteX0" fmla="*/ 88862 w 4699498"/>
              <a:gd name="connsiteY0" fmla="*/ 584070 h 2259808"/>
              <a:gd name="connsiteX1" fmla="*/ 784319 w 4699498"/>
              <a:gd name="connsiteY1" fmla="*/ 2103777 h 2259808"/>
              <a:gd name="connsiteX2" fmla="*/ 1621447 w 4699498"/>
              <a:gd name="connsiteY2" fmla="*/ 500356 h 2259808"/>
              <a:gd name="connsiteX3" fmla="*/ 2046450 w 4699498"/>
              <a:gd name="connsiteY3" fmla="*/ 1582181 h 2259808"/>
              <a:gd name="connsiteX4" fmla="*/ 2458575 w 4699498"/>
              <a:gd name="connsiteY4" fmla="*/ 770811 h 2259808"/>
              <a:gd name="connsiteX5" fmla="*/ 3102518 w 4699498"/>
              <a:gd name="connsiteY5" fmla="*/ 2258322 h 2259808"/>
              <a:gd name="connsiteX6" fmla="*/ 3450247 w 4699498"/>
              <a:gd name="connsiteY6" fmla="*/ 1028390 h 2259808"/>
              <a:gd name="connsiteX7" fmla="*/ 3772219 w 4699498"/>
              <a:gd name="connsiteY7" fmla="*/ 10958 h 2259808"/>
              <a:gd name="connsiteX8" fmla="*/ 4216540 w 4699498"/>
              <a:gd name="connsiteY8" fmla="*/ 1691651 h 2259808"/>
              <a:gd name="connsiteX9" fmla="*/ 4699498 w 4699498"/>
              <a:gd name="connsiteY9" fmla="*/ 732175 h 2259808"/>
              <a:gd name="connsiteX10" fmla="*/ 4699498 w 4699498"/>
              <a:gd name="connsiteY10" fmla="*/ 732175 h 2259808"/>
              <a:gd name="connsiteX0" fmla="*/ 59521 w 4747430"/>
              <a:gd name="connsiteY0" fmla="*/ 526115 h 2259808"/>
              <a:gd name="connsiteX1" fmla="*/ 832251 w 4747430"/>
              <a:gd name="connsiteY1" fmla="*/ 2103777 h 2259808"/>
              <a:gd name="connsiteX2" fmla="*/ 1669379 w 4747430"/>
              <a:gd name="connsiteY2" fmla="*/ 500356 h 2259808"/>
              <a:gd name="connsiteX3" fmla="*/ 2094382 w 4747430"/>
              <a:gd name="connsiteY3" fmla="*/ 1582181 h 2259808"/>
              <a:gd name="connsiteX4" fmla="*/ 2506507 w 4747430"/>
              <a:gd name="connsiteY4" fmla="*/ 770811 h 2259808"/>
              <a:gd name="connsiteX5" fmla="*/ 3150450 w 4747430"/>
              <a:gd name="connsiteY5" fmla="*/ 2258322 h 2259808"/>
              <a:gd name="connsiteX6" fmla="*/ 3498179 w 4747430"/>
              <a:gd name="connsiteY6" fmla="*/ 1028390 h 2259808"/>
              <a:gd name="connsiteX7" fmla="*/ 3820151 w 4747430"/>
              <a:gd name="connsiteY7" fmla="*/ 10958 h 2259808"/>
              <a:gd name="connsiteX8" fmla="*/ 4264472 w 4747430"/>
              <a:gd name="connsiteY8" fmla="*/ 1691651 h 2259808"/>
              <a:gd name="connsiteX9" fmla="*/ 4747430 w 4747430"/>
              <a:gd name="connsiteY9" fmla="*/ 732175 h 2259808"/>
              <a:gd name="connsiteX10" fmla="*/ 4747430 w 4747430"/>
              <a:gd name="connsiteY10" fmla="*/ 732175 h 2259808"/>
              <a:gd name="connsiteX0" fmla="*/ 53011 w 4740920"/>
              <a:gd name="connsiteY0" fmla="*/ 526115 h 2259808"/>
              <a:gd name="connsiteX1" fmla="*/ 845059 w 4740920"/>
              <a:gd name="connsiteY1" fmla="*/ 2116656 h 2259808"/>
              <a:gd name="connsiteX2" fmla="*/ 1662869 w 4740920"/>
              <a:gd name="connsiteY2" fmla="*/ 500356 h 2259808"/>
              <a:gd name="connsiteX3" fmla="*/ 2087872 w 4740920"/>
              <a:gd name="connsiteY3" fmla="*/ 1582181 h 2259808"/>
              <a:gd name="connsiteX4" fmla="*/ 2499997 w 4740920"/>
              <a:gd name="connsiteY4" fmla="*/ 770811 h 2259808"/>
              <a:gd name="connsiteX5" fmla="*/ 3143940 w 4740920"/>
              <a:gd name="connsiteY5" fmla="*/ 2258322 h 2259808"/>
              <a:gd name="connsiteX6" fmla="*/ 3491669 w 4740920"/>
              <a:gd name="connsiteY6" fmla="*/ 1028390 h 2259808"/>
              <a:gd name="connsiteX7" fmla="*/ 3813641 w 4740920"/>
              <a:gd name="connsiteY7" fmla="*/ 10958 h 2259808"/>
              <a:gd name="connsiteX8" fmla="*/ 4257962 w 4740920"/>
              <a:gd name="connsiteY8" fmla="*/ 1691651 h 2259808"/>
              <a:gd name="connsiteX9" fmla="*/ 4740920 w 4740920"/>
              <a:gd name="connsiteY9" fmla="*/ 732175 h 2259808"/>
              <a:gd name="connsiteX10" fmla="*/ 4740920 w 4740920"/>
              <a:gd name="connsiteY10" fmla="*/ 732175 h 2259808"/>
              <a:gd name="connsiteX0" fmla="*/ 5 w 4687914"/>
              <a:gd name="connsiteY0" fmla="*/ 526115 h 2259808"/>
              <a:gd name="connsiteX1" fmla="*/ 792053 w 4687914"/>
              <a:gd name="connsiteY1" fmla="*/ 2116656 h 2259808"/>
              <a:gd name="connsiteX2" fmla="*/ 1609863 w 4687914"/>
              <a:gd name="connsiteY2" fmla="*/ 500356 h 2259808"/>
              <a:gd name="connsiteX3" fmla="*/ 2034866 w 4687914"/>
              <a:gd name="connsiteY3" fmla="*/ 1582181 h 2259808"/>
              <a:gd name="connsiteX4" fmla="*/ 2446991 w 4687914"/>
              <a:gd name="connsiteY4" fmla="*/ 770811 h 2259808"/>
              <a:gd name="connsiteX5" fmla="*/ 3090934 w 4687914"/>
              <a:gd name="connsiteY5" fmla="*/ 2258322 h 2259808"/>
              <a:gd name="connsiteX6" fmla="*/ 3438663 w 4687914"/>
              <a:gd name="connsiteY6" fmla="*/ 1028390 h 2259808"/>
              <a:gd name="connsiteX7" fmla="*/ 3760635 w 4687914"/>
              <a:gd name="connsiteY7" fmla="*/ 10958 h 2259808"/>
              <a:gd name="connsiteX8" fmla="*/ 4204956 w 4687914"/>
              <a:gd name="connsiteY8" fmla="*/ 1691651 h 2259808"/>
              <a:gd name="connsiteX9" fmla="*/ 4687914 w 4687914"/>
              <a:gd name="connsiteY9" fmla="*/ 732175 h 2259808"/>
              <a:gd name="connsiteX10" fmla="*/ 4687914 w 4687914"/>
              <a:gd name="connsiteY10" fmla="*/ 732175 h 2259808"/>
              <a:gd name="connsiteX0" fmla="*/ 4 w 4687913"/>
              <a:gd name="connsiteY0" fmla="*/ 526115 h 2259808"/>
              <a:gd name="connsiteX1" fmla="*/ 856446 w 4687913"/>
              <a:gd name="connsiteY1" fmla="*/ 1878397 h 2259808"/>
              <a:gd name="connsiteX2" fmla="*/ 1609862 w 4687913"/>
              <a:gd name="connsiteY2" fmla="*/ 500356 h 2259808"/>
              <a:gd name="connsiteX3" fmla="*/ 2034865 w 4687913"/>
              <a:gd name="connsiteY3" fmla="*/ 1582181 h 2259808"/>
              <a:gd name="connsiteX4" fmla="*/ 2446990 w 4687913"/>
              <a:gd name="connsiteY4" fmla="*/ 770811 h 2259808"/>
              <a:gd name="connsiteX5" fmla="*/ 3090933 w 4687913"/>
              <a:gd name="connsiteY5" fmla="*/ 2258322 h 2259808"/>
              <a:gd name="connsiteX6" fmla="*/ 3438662 w 4687913"/>
              <a:gd name="connsiteY6" fmla="*/ 1028390 h 2259808"/>
              <a:gd name="connsiteX7" fmla="*/ 3760634 w 4687913"/>
              <a:gd name="connsiteY7" fmla="*/ 10958 h 2259808"/>
              <a:gd name="connsiteX8" fmla="*/ 4204955 w 4687913"/>
              <a:gd name="connsiteY8" fmla="*/ 1691651 h 2259808"/>
              <a:gd name="connsiteX9" fmla="*/ 4687913 w 4687913"/>
              <a:gd name="connsiteY9" fmla="*/ 732175 h 2259808"/>
              <a:gd name="connsiteX10" fmla="*/ 4687913 w 4687913"/>
              <a:gd name="connsiteY10" fmla="*/ 732175 h 2259808"/>
              <a:gd name="connsiteX0" fmla="*/ 4 w 4687913"/>
              <a:gd name="connsiteY0" fmla="*/ 526115 h 2259808"/>
              <a:gd name="connsiteX1" fmla="*/ 856446 w 4687913"/>
              <a:gd name="connsiteY1" fmla="*/ 1878397 h 2259808"/>
              <a:gd name="connsiteX2" fmla="*/ 1609862 w 4687913"/>
              <a:gd name="connsiteY2" fmla="*/ 500356 h 2259808"/>
              <a:gd name="connsiteX3" fmla="*/ 2034865 w 4687913"/>
              <a:gd name="connsiteY3" fmla="*/ 1582181 h 2259808"/>
              <a:gd name="connsiteX4" fmla="*/ 2446990 w 4687913"/>
              <a:gd name="connsiteY4" fmla="*/ 770811 h 2259808"/>
              <a:gd name="connsiteX5" fmla="*/ 3090933 w 4687913"/>
              <a:gd name="connsiteY5" fmla="*/ 2258322 h 2259808"/>
              <a:gd name="connsiteX6" fmla="*/ 3438662 w 4687913"/>
              <a:gd name="connsiteY6" fmla="*/ 1028390 h 2259808"/>
              <a:gd name="connsiteX7" fmla="*/ 3760634 w 4687913"/>
              <a:gd name="connsiteY7" fmla="*/ 10958 h 2259808"/>
              <a:gd name="connsiteX8" fmla="*/ 4204955 w 4687913"/>
              <a:gd name="connsiteY8" fmla="*/ 1691651 h 2259808"/>
              <a:gd name="connsiteX9" fmla="*/ 4687913 w 4687913"/>
              <a:gd name="connsiteY9" fmla="*/ 732175 h 2259808"/>
              <a:gd name="connsiteX10" fmla="*/ 4687913 w 4687913"/>
              <a:gd name="connsiteY10" fmla="*/ 732175 h 2259808"/>
              <a:gd name="connsiteX0" fmla="*/ 1146 w 4689055"/>
              <a:gd name="connsiteY0" fmla="*/ 526115 h 2259808"/>
              <a:gd name="connsiteX1" fmla="*/ 857588 w 4689055"/>
              <a:gd name="connsiteY1" fmla="*/ 1878397 h 2259808"/>
              <a:gd name="connsiteX2" fmla="*/ 1611004 w 4689055"/>
              <a:gd name="connsiteY2" fmla="*/ 500356 h 2259808"/>
              <a:gd name="connsiteX3" fmla="*/ 2036007 w 4689055"/>
              <a:gd name="connsiteY3" fmla="*/ 1582181 h 2259808"/>
              <a:gd name="connsiteX4" fmla="*/ 2448132 w 4689055"/>
              <a:gd name="connsiteY4" fmla="*/ 770811 h 2259808"/>
              <a:gd name="connsiteX5" fmla="*/ 3092075 w 4689055"/>
              <a:gd name="connsiteY5" fmla="*/ 2258322 h 2259808"/>
              <a:gd name="connsiteX6" fmla="*/ 3439804 w 4689055"/>
              <a:gd name="connsiteY6" fmla="*/ 1028390 h 2259808"/>
              <a:gd name="connsiteX7" fmla="*/ 3761776 w 4689055"/>
              <a:gd name="connsiteY7" fmla="*/ 10958 h 2259808"/>
              <a:gd name="connsiteX8" fmla="*/ 4206097 w 4689055"/>
              <a:gd name="connsiteY8" fmla="*/ 1691651 h 2259808"/>
              <a:gd name="connsiteX9" fmla="*/ 4689055 w 4689055"/>
              <a:gd name="connsiteY9" fmla="*/ 732175 h 2259808"/>
              <a:gd name="connsiteX10" fmla="*/ 4689055 w 4689055"/>
              <a:gd name="connsiteY10" fmla="*/ 732175 h 2259808"/>
              <a:gd name="connsiteX0" fmla="*/ 13 w 4687922"/>
              <a:gd name="connsiteY0" fmla="*/ 526115 h 2259808"/>
              <a:gd name="connsiteX1" fmla="*/ 856455 w 4687922"/>
              <a:gd name="connsiteY1" fmla="*/ 1878397 h 2259808"/>
              <a:gd name="connsiteX2" fmla="*/ 1609871 w 4687922"/>
              <a:gd name="connsiteY2" fmla="*/ 500356 h 2259808"/>
              <a:gd name="connsiteX3" fmla="*/ 2034874 w 4687922"/>
              <a:gd name="connsiteY3" fmla="*/ 1582181 h 2259808"/>
              <a:gd name="connsiteX4" fmla="*/ 2446999 w 4687922"/>
              <a:gd name="connsiteY4" fmla="*/ 770811 h 2259808"/>
              <a:gd name="connsiteX5" fmla="*/ 3090942 w 4687922"/>
              <a:gd name="connsiteY5" fmla="*/ 2258322 h 2259808"/>
              <a:gd name="connsiteX6" fmla="*/ 3438671 w 4687922"/>
              <a:gd name="connsiteY6" fmla="*/ 1028390 h 2259808"/>
              <a:gd name="connsiteX7" fmla="*/ 3760643 w 4687922"/>
              <a:gd name="connsiteY7" fmla="*/ 10958 h 2259808"/>
              <a:gd name="connsiteX8" fmla="*/ 4204964 w 4687922"/>
              <a:gd name="connsiteY8" fmla="*/ 1691651 h 2259808"/>
              <a:gd name="connsiteX9" fmla="*/ 4687922 w 4687922"/>
              <a:gd name="connsiteY9" fmla="*/ 732175 h 2259808"/>
              <a:gd name="connsiteX10" fmla="*/ 4687922 w 4687922"/>
              <a:gd name="connsiteY10" fmla="*/ 732175 h 2259808"/>
              <a:gd name="connsiteX0" fmla="*/ 4 w 4816701"/>
              <a:gd name="connsiteY0" fmla="*/ 513236 h 2259808"/>
              <a:gd name="connsiteX1" fmla="*/ 985234 w 4816701"/>
              <a:gd name="connsiteY1" fmla="*/ 1878397 h 2259808"/>
              <a:gd name="connsiteX2" fmla="*/ 1738650 w 4816701"/>
              <a:gd name="connsiteY2" fmla="*/ 500356 h 2259808"/>
              <a:gd name="connsiteX3" fmla="*/ 2163653 w 4816701"/>
              <a:gd name="connsiteY3" fmla="*/ 1582181 h 2259808"/>
              <a:gd name="connsiteX4" fmla="*/ 2575778 w 4816701"/>
              <a:gd name="connsiteY4" fmla="*/ 770811 h 2259808"/>
              <a:gd name="connsiteX5" fmla="*/ 3219721 w 4816701"/>
              <a:gd name="connsiteY5" fmla="*/ 2258322 h 2259808"/>
              <a:gd name="connsiteX6" fmla="*/ 3567450 w 4816701"/>
              <a:gd name="connsiteY6" fmla="*/ 1028390 h 2259808"/>
              <a:gd name="connsiteX7" fmla="*/ 3889422 w 4816701"/>
              <a:gd name="connsiteY7" fmla="*/ 10958 h 2259808"/>
              <a:gd name="connsiteX8" fmla="*/ 4333743 w 4816701"/>
              <a:gd name="connsiteY8" fmla="*/ 1691651 h 2259808"/>
              <a:gd name="connsiteX9" fmla="*/ 4816701 w 4816701"/>
              <a:gd name="connsiteY9" fmla="*/ 732175 h 2259808"/>
              <a:gd name="connsiteX10" fmla="*/ 4816701 w 4816701"/>
              <a:gd name="connsiteY10" fmla="*/ 732175 h 2259808"/>
              <a:gd name="connsiteX0" fmla="*/ 0 w 4816697"/>
              <a:gd name="connsiteY0" fmla="*/ 513236 h 2259808"/>
              <a:gd name="connsiteX1" fmla="*/ 199623 w 4816697"/>
              <a:gd name="connsiteY1" fmla="*/ 976875 h 2259808"/>
              <a:gd name="connsiteX2" fmla="*/ 985230 w 4816697"/>
              <a:gd name="connsiteY2" fmla="*/ 1878397 h 2259808"/>
              <a:gd name="connsiteX3" fmla="*/ 1738646 w 4816697"/>
              <a:gd name="connsiteY3" fmla="*/ 500356 h 2259808"/>
              <a:gd name="connsiteX4" fmla="*/ 2163649 w 4816697"/>
              <a:gd name="connsiteY4" fmla="*/ 1582181 h 2259808"/>
              <a:gd name="connsiteX5" fmla="*/ 2575774 w 4816697"/>
              <a:gd name="connsiteY5" fmla="*/ 770811 h 2259808"/>
              <a:gd name="connsiteX6" fmla="*/ 3219717 w 4816697"/>
              <a:gd name="connsiteY6" fmla="*/ 2258322 h 2259808"/>
              <a:gd name="connsiteX7" fmla="*/ 3567446 w 4816697"/>
              <a:gd name="connsiteY7" fmla="*/ 1028390 h 2259808"/>
              <a:gd name="connsiteX8" fmla="*/ 3889418 w 4816697"/>
              <a:gd name="connsiteY8" fmla="*/ 10958 h 2259808"/>
              <a:gd name="connsiteX9" fmla="*/ 4333739 w 4816697"/>
              <a:gd name="connsiteY9" fmla="*/ 1691651 h 2259808"/>
              <a:gd name="connsiteX10" fmla="*/ 4816697 w 4816697"/>
              <a:gd name="connsiteY10" fmla="*/ 732175 h 2259808"/>
              <a:gd name="connsiteX11" fmla="*/ 4816697 w 4816697"/>
              <a:gd name="connsiteY11" fmla="*/ 732175 h 2259808"/>
              <a:gd name="connsiteX0" fmla="*/ 0 w 4997001"/>
              <a:gd name="connsiteY0" fmla="*/ 481039 h 2259808"/>
              <a:gd name="connsiteX1" fmla="*/ 379927 w 4997001"/>
              <a:gd name="connsiteY1" fmla="*/ 976875 h 2259808"/>
              <a:gd name="connsiteX2" fmla="*/ 1165534 w 4997001"/>
              <a:gd name="connsiteY2" fmla="*/ 1878397 h 2259808"/>
              <a:gd name="connsiteX3" fmla="*/ 1918950 w 4997001"/>
              <a:gd name="connsiteY3" fmla="*/ 500356 h 2259808"/>
              <a:gd name="connsiteX4" fmla="*/ 2343953 w 4997001"/>
              <a:gd name="connsiteY4" fmla="*/ 1582181 h 2259808"/>
              <a:gd name="connsiteX5" fmla="*/ 2756078 w 4997001"/>
              <a:gd name="connsiteY5" fmla="*/ 770811 h 2259808"/>
              <a:gd name="connsiteX6" fmla="*/ 3400021 w 4997001"/>
              <a:gd name="connsiteY6" fmla="*/ 2258322 h 2259808"/>
              <a:gd name="connsiteX7" fmla="*/ 3747750 w 4997001"/>
              <a:gd name="connsiteY7" fmla="*/ 1028390 h 2259808"/>
              <a:gd name="connsiteX8" fmla="*/ 4069722 w 4997001"/>
              <a:gd name="connsiteY8" fmla="*/ 10958 h 2259808"/>
              <a:gd name="connsiteX9" fmla="*/ 4514043 w 4997001"/>
              <a:gd name="connsiteY9" fmla="*/ 1691651 h 2259808"/>
              <a:gd name="connsiteX10" fmla="*/ 4997001 w 4997001"/>
              <a:gd name="connsiteY10" fmla="*/ 732175 h 2259808"/>
              <a:gd name="connsiteX11" fmla="*/ 4997001 w 4997001"/>
              <a:gd name="connsiteY11" fmla="*/ 732175 h 2259808"/>
              <a:gd name="connsiteX0" fmla="*/ 0 w 4913288"/>
              <a:gd name="connsiteY0" fmla="*/ 326492 h 2259808"/>
              <a:gd name="connsiteX1" fmla="*/ 296214 w 4913288"/>
              <a:gd name="connsiteY1" fmla="*/ 976875 h 2259808"/>
              <a:gd name="connsiteX2" fmla="*/ 1081821 w 4913288"/>
              <a:gd name="connsiteY2" fmla="*/ 1878397 h 2259808"/>
              <a:gd name="connsiteX3" fmla="*/ 1835237 w 4913288"/>
              <a:gd name="connsiteY3" fmla="*/ 500356 h 2259808"/>
              <a:gd name="connsiteX4" fmla="*/ 2260240 w 4913288"/>
              <a:gd name="connsiteY4" fmla="*/ 1582181 h 2259808"/>
              <a:gd name="connsiteX5" fmla="*/ 2672365 w 4913288"/>
              <a:gd name="connsiteY5" fmla="*/ 770811 h 2259808"/>
              <a:gd name="connsiteX6" fmla="*/ 3316308 w 4913288"/>
              <a:gd name="connsiteY6" fmla="*/ 2258322 h 2259808"/>
              <a:gd name="connsiteX7" fmla="*/ 3664037 w 4913288"/>
              <a:gd name="connsiteY7" fmla="*/ 1028390 h 2259808"/>
              <a:gd name="connsiteX8" fmla="*/ 3986009 w 4913288"/>
              <a:gd name="connsiteY8" fmla="*/ 10958 h 2259808"/>
              <a:gd name="connsiteX9" fmla="*/ 4430330 w 4913288"/>
              <a:gd name="connsiteY9" fmla="*/ 1691651 h 2259808"/>
              <a:gd name="connsiteX10" fmla="*/ 4913288 w 4913288"/>
              <a:gd name="connsiteY10" fmla="*/ 732175 h 2259808"/>
              <a:gd name="connsiteX11" fmla="*/ 4913288 w 4913288"/>
              <a:gd name="connsiteY11" fmla="*/ 732175 h 2259808"/>
              <a:gd name="connsiteX0" fmla="*/ 0 w 4913288"/>
              <a:gd name="connsiteY0" fmla="*/ 326492 h 2259808"/>
              <a:gd name="connsiteX1" fmla="*/ 425003 w 4913288"/>
              <a:gd name="connsiteY1" fmla="*/ 1221574 h 2259808"/>
              <a:gd name="connsiteX2" fmla="*/ 1081821 w 4913288"/>
              <a:gd name="connsiteY2" fmla="*/ 1878397 h 2259808"/>
              <a:gd name="connsiteX3" fmla="*/ 1835237 w 4913288"/>
              <a:gd name="connsiteY3" fmla="*/ 500356 h 2259808"/>
              <a:gd name="connsiteX4" fmla="*/ 2260240 w 4913288"/>
              <a:gd name="connsiteY4" fmla="*/ 1582181 h 2259808"/>
              <a:gd name="connsiteX5" fmla="*/ 2672365 w 4913288"/>
              <a:gd name="connsiteY5" fmla="*/ 770811 h 2259808"/>
              <a:gd name="connsiteX6" fmla="*/ 3316308 w 4913288"/>
              <a:gd name="connsiteY6" fmla="*/ 2258322 h 2259808"/>
              <a:gd name="connsiteX7" fmla="*/ 3664037 w 4913288"/>
              <a:gd name="connsiteY7" fmla="*/ 1028390 h 2259808"/>
              <a:gd name="connsiteX8" fmla="*/ 3986009 w 4913288"/>
              <a:gd name="connsiteY8" fmla="*/ 10958 h 2259808"/>
              <a:gd name="connsiteX9" fmla="*/ 4430330 w 4913288"/>
              <a:gd name="connsiteY9" fmla="*/ 1691651 h 2259808"/>
              <a:gd name="connsiteX10" fmla="*/ 4913288 w 4913288"/>
              <a:gd name="connsiteY10" fmla="*/ 732175 h 2259808"/>
              <a:gd name="connsiteX11" fmla="*/ 4913288 w 4913288"/>
              <a:gd name="connsiteY11" fmla="*/ 732175 h 2259808"/>
              <a:gd name="connsiteX0" fmla="*/ 0 w 4913288"/>
              <a:gd name="connsiteY0" fmla="*/ 326492 h 2259808"/>
              <a:gd name="connsiteX1" fmla="*/ 624625 w 4913288"/>
              <a:gd name="connsiteY1" fmla="*/ 1137861 h 2259808"/>
              <a:gd name="connsiteX2" fmla="*/ 1081821 w 4913288"/>
              <a:gd name="connsiteY2" fmla="*/ 1878397 h 2259808"/>
              <a:gd name="connsiteX3" fmla="*/ 1835237 w 4913288"/>
              <a:gd name="connsiteY3" fmla="*/ 500356 h 2259808"/>
              <a:gd name="connsiteX4" fmla="*/ 2260240 w 4913288"/>
              <a:gd name="connsiteY4" fmla="*/ 1582181 h 2259808"/>
              <a:gd name="connsiteX5" fmla="*/ 2672365 w 4913288"/>
              <a:gd name="connsiteY5" fmla="*/ 770811 h 2259808"/>
              <a:gd name="connsiteX6" fmla="*/ 3316308 w 4913288"/>
              <a:gd name="connsiteY6" fmla="*/ 2258322 h 2259808"/>
              <a:gd name="connsiteX7" fmla="*/ 3664037 w 4913288"/>
              <a:gd name="connsiteY7" fmla="*/ 1028390 h 2259808"/>
              <a:gd name="connsiteX8" fmla="*/ 3986009 w 4913288"/>
              <a:gd name="connsiteY8" fmla="*/ 10958 h 2259808"/>
              <a:gd name="connsiteX9" fmla="*/ 4430330 w 4913288"/>
              <a:gd name="connsiteY9" fmla="*/ 1691651 h 2259808"/>
              <a:gd name="connsiteX10" fmla="*/ 4913288 w 4913288"/>
              <a:gd name="connsiteY10" fmla="*/ 732175 h 2259808"/>
              <a:gd name="connsiteX11" fmla="*/ 4913288 w 4913288"/>
              <a:gd name="connsiteY11" fmla="*/ 732175 h 2259808"/>
              <a:gd name="connsiteX0" fmla="*/ 0 w 4913288"/>
              <a:gd name="connsiteY0" fmla="*/ 326492 h 2259808"/>
              <a:gd name="connsiteX1" fmla="*/ 624625 w 4913288"/>
              <a:gd name="connsiteY1" fmla="*/ 1137861 h 2259808"/>
              <a:gd name="connsiteX2" fmla="*/ 1081821 w 4913288"/>
              <a:gd name="connsiteY2" fmla="*/ 1878397 h 2259808"/>
              <a:gd name="connsiteX3" fmla="*/ 1835237 w 4913288"/>
              <a:gd name="connsiteY3" fmla="*/ 500356 h 2259808"/>
              <a:gd name="connsiteX4" fmla="*/ 2260240 w 4913288"/>
              <a:gd name="connsiteY4" fmla="*/ 1582181 h 2259808"/>
              <a:gd name="connsiteX5" fmla="*/ 2672365 w 4913288"/>
              <a:gd name="connsiteY5" fmla="*/ 770811 h 2259808"/>
              <a:gd name="connsiteX6" fmla="*/ 3316308 w 4913288"/>
              <a:gd name="connsiteY6" fmla="*/ 2258322 h 2259808"/>
              <a:gd name="connsiteX7" fmla="*/ 3664037 w 4913288"/>
              <a:gd name="connsiteY7" fmla="*/ 1028390 h 2259808"/>
              <a:gd name="connsiteX8" fmla="*/ 3986009 w 4913288"/>
              <a:gd name="connsiteY8" fmla="*/ 10958 h 2259808"/>
              <a:gd name="connsiteX9" fmla="*/ 4430330 w 4913288"/>
              <a:gd name="connsiteY9" fmla="*/ 1691651 h 2259808"/>
              <a:gd name="connsiteX10" fmla="*/ 4913288 w 4913288"/>
              <a:gd name="connsiteY10" fmla="*/ 732175 h 2259808"/>
              <a:gd name="connsiteX11" fmla="*/ 4913288 w 4913288"/>
              <a:gd name="connsiteY11" fmla="*/ 732175 h 2259808"/>
              <a:gd name="connsiteX0" fmla="*/ 0 w 4913288"/>
              <a:gd name="connsiteY0" fmla="*/ 326492 h 2259808"/>
              <a:gd name="connsiteX1" fmla="*/ 624625 w 4913288"/>
              <a:gd name="connsiteY1" fmla="*/ 1137861 h 2259808"/>
              <a:gd name="connsiteX2" fmla="*/ 1081821 w 4913288"/>
              <a:gd name="connsiteY2" fmla="*/ 1878397 h 2259808"/>
              <a:gd name="connsiteX3" fmla="*/ 1835237 w 4913288"/>
              <a:gd name="connsiteY3" fmla="*/ 500356 h 2259808"/>
              <a:gd name="connsiteX4" fmla="*/ 2260240 w 4913288"/>
              <a:gd name="connsiteY4" fmla="*/ 1582181 h 2259808"/>
              <a:gd name="connsiteX5" fmla="*/ 2672365 w 4913288"/>
              <a:gd name="connsiteY5" fmla="*/ 770811 h 2259808"/>
              <a:gd name="connsiteX6" fmla="*/ 3316308 w 4913288"/>
              <a:gd name="connsiteY6" fmla="*/ 2258322 h 2259808"/>
              <a:gd name="connsiteX7" fmla="*/ 3664037 w 4913288"/>
              <a:gd name="connsiteY7" fmla="*/ 1028390 h 2259808"/>
              <a:gd name="connsiteX8" fmla="*/ 3986009 w 4913288"/>
              <a:gd name="connsiteY8" fmla="*/ 10958 h 2259808"/>
              <a:gd name="connsiteX9" fmla="*/ 4430330 w 4913288"/>
              <a:gd name="connsiteY9" fmla="*/ 1691651 h 2259808"/>
              <a:gd name="connsiteX10" fmla="*/ 4913288 w 4913288"/>
              <a:gd name="connsiteY10" fmla="*/ 732175 h 2259808"/>
              <a:gd name="connsiteX11" fmla="*/ 4913288 w 4913288"/>
              <a:gd name="connsiteY11" fmla="*/ 732175 h 2259808"/>
              <a:gd name="connsiteX0" fmla="*/ 0 w 4507603"/>
              <a:gd name="connsiteY0" fmla="*/ 236340 h 2259808"/>
              <a:gd name="connsiteX1" fmla="*/ 218940 w 4507603"/>
              <a:gd name="connsiteY1" fmla="*/ 1137861 h 2259808"/>
              <a:gd name="connsiteX2" fmla="*/ 676136 w 4507603"/>
              <a:gd name="connsiteY2" fmla="*/ 1878397 h 2259808"/>
              <a:gd name="connsiteX3" fmla="*/ 1429552 w 4507603"/>
              <a:gd name="connsiteY3" fmla="*/ 500356 h 2259808"/>
              <a:gd name="connsiteX4" fmla="*/ 1854555 w 4507603"/>
              <a:gd name="connsiteY4" fmla="*/ 1582181 h 2259808"/>
              <a:gd name="connsiteX5" fmla="*/ 2266680 w 4507603"/>
              <a:gd name="connsiteY5" fmla="*/ 770811 h 2259808"/>
              <a:gd name="connsiteX6" fmla="*/ 2910623 w 4507603"/>
              <a:gd name="connsiteY6" fmla="*/ 2258322 h 2259808"/>
              <a:gd name="connsiteX7" fmla="*/ 3258352 w 4507603"/>
              <a:gd name="connsiteY7" fmla="*/ 1028390 h 2259808"/>
              <a:gd name="connsiteX8" fmla="*/ 3580324 w 4507603"/>
              <a:gd name="connsiteY8" fmla="*/ 10958 h 2259808"/>
              <a:gd name="connsiteX9" fmla="*/ 4024645 w 4507603"/>
              <a:gd name="connsiteY9" fmla="*/ 1691651 h 2259808"/>
              <a:gd name="connsiteX10" fmla="*/ 4507603 w 4507603"/>
              <a:gd name="connsiteY10" fmla="*/ 732175 h 2259808"/>
              <a:gd name="connsiteX11" fmla="*/ 4507603 w 4507603"/>
              <a:gd name="connsiteY11" fmla="*/ 732175 h 2259808"/>
              <a:gd name="connsiteX0" fmla="*/ 0 w 4507603"/>
              <a:gd name="connsiteY0" fmla="*/ 236340 h 2259808"/>
              <a:gd name="connsiteX1" fmla="*/ 167424 w 4507603"/>
              <a:gd name="connsiteY1" fmla="*/ 1131422 h 2259808"/>
              <a:gd name="connsiteX2" fmla="*/ 676136 w 4507603"/>
              <a:gd name="connsiteY2" fmla="*/ 1878397 h 2259808"/>
              <a:gd name="connsiteX3" fmla="*/ 1429552 w 4507603"/>
              <a:gd name="connsiteY3" fmla="*/ 500356 h 2259808"/>
              <a:gd name="connsiteX4" fmla="*/ 1854555 w 4507603"/>
              <a:gd name="connsiteY4" fmla="*/ 1582181 h 2259808"/>
              <a:gd name="connsiteX5" fmla="*/ 2266680 w 4507603"/>
              <a:gd name="connsiteY5" fmla="*/ 770811 h 2259808"/>
              <a:gd name="connsiteX6" fmla="*/ 2910623 w 4507603"/>
              <a:gd name="connsiteY6" fmla="*/ 2258322 h 2259808"/>
              <a:gd name="connsiteX7" fmla="*/ 3258352 w 4507603"/>
              <a:gd name="connsiteY7" fmla="*/ 1028390 h 2259808"/>
              <a:gd name="connsiteX8" fmla="*/ 3580324 w 4507603"/>
              <a:gd name="connsiteY8" fmla="*/ 10958 h 2259808"/>
              <a:gd name="connsiteX9" fmla="*/ 4024645 w 4507603"/>
              <a:gd name="connsiteY9" fmla="*/ 1691651 h 2259808"/>
              <a:gd name="connsiteX10" fmla="*/ 4507603 w 4507603"/>
              <a:gd name="connsiteY10" fmla="*/ 732175 h 2259808"/>
              <a:gd name="connsiteX11" fmla="*/ 4507603 w 4507603"/>
              <a:gd name="connsiteY11" fmla="*/ 732175 h 2259808"/>
              <a:gd name="connsiteX0" fmla="*/ 0 w 4507603"/>
              <a:gd name="connsiteY0" fmla="*/ 236340 h 2259808"/>
              <a:gd name="connsiteX1" fmla="*/ 257576 w 4507603"/>
              <a:gd name="connsiteY1" fmla="*/ 1137861 h 2259808"/>
              <a:gd name="connsiteX2" fmla="*/ 676136 w 4507603"/>
              <a:gd name="connsiteY2" fmla="*/ 1878397 h 2259808"/>
              <a:gd name="connsiteX3" fmla="*/ 1429552 w 4507603"/>
              <a:gd name="connsiteY3" fmla="*/ 500356 h 2259808"/>
              <a:gd name="connsiteX4" fmla="*/ 1854555 w 4507603"/>
              <a:gd name="connsiteY4" fmla="*/ 1582181 h 2259808"/>
              <a:gd name="connsiteX5" fmla="*/ 2266680 w 4507603"/>
              <a:gd name="connsiteY5" fmla="*/ 770811 h 2259808"/>
              <a:gd name="connsiteX6" fmla="*/ 2910623 w 4507603"/>
              <a:gd name="connsiteY6" fmla="*/ 2258322 h 2259808"/>
              <a:gd name="connsiteX7" fmla="*/ 3258352 w 4507603"/>
              <a:gd name="connsiteY7" fmla="*/ 1028390 h 2259808"/>
              <a:gd name="connsiteX8" fmla="*/ 3580324 w 4507603"/>
              <a:gd name="connsiteY8" fmla="*/ 10958 h 2259808"/>
              <a:gd name="connsiteX9" fmla="*/ 4024645 w 4507603"/>
              <a:gd name="connsiteY9" fmla="*/ 1691651 h 2259808"/>
              <a:gd name="connsiteX10" fmla="*/ 4507603 w 4507603"/>
              <a:gd name="connsiteY10" fmla="*/ 732175 h 2259808"/>
              <a:gd name="connsiteX11" fmla="*/ 4507603 w 4507603"/>
              <a:gd name="connsiteY11" fmla="*/ 732175 h 2259808"/>
              <a:gd name="connsiteX0" fmla="*/ 0 w 4507603"/>
              <a:gd name="connsiteY0" fmla="*/ 236340 h 2259808"/>
              <a:gd name="connsiteX1" fmla="*/ 257576 w 4507603"/>
              <a:gd name="connsiteY1" fmla="*/ 1137861 h 2259808"/>
              <a:gd name="connsiteX2" fmla="*/ 676136 w 4507603"/>
              <a:gd name="connsiteY2" fmla="*/ 1878397 h 2259808"/>
              <a:gd name="connsiteX3" fmla="*/ 1429552 w 4507603"/>
              <a:gd name="connsiteY3" fmla="*/ 500356 h 2259808"/>
              <a:gd name="connsiteX4" fmla="*/ 1854555 w 4507603"/>
              <a:gd name="connsiteY4" fmla="*/ 1582181 h 2259808"/>
              <a:gd name="connsiteX5" fmla="*/ 2266680 w 4507603"/>
              <a:gd name="connsiteY5" fmla="*/ 770811 h 2259808"/>
              <a:gd name="connsiteX6" fmla="*/ 2910623 w 4507603"/>
              <a:gd name="connsiteY6" fmla="*/ 2258322 h 2259808"/>
              <a:gd name="connsiteX7" fmla="*/ 3258352 w 4507603"/>
              <a:gd name="connsiteY7" fmla="*/ 1028390 h 2259808"/>
              <a:gd name="connsiteX8" fmla="*/ 3580324 w 4507603"/>
              <a:gd name="connsiteY8" fmla="*/ 10958 h 2259808"/>
              <a:gd name="connsiteX9" fmla="*/ 4024645 w 4507603"/>
              <a:gd name="connsiteY9" fmla="*/ 1691651 h 2259808"/>
              <a:gd name="connsiteX10" fmla="*/ 4507603 w 4507603"/>
              <a:gd name="connsiteY10" fmla="*/ 732175 h 2259808"/>
              <a:gd name="connsiteX11" fmla="*/ 4507603 w 4507603"/>
              <a:gd name="connsiteY11" fmla="*/ 732175 h 2259808"/>
              <a:gd name="connsiteX0" fmla="*/ 0 w 4507603"/>
              <a:gd name="connsiteY0" fmla="*/ 236340 h 2259808"/>
              <a:gd name="connsiteX1" fmla="*/ 199621 w 4507603"/>
              <a:gd name="connsiteY1" fmla="*/ 1131422 h 2259808"/>
              <a:gd name="connsiteX2" fmla="*/ 676136 w 4507603"/>
              <a:gd name="connsiteY2" fmla="*/ 1878397 h 2259808"/>
              <a:gd name="connsiteX3" fmla="*/ 1429552 w 4507603"/>
              <a:gd name="connsiteY3" fmla="*/ 500356 h 2259808"/>
              <a:gd name="connsiteX4" fmla="*/ 1854555 w 4507603"/>
              <a:gd name="connsiteY4" fmla="*/ 1582181 h 2259808"/>
              <a:gd name="connsiteX5" fmla="*/ 2266680 w 4507603"/>
              <a:gd name="connsiteY5" fmla="*/ 770811 h 2259808"/>
              <a:gd name="connsiteX6" fmla="*/ 2910623 w 4507603"/>
              <a:gd name="connsiteY6" fmla="*/ 2258322 h 2259808"/>
              <a:gd name="connsiteX7" fmla="*/ 3258352 w 4507603"/>
              <a:gd name="connsiteY7" fmla="*/ 1028390 h 2259808"/>
              <a:gd name="connsiteX8" fmla="*/ 3580324 w 4507603"/>
              <a:gd name="connsiteY8" fmla="*/ 10958 h 2259808"/>
              <a:gd name="connsiteX9" fmla="*/ 4024645 w 4507603"/>
              <a:gd name="connsiteY9" fmla="*/ 1691651 h 2259808"/>
              <a:gd name="connsiteX10" fmla="*/ 4507603 w 4507603"/>
              <a:gd name="connsiteY10" fmla="*/ 732175 h 2259808"/>
              <a:gd name="connsiteX11" fmla="*/ 4507603 w 4507603"/>
              <a:gd name="connsiteY11" fmla="*/ 732175 h 2259808"/>
              <a:gd name="connsiteX0" fmla="*/ 0 w 4507603"/>
              <a:gd name="connsiteY0" fmla="*/ 236340 h 2259808"/>
              <a:gd name="connsiteX1" fmla="*/ 199621 w 4507603"/>
              <a:gd name="connsiteY1" fmla="*/ 1131422 h 2259808"/>
              <a:gd name="connsiteX2" fmla="*/ 676136 w 4507603"/>
              <a:gd name="connsiteY2" fmla="*/ 1878397 h 2259808"/>
              <a:gd name="connsiteX3" fmla="*/ 1429552 w 4507603"/>
              <a:gd name="connsiteY3" fmla="*/ 500356 h 2259808"/>
              <a:gd name="connsiteX4" fmla="*/ 1854555 w 4507603"/>
              <a:gd name="connsiteY4" fmla="*/ 1582181 h 2259808"/>
              <a:gd name="connsiteX5" fmla="*/ 2266680 w 4507603"/>
              <a:gd name="connsiteY5" fmla="*/ 770811 h 2259808"/>
              <a:gd name="connsiteX6" fmla="*/ 2910623 w 4507603"/>
              <a:gd name="connsiteY6" fmla="*/ 2258322 h 2259808"/>
              <a:gd name="connsiteX7" fmla="*/ 3258352 w 4507603"/>
              <a:gd name="connsiteY7" fmla="*/ 1028390 h 2259808"/>
              <a:gd name="connsiteX8" fmla="*/ 3580324 w 4507603"/>
              <a:gd name="connsiteY8" fmla="*/ 10958 h 2259808"/>
              <a:gd name="connsiteX9" fmla="*/ 4024645 w 4507603"/>
              <a:gd name="connsiteY9" fmla="*/ 1691651 h 2259808"/>
              <a:gd name="connsiteX10" fmla="*/ 4507603 w 4507603"/>
              <a:gd name="connsiteY10" fmla="*/ 732175 h 2259808"/>
              <a:gd name="connsiteX11" fmla="*/ 4507603 w 4507603"/>
              <a:gd name="connsiteY11" fmla="*/ 732175 h 2259808"/>
              <a:gd name="connsiteX0" fmla="*/ 0 w 4507603"/>
              <a:gd name="connsiteY0" fmla="*/ 235807 h 2259443"/>
              <a:gd name="connsiteX1" fmla="*/ 199621 w 4507603"/>
              <a:gd name="connsiteY1" fmla="*/ 1130889 h 2259443"/>
              <a:gd name="connsiteX2" fmla="*/ 676136 w 4507603"/>
              <a:gd name="connsiteY2" fmla="*/ 1877864 h 2259443"/>
              <a:gd name="connsiteX3" fmla="*/ 1429552 w 4507603"/>
              <a:gd name="connsiteY3" fmla="*/ 499823 h 2259443"/>
              <a:gd name="connsiteX4" fmla="*/ 1854555 w 4507603"/>
              <a:gd name="connsiteY4" fmla="*/ 1581648 h 2259443"/>
              <a:gd name="connsiteX5" fmla="*/ 2266680 w 4507603"/>
              <a:gd name="connsiteY5" fmla="*/ 770278 h 2259443"/>
              <a:gd name="connsiteX6" fmla="*/ 2910623 w 4507603"/>
              <a:gd name="connsiteY6" fmla="*/ 2257789 h 2259443"/>
              <a:gd name="connsiteX7" fmla="*/ 3284110 w 4507603"/>
              <a:gd name="connsiteY7" fmla="*/ 1040736 h 2259443"/>
              <a:gd name="connsiteX8" fmla="*/ 3580324 w 4507603"/>
              <a:gd name="connsiteY8" fmla="*/ 10425 h 2259443"/>
              <a:gd name="connsiteX9" fmla="*/ 4024645 w 4507603"/>
              <a:gd name="connsiteY9" fmla="*/ 1691118 h 2259443"/>
              <a:gd name="connsiteX10" fmla="*/ 4507603 w 4507603"/>
              <a:gd name="connsiteY10" fmla="*/ 731642 h 2259443"/>
              <a:gd name="connsiteX11" fmla="*/ 4507603 w 4507603"/>
              <a:gd name="connsiteY11" fmla="*/ 731642 h 2259443"/>
              <a:gd name="connsiteX0" fmla="*/ 0 w 4507603"/>
              <a:gd name="connsiteY0" fmla="*/ 236204 h 2259900"/>
              <a:gd name="connsiteX1" fmla="*/ 199621 w 4507603"/>
              <a:gd name="connsiteY1" fmla="*/ 1131286 h 2259900"/>
              <a:gd name="connsiteX2" fmla="*/ 676136 w 4507603"/>
              <a:gd name="connsiteY2" fmla="*/ 1878261 h 2259900"/>
              <a:gd name="connsiteX3" fmla="*/ 1429552 w 4507603"/>
              <a:gd name="connsiteY3" fmla="*/ 500220 h 2259900"/>
              <a:gd name="connsiteX4" fmla="*/ 1854555 w 4507603"/>
              <a:gd name="connsiteY4" fmla="*/ 1582045 h 2259900"/>
              <a:gd name="connsiteX5" fmla="*/ 2266680 w 4507603"/>
              <a:gd name="connsiteY5" fmla="*/ 770675 h 2259900"/>
              <a:gd name="connsiteX6" fmla="*/ 2910623 w 4507603"/>
              <a:gd name="connsiteY6" fmla="*/ 2258186 h 2259900"/>
              <a:gd name="connsiteX7" fmla="*/ 3284110 w 4507603"/>
              <a:gd name="connsiteY7" fmla="*/ 1041133 h 2259900"/>
              <a:gd name="connsiteX8" fmla="*/ 3580324 w 4507603"/>
              <a:gd name="connsiteY8" fmla="*/ 10822 h 2259900"/>
              <a:gd name="connsiteX9" fmla="*/ 4024645 w 4507603"/>
              <a:gd name="connsiteY9" fmla="*/ 1691515 h 2259900"/>
              <a:gd name="connsiteX10" fmla="*/ 4507603 w 4507603"/>
              <a:gd name="connsiteY10" fmla="*/ 732039 h 2259900"/>
              <a:gd name="connsiteX11" fmla="*/ 4507603 w 4507603"/>
              <a:gd name="connsiteY11" fmla="*/ 732039 h 2259900"/>
              <a:gd name="connsiteX0" fmla="*/ 0 w 4507603"/>
              <a:gd name="connsiteY0" fmla="*/ 236287 h 2259995"/>
              <a:gd name="connsiteX1" fmla="*/ 199621 w 4507603"/>
              <a:gd name="connsiteY1" fmla="*/ 1131369 h 2259995"/>
              <a:gd name="connsiteX2" fmla="*/ 676136 w 4507603"/>
              <a:gd name="connsiteY2" fmla="*/ 1878344 h 2259995"/>
              <a:gd name="connsiteX3" fmla="*/ 1429552 w 4507603"/>
              <a:gd name="connsiteY3" fmla="*/ 500303 h 2259995"/>
              <a:gd name="connsiteX4" fmla="*/ 1854555 w 4507603"/>
              <a:gd name="connsiteY4" fmla="*/ 1582128 h 2259995"/>
              <a:gd name="connsiteX5" fmla="*/ 2266680 w 4507603"/>
              <a:gd name="connsiteY5" fmla="*/ 770758 h 2259995"/>
              <a:gd name="connsiteX6" fmla="*/ 2910623 w 4507603"/>
              <a:gd name="connsiteY6" fmla="*/ 2258269 h 2259995"/>
              <a:gd name="connsiteX7" fmla="*/ 3284110 w 4507603"/>
              <a:gd name="connsiteY7" fmla="*/ 1041216 h 2259995"/>
              <a:gd name="connsiteX8" fmla="*/ 3580324 w 4507603"/>
              <a:gd name="connsiteY8" fmla="*/ 10905 h 2259995"/>
              <a:gd name="connsiteX9" fmla="*/ 4024645 w 4507603"/>
              <a:gd name="connsiteY9" fmla="*/ 1691598 h 2259995"/>
              <a:gd name="connsiteX10" fmla="*/ 4507603 w 4507603"/>
              <a:gd name="connsiteY10" fmla="*/ 732122 h 2259995"/>
              <a:gd name="connsiteX11" fmla="*/ 4507603 w 4507603"/>
              <a:gd name="connsiteY11" fmla="*/ 732122 h 2259995"/>
              <a:gd name="connsiteX0" fmla="*/ 0 w 4507603"/>
              <a:gd name="connsiteY0" fmla="*/ 299582 h 2323238"/>
              <a:gd name="connsiteX1" fmla="*/ 199621 w 4507603"/>
              <a:gd name="connsiteY1" fmla="*/ 1194664 h 2323238"/>
              <a:gd name="connsiteX2" fmla="*/ 676136 w 4507603"/>
              <a:gd name="connsiteY2" fmla="*/ 1941639 h 2323238"/>
              <a:gd name="connsiteX3" fmla="*/ 1429552 w 4507603"/>
              <a:gd name="connsiteY3" fmla="*/ 563598 h 2323238"/>
              <a:gd name="connsiteX4" fmla="*/ 1854555 w 4507603"/>
              <a:gd name="connsiteY4" fmla="*/ 1645423 h 2323238"/>
              <a:gd name="connsiteX5" fmla="*/ 2266680 w 4507603"/>
              <a:gd name="connsiteY5" fmla="*/ 834053 h 2323238"/>
              <a:gd name="connsiteX6" fmla="*/ 2910623 w 4507603"/>
              <a:gd name="connsiteY6" fmla="*/ 2321564 h 2323238"/>
              <a:gd name="connsiteX7" fmla="*/ 3284110 w 4507603"/>
              <a:gd name="connsiteY7" fmla="*/ 1104511 h 2323238"/>
              <a:gd name="connsiteX8" fmla="*/ 3567445 w 4507603"/>
              <a:gd name="connsiteY8" fmla="*/ 9805 h 2323238"/>
              <a:gd name="connsiteX9" fmla="*/ 4024645 w 4507603"/>
              <a:gd name="connsiteY9" fmla="*/ 1754893 h 2323238"/>
              <a:gd name="connsiteX10" fmla="*/ 4507603 w 4507603"/>
              <a:gd name="connsiteY10" fmla="*/ 795417 h 2323238"/>
              <a:gd name="connsiteX11" fmla="*/ 4507603 w 4507603"/>
              <a:gd name="connsiteY11" fmla="*/ 795417 h 2323238"/>
              <a:gd name="connsiteX0" fmla="*/ 0 w 4507603"/>
              <a:gd name="connsiteY0" fmla="*/ 299721 h 2323400"/>
              <a:gd name="connsiteX1" fmla="*/ 199621 w 4507603"/>
              <a:gd name="connsiteY1" fmla="*/ 1194803 h 2323400"/>
              <a:gd name="connsiteX2" fmla="*/ 676136 w 4507603"/>
              <a:gd name="connsiteY2" fmla="*/ 1941778 h 2323400"/>
              <a:gd name="connsiteX3" fmla="*/ 1429552 w 4507603"/>
              <a:gd name="connsiteY3" fmla="*/ 563737 h 2323400"/>
              <a:gd name="connsiteX4" fmla="*/ 1854555 w 4507603"/>
              <a:gd name="connsiteY4" fmla="*/ 1645562 h 2323400"/>
              <a:gd name="connsiteX5" fmla="*/ 2266680 w 4507603"/>
              <a:gd name="connsiteY5" fmla="*/ 834192 h 2323400"/>
              <a:gd name="connsiteX6" fmla="*/ 2910623 w 4507603"/>
              <a:gd name="connsiteY6" fmla="*/ 2321703 h 2323400"/>
              <a:gd name="connsiteX7" fmla="*/ 3284110 w 4507603"/>
              <a:gd name="connsiteY7" fmla="*/ 1104650 h 2323400"/>
              <a:gd name="connsiteX8" fmla="*/ 3567445 w 4507603"/>
              <a:gd name="connsiteY8" fmla="*/ 9944 h 2323400"/>
              <a:gd name="connsiteX9" fmla="*/ 4024645 w 4507603"/>
              <a:gd name="connsiteY9" fmla="*/ 1755032 h 2323400"/>
              <a:gd name="connsiteX10" fmla="*/ 4507603 w 4507603"/>
              <a:gd name="connsiteY10" fmla="*/ 795556 h 2323400"/>
              <a:gd name="connsiteX11" fmla="*/ 4507603 w 4507603"/>
              <a:gd name="connsiteY11" fmla="*/ 795556 h 2323400"/>
              <a:gd name="connsiteX0" fmla="*/ 0 w 4507603"/>
              <a:gd name="connsiteY0" fmla="*/ 299583 h 2323239"/>
              <a:gd name="connsiteX1" fmla="*/ 199621 w 4507603"/>
              <a:gd name="connsiteY1" fmla="*/ 1194665 h 2323239"/>
              <a:gd name="connsiteX2" fmla="*/ 676136 w 4507603"/>
              <a:gd name="connsiteY2" fmla="*/ 1941640 h 2323239"/>
              <a:gd name="connsiteX3" fmla="*/ 1429552 w 4507603"/>
              <a:gd name="connsiteY3" fmla="*/ 563599 h 2323239"/>
              <a:gd name="connsiteX4" fmla="*/ 1854555 w 4507603"/>
              <a:gd name="connsiteY4" fmla="*/ 1645424 h 2323239"/>
              <a:gd name="connsiteX5" fmla="*/ 2266680 w 4507603"/>
              <a:gd name="connsiteY5" fmla="*/ 834054 h 2323239"/>
              <a:gd name="connsiteX6" fmla="*/ 2910623 w 4507603"/>
              <a:gd name="connsiteY6" fmla="*/ 2321565 h 2323239"/>
              <a:gd name="connsiteX7" fmla="*/ 3284110 w 4507603"/>
              <a:gd name="connsiteY7" fmla="*/ 1104512 h 2323239"/>
              <a:gd name="connsiteX8" fmla="*/ 3567445 w 4507603"/>
              <a:gd name="connsiteY8" fmla="*/ 9806 h 2323239"/>
              <a:gd name="connsiteX9" fmla="*/ 4024645 w 4507603"/>
              <a:gd name="connsiteY9" fmla="*/ 1754894 h 2323239"/>
              <a:gd name="connsiteX10" fmla="*/ 4507603 w 4507603"/>
              <a:gd name="connsiteY10" fmla="*/ 795418 h 2323239"/>
              <a:gd name="connsiteX11" fmla="*/ 4507603 w 4507603"/>
              <a:gd name="connsiteY11" fmla="*/ 795418 h 2323239"/>
              <a:gd name="connsiteX0" fmla="*/ 0 w 4507603"/>
              <a:gd name="connsiteY0" fmla="*/ 296657 h 2320313"/>
              <a:gd name="connsiteX1" fmla="*/ 199621 w 4507603"/>
              <a:gd name="connsiteY1" fmla="*/ 1191739 h 2320313"/>
              <a:gd name="connsiteX2" fmla="*/ 676136 w 4507603"/>
              <a:gd name="connsiteY2" fmla="*/ 1938714 h 2320313"/>
              <a:gd name="connsiteX3" fmla="*/ 1429552 w 4507603"/>
              <a:gd name="connsiteY3" fmla="*/ 560673 h 2320313"/>
              <a:gd name="connsiteX4" fmla="*/ 1854555 w 4507603"/>
              <a:gd name="connsiteY4" fmla="*/ 1642498 h 2320313"/>
              <a:gd name="connsiteX5" fmla="*/ 2266680 w 4507603"/>
              <a:gd name="connsiteY5" fmla="*/ 831128 h 2320313"/>
              <a:gd name="connsiteX6" fmla="*/ 2910623 w 4507603"/>
              <a:gd name="connsiteY6" fmla="*/ 2318639 h 2320313"/>
              <a:gd name="connsiteX7" fmla="*/ 3284110 w 4507603"/>
              <a:gd name="connsiteY7" fmla="*/ 1101586 h 2320313"/>
              <a:gd name="connsiteX8" fmla="*/ 3567445 w 4507603"/>
              <a:gd name="connsiteY8" fmla="*/ 6880 h 2320313"/>
              <a:gd name="connsiteX9" fmla="*/ 4024645 w 4507603"/>
              <a:gd name="connsiteY9" fmla="*/ 1751968 h 2320313"/>
              <a:gd name="connsiteX10" fmla="*/ 4507603 w 4507603"/>
              <a:gd name="connsiteY10" fmla="*/ 792492 h 2320313"/>
              <a:gd name="connsiteX11" fmla="*/ 4507603 w 4507603"/>
              <a:gd name="connsiteY11" fmla="*/ 792492 h 2320313"/>
              <a:gd name="connsiteX0" fmla="*/ 0 w 4507603"/>
              <a:gd name="connsiteY0" fmla="*/ 291624 h 2315280"/>
              <a:gd name="connsiteX1" fmla="*/ 199621 w 4507603"/>
              <a:gd name="connsiteY1" fmla="*/ 1186706 h 2315280"/>
              <a:gd name="connsiteX2" fmla="*/ 676136 w 4507603"/>
              <a:gd name="connsiteY2" fmla="*/ 1933681 h 2315280"/>
              <a:gd name="connsiteX3" fmla="*/ 1429552 w 4507603"/>
              <a:gd name="connsiteY3" fmla="*/ 555640 h 2315280"/>
              <a:gd name="connsiteX4" fmla="*/ 1854555 w 4507603"/>
              <a:gd name="connsiteY4" fmla="*/ 1637465 h 2315280"/>
              <a:gd name="connsiteX5" fmla="*/ 2266680 w 4507603"/>
              <a:gd name="connsiteY5" fmla="*/ 826095 h 2315280"/>
              <a:gd name="connsiteX6" fmla="*/ 2910623 w 4507603"/>
              <a:gd name="connsiteY6" fmla="*/ 2313606 h 2315280"/>
              <a:gd name="connsiteX7" fmla="*/ 3284110 w 4507603"/>
              <a:gd name="connsiteY7" fmla="*/ 1096553 h 2315280"/>
              <a:gd name="connsiteX8" fmla="*/ 3567445 w 4507603"/>
              <a:gd name="connsiteY8" fmla="*/ 1847 h 2315280"/>
              <a:gd name="connsiteX9" fmla="*/ 4024645 w 4507603"/>
              <a:gd name="connsiteY9" fmla="*/ 1746935 h 2315280"/>
              <a:gd name="connsiteX10" fmla="*/ 4507603 w 4507603"/>
              <a:gd name="connsiteY10" fmla="*/ 787459 h 2315280"/>
              <a:gd name="connsiteX11" fmla="*/ 4507603 w 4507603"/>
              <a:gd name="connsiteY11" fmla="*/ 787459 h 2315280"/>
              <a:gd name="connsiteX0" fmla="*/ 0 w 4507603"/>
              <a:gd name="connsiteY0" fmla="*/ 292150 h 3382998"/>
              <a:gd name="connsiteX1" fmla="*/ 199621 w 4507603"/>
              <a:gd name="connsiteY1" fmla="*/ 1187232 h 3382998"/>
              <a:gd name="connsiteX2" fmla="*/ 676136 w 4507603"/>
              <a:gd name="connsiteY2" fmla="*/ 1934207 h 3382998"/>
              <a:gd name="connsiteX3" fmla="*/ 1429552 w 4507603"/>
              <a:gd name="connsiteY3" fmla="*/ 556166 h 3382998"/>
              <a:gd name="connsiteX4" fmla="*/ 1854555 w 4507603"/>
              <a:gd name="connsiteY4" fmla="*/ 1637991 h 3382998"/>
              <a:gd name="connsiteX5" fmla="*/ 2266680 w 4507603"/>
              <a:gd name="connsiteY5" fmla="*/ 826621 h 3382998"/>
              <a:gd name="connsiteX6" fmla="*/ 2808210 w 4507603"/>
              <a:gd name="connsiteY6" fmla="*/ 3382152 h 3382998"/>
              <a:gd name="connsiteX7" fmla="*/ 3284110 w 4507603"/>
              <a:gd name="connsiteY7" fmla="*/ 1097079 h 3382998"/>
              <a:gd name="connsiteX8" fmla="*/ 3567445 w 4507603"/>
              <a:gd name="connsiteY8" fmla="*/ 2373 h 3382998"/>
              <a:gd name="connsiteX9" fmla="*/ 4024645 w 4507603"/>
              <a:gd name="connsiteY9" fmla="*/ 1747461 h 3382998"/>
              <a:gd name="connsiteX10" fmla="*/ 4507603 w 4507603"/>
              <a:gd name="connsiteY10" fmla="*/ 787985 h 3382998"/>
              <a:gd name="connsiteX11" fmla="*/ 4507603 w 4507603"/>
              <a:gd name="connsiteY11" fmla="*/ 787985 h 3382998"/>
              <a:gd name="connsiteX0" fmla="*/ 0 w 4507603"/>
              <a:gd name="connsiteY0" fmla="*/ 292062 h 3236668"/>
              <a:gd name="connsiteX1" fmla="*/ 199621 w 4507603"/>
              <a:gd name="connsiteY1" fmla="*/ 1187144 h 3236668"/>
              <a:gd name="connsiteX2" fmla="*/ 676136 w 4507603"/>
              <a:gd name="connsiteY2" fmla="*/ 1934119 h 3236668"/>
              <a:gd name="connsiteX3" fmla="*/ 1429552 w 4507603"/>
              <a:gd name="connsiteY3" fmla="*/ 556078 h 3236668"/>
              <a:gd name="connsiteX4" fmla="*/ 1854555 w 4507603"/>
              <a:gd name="connsiteY4" fmla="*/ 1637903 h 3236668"/>
              <a:gd name="connsiteX5" fmla="*/ 2266680 w 4507603"/>
              <a:gd name="connsiteY5" fmla="*/ 826533 h 3236668"/>
              <a:gd name="connsiteX6" fmla="*/ 2815526 w 4507603"/>
              <a:gd name="connsiteY6" fmla="*/ 3235760 h 3236668"/>
              <a:gd name="connsiteX7" fmla="*/ 3284110 w 4507603"/>
              <a:gd name="connsiteY7" fmla="*/ 1096991 h 3236668"/>
              <a:gd name="connsiteX8" fmla="*/ 3567445 w 4507603"/>
              <a:gd name="connsiteY8" fmla="*/ 2285 h 3236668"/>
              <a:gd name="connsiteX9" fmla="*/ 4024645 w 4507603"/>
              <a:gd name="connsiteY9" fmla="*/ 1747373 h 3236668"/>
              <a:gd name="connsiteX10" fmla="*/ 4507603 w 4507603"/>
              <a:gd name="connsiteY10" fmla="*/ 787897 h 3236668"/>
              <a:gd name="connsiteX11" fmla="*/ 4507603 w 4507603"/>
              <a:gd name="connsiteY11" fmla="*/ 787897 h 3236668"/>
              <a:gd name="connsiteX0" fmla="*/ 0 w 4507603"/>
              <a:gd name="connsiteY0" fmla="*/ 160860 h 3105454"/>
              <a:gd name="connsiteX1" fmla="*/ 199621 w 4507603"/>
              <a:gd name="connsiteY1" fmla="*/ 1055942 h 3105454"/>
              <a:gd name="connsiteX2" fmla="*/ 676136 w 4507603"/>
              <a:gd name="connsiteY2" fmla="*/ 1802917 h 3105454"/>
              <a:gd name="connsiteX3" fmla="*/ 1429552 w 4507603"/>
              <a:gd name="connsiteY3" fmla="*/ 424876 h 3105454"/>
              <a:gd name="connsiteX4" fmla="*/ 1854555 w 4507603"/>
              <a:gd name="connsiteY4" fmla="*/ 1506701 h 3105454"/>
              <a:gd name="connsiteX5" fmla="*/ 2266680 w 4507603"/>
              <a:gd name="connsiteY5" fmla="*/ 695331 h 3105454"/>
              <a:gd name="connsiteX6" fmla="*/ 2815526 w 4507603"/>
              <a:gd name="connsiteY6" fmla="*/ 3104558 h 3105454"/>
              <a:gd name="connsiteX7" fmla="*/ 3284110 w 4507603"/>
              <a:gd name="connsiteY7" fmla="*/ 965789 h 3105454"/>
              <a:gd name="connsiteX8" fmla="*/ 3560130 w 4507603"/>
              <a:gd name="connsiteY8" fmla="*/ 2756 h 3105454"/>
              <a:gd name="connsiteX9" fmla="*/ 4024645 w 4507603"/>
              <a:gd name="connsiteY9" fmla="*/ 1616171 h 3105454"/>
              <a:gd name="connsiteX10" fmla="*/ 4507603 w 4507603"/>
              <a:gd name="connsiteY10" fmla="*/ 656695 h 3105454"/>
              <a:gd name="connsiteX11" fmla="*/ 4507603 w 4507603"/>
              <a:gd name="connsiteY11" fmla="*/ 656695 h 3105454"/>
              <a:gd name="connsiteX0" fmla="*/ 0 w 4507603"/>
              <a:gd name="connsiteY0" fmla="*/ 160860 h 3105454"/>
              <a:gd name="connsiteX1" fmla="*/ 199621 w 4507603"/>
              <a:gd name="connsiteY1" fmla="*/ 1055942 h 3105454"/>
              <a:gd name="connsiteX2" fmla="*/ 676136 w 4507603"/>
              <a:gd name="connsiteY2" fmla="*/ 1802917 h 3105454"/>
              <a:gd name="connsiteX3" fmla="*/ 1429552 w 4507603"/>
              <a:gd name="connsiteY3" fmla="*/ 541919 h 3105454"/>
              <a:gd name="connsiteX4" fmla="*/ 1854555 w 4507603"/>
              <a:gd name="connsiteY4" fmla="*/ 1506701 h 3105454"/>
              <a:gd name="connsiteX5" fmla="*/ 2266680 w 4507603"/>
              <a:gd name="connsiteY5" fmla="*/ 695331 h 3105454"/>
              <a:gd name="connsiteX6" fmla="*/ 2815526 w 4507603"/>
              <a:gd name="connsiteY6" fmla="*/ 3104558 h 3105454"/>
              <a:gd name="connsiteX7" fmla="*/ 3284110 w 4507603"/>
              <a:gd name="connsiteY7" fmla="*/ 965789 h 3105454"/>
              <a:gd name="connsiteX8" fmla="*/ 3560130 w 4507603"/>
              <a:gd name="connsiteY8" fmla="*/ 2756 h 3105454"/>
              <a:gd name="connsiteX9" fmla="*/ 4024645 w 4507603"/>
              <a:gd name="connsiteY9" fmla="*/ 1616171 h 3105454"/>
              <a:gd name="connsiteX10" fmla="*/ 4507603 w 4507603"/>
              <a:gd name="connsiteY10" fmla="*/ 656695 h 3105454"/>
              <a:gd name="connsiteX11" fmla="*/ 4507603 w 4507603"/>
              <a:gd name="connsiteY11" fmla="*/ 656695 h 3105454"/>
              <a:gd name="connsiteX0" fmla="*/ 0 w 4507603"/>
              <a:gd name="connsiteY0" fmla="*/ 160860 h 3106628"/>
              <a:gd name="connsiteX1" fmla="*/ 199621 w 4507603"/>
              <a:gd name="connsiteY1" fmla="*/ 1055942 h 3106628"/>
              <a:gd name="connsiteX2" fmla="*/ 676136 w 4507603"/>
              <a:gd name="connsiteY2" fmla="*/ 1802917 h 3106628"/>
              <a:gd name="connsiteX3" fmla="*/ 1429552 w 4507603"/>
              <a:gd name="connsiteY3" fmla="*/ 541919 h 3106628"/>
              <a:gd name="connsiteX4" fmla="*/ 1854555 w 4507603"/>
              <a:gd name="connsiteY4" fmla="*/ 1506701 h 3106628"/>
              <a:gd name="connsiteX5" fmla="*/ 2266680 w 4507603"/>
              <a:gd name="connsiteY5" fmla="*/ 695331 h 3106628"/>
              <a:gd name="connsiteX6" fmla="*/ 2815526 w 4507603"/>
              <a:gd name="connsiteY6" fmla="*/ 3104558 h 3106628"/>
              <a:gd name="connsiteX7" fmla="*/ 3284110 w 4507603"/>
              <a:gd name="connsiteY7" fmla="*/ 965789 h 3106628"/>
              <a:gd name="connsiteX8" fmla="*/ 3560130 w 4507603"/>
              <a:gd name="connsiteY8" fmla="*/ 2756 h 3106628"/>
              <a:gd name="connsiteX9" fmla="*/ 4024645 w 4507603"/>
              <a:gd name="connsiteY9" fmla="*/ 1616171 h 3106628"/>
              <a:gd name="connsiteX10" fmla="*/ 4507603 w 4507603"/>
              <a:gd name="connsiteY10" fmla="*/ 656695 h 3106628"/>
              <a:gd name="connsiteX11" fmla="*/ 4507603 w 4507603"/>
              <a:gd name="connsiteY11" fmla="*/ 656695 h 3106628"/>
              <a:gd name="connsiteX0" fmla="*/ 0 w 4507603"/>
              <a:gd name="connsiteY0" fmla="*/ 160823 h 3106591"/>
              <a:gd name="connsiteX1" fmla="*/ 199621 w 4507603"/>
              <a:gd name="connsiteY1" fmla="*/ 1055905 h 3106591"/>
              <a:gd name="connsiteX2" fmla="*/ 676136 w 4507603"/>
              <a:gd name="connsiteY2" fmla="*/ 1802880 h 3106591"/>
              <a:gd name="connsiteX3" fmla="*/ 1429552 w 4507603"/>
              <a:gd name="connsiteY3" fmla="*/ 541882 h 3106591"/>
              <a:gd name="connsiteX4" fmla="*/ 1854555 w 4507603"/>
              <a:gd name="connsiteY4" fmla="*/ 1506664 h 3106591"/>
              <a:gd name="connsiteX5" fmla="*/ 2266680 w 4507603"/>
              <a:gd name="connsiteY5" fmla="*/ 695294 h 3106591"/>
              <a:gd name="connsiteX6" fmla="*/ 2815526 w 4507603"/>
              <a:gd name="connsiteY6" fmla="*/ 3104521 h 3106591"/>
              <a:gd name="connsiteX7" fmla="*/ 3284110 w 4507603"/>
              <a:gd name="connsiteY7" fmla="*/ 965752 h 3106591"/>
              <a:gd name="connsiteX8" fmla="*/ 3560130 w 4507603"/>
              <a:gd name="connsiteY8" fmla="*/ 2719 h 3106591"/>
              <a:gd name="connsiteX9" fmla="*/ 4024645 w 4507603"/>
              <a:gd name="connsiteY9" fmla="*/ 1616134 h 3106591"/>
              <a:gd name="connsiteX10" fmla="*/ 4507603 w 4507603"/>
              <a:gd name="connsiteY10" fmla="*/ 656658 h 3106591"/>
              <a:gd name="connsiteX11" fmla="*/ 4507603 w 4507603"/>
              <a:gd name="connsiteY11" fmla="*/ 656658 h 3106591"/>
              <a:gd name="connsiteX0" fmla="*/ 0 w 4507603"/>
              <a:gd name="connsiteY0" fmla="*/ 160680 h 2879865"/>
              <a:gd name="connsiteX1" fmla="*/ 199621 w 4507603"/>
              <a:gd name="connsiteY1" fmla="*/ 1055762 h 2879865"/>
              <a:gd name="connsiteX2" fmla="*/ 676136 w 4507603"/>
              <a:gd name="connsiteY2" fmla="*/ 1802737 h 2879865"/>
              <a:gd name="connsiteX3" fmla="*/ 1429552 w 4507603"/>
              <a:gd name="connsiteY3" fmla="*/ 541739 h 2879865"/>
              <a:gd name="connsiteX4" fmla="*/ 1854555 w 4507603"/>
              <a:gd name="connsiteY4" fmla="*/ 1506521 h 2879865"/>
              <a:gd name="connsiteX5" fmla="*/ 2266680 w 4507603"/>
              <a:gd name="connsiteY5" fmla="*/ 695151 h 2879865"/>
              <a:gd name="connsiteX6" fmla="*/ 2874048 w 4507603"/>
              <a:gd name="connsiteY6" fmla="*/ 2877607 h 2879865"/>
              <a:gd name="connsiteX7" fmla="*/ 3284110 w 4507603"/>
              <a:gd name="connsiteY7" fmla="*/ 965609 h 2879865"/>
              <a:gd name="connsiteX8" fmla="*/ 3560130 w 4507603"/>
              <a:gd name="connsiteY8" fmla="*/ 2576 h 2879865"/>
              <a:gd name="connsiteX9" fmla="*/ 4024645 w 4507603"/>
              <a:gd name="connsiteY9" fmla="*/ 1615991 h 2879865"/>
              <a:gd name="connsiteX10" fmla="*/ 4507603 w 4507603"/>
              <a:gd name="connsiteY10" fmla="*/ 656515 h 2879865"/>
              <a:gd name="connsiteX11" fmla="*/ 4507603 w 4507603"/>
              <a:gd name="connsiteY11" fmla="*/ 656515 h 2879865"/>
              <a:gd name="connsiteX0" fmla="*/ 0 w 4507603"/>
              <a:gd name="connsiteY0" fmla="*/ 160746 h 2879931"/>
              <a:gd name="connsiteX1" fmla="*/ 199621 w 4507603"/>
              <a:gd name="connsiteY1" fmla="*/ 1055828 h 2879931"/>
              <a:gd name="connsiteX2" fmla="*/ 676136 w 4507603"/>
              <a:gd name="connsiteY2" fmla="*/ 1802803 h 2879931"/>
              <a:gd name="connsiteX3" fmla="*/ 1429552 w 4507603"/>
              <a:gd name="connsiteY3" fmla="*/ 541805 h 2879931"/>
              <a:gd name="connsiteX4" fmla="*/ 1854555 w 4507603"/>
              <a:gd name="connsiteY4" fmla="*/ 1506587 h 2879931"/>
              <a:gd name="connsiteX5" fmla="*/ 2266680 w 4507603"/>
              <a:gd name="connsiteY5" fmla="*/ 695217 h 2879931"/>
              <a:gd name="connsiteX6" fmla="*/ 2874048 w 4507603"/>
              <a:gd name="connsiteY6" fmla="*/ 2877673 h 2879931"/>
              <a:gd name="connsiteX7" fmla="*/ 3284110 w 4507603"/>
              <a:gd name="connsiteY7" fmla="*/ 965675 h 2879931"/>
              <a:gd name="connsiteX8" fmla="*/ 3560130 w 4507603"/>
              <a:gd name="connsiteY8" fmla="*/ 2642 h 2879931"/>
              <a:gd name="connsiteX9" fmla="*/ 4024645 w 4507603"/>
              <a:gd name="connsiteY9" fmla="*/ 1616057 h 2879931"/>
              <a:gd name="connsiteX10" fmla="*/ 4507603 w 4507603"/>
              <a:gd name="connsiteY10" fmla="*/ 656581 h 2879931"/>
              <a:gd name="connsiteX11" fmla="*/ 4507603 w 4507603"/>
              <a:gd name="connsiteY11" fmla="*/ 656581 h 2879931"/>
              <a:gd name="connsiteX0" fmla="*/ 0 w 4507603"/>
              <a:gd name="connsiteY0" fmla="*/ 161051 h 2880236"/>
              <a:gd name="connsiteX1" fmla="*/ 199621 w 4507603"/>
              <a:gd name="connsiteY1" fmla="*/ 1056133 h 2880236"/>
              <a:gd name="connsiteX2" fmla="*/ 676136 w 4507603"/>
              <a:gd name="connsiteY2" fmla="*/ 1803108 h 2880236"/>
              <a:gd name="connsiteX3" fmla="*/ 1429552 w 4507603"/>
              <a:gd name="connsiteY3" fmla="*/ 542110 h 2880236"/>
              <a:gd name="connsiteX4" fmla="*/ 1854555 w 4507603"/>
              <a:gd name="connsiteY4" fmla="*/ 1506892 h 2880236"/>
              <a:gd name="connsiteX5" fmla="*/ 2266680 w 4507603"/>
              <a:gd name="connsiteY5" fmla="*/ 695522 h 2880236"/>
              <a:gd name="connsiteX6" fmla="*/ 2874048 w 4507603"/>
              <a:gd name="connsiteY6" fmla="*/ 2877978 h 2880236"/>
              <a:gd name="connsiteX7" fmla="*/ 3284110 w 4507603"/>
              <a:gd name="connsiteY7" fmla="*/ 965980 h 2880236"/>
              <a:gd name="connsiteX8" fmla="*/ 3560130 w 4507603"/>
              <a:gd name="connsiteY8" fmla="*/ 2947 h 2880236"/>
              <a:gd name="connsiteX9" fmla="*/ 4024645 w 4507603"/>
              <a:gd name="connsiteY9" fmla="*/ 1616362 h 2880236"/>
              <a:gd name="connsiteX10" fmla="*/ 4507603 w 4507603"/>
              <a:gd name="connsiteY10" fmla="*/ 656886 h 2880236"/>
              <a:gd name="connsiteX11" fmla="*/ 4507603 w 4507603"/>
              <a:gd name="connsiteY11" fmla="*/ 656886 h 2880236"/>
              <a:gd name="connsiteX0" fmla="*/ 0 w 4507603"/>
              <a:gd name="connsiteY0" fmla="*/ 161379 h 2880564"/>
              <a:gd name="connsiteX1" fmla="*/ 199621 w 4507603"/>
              <a:gd name="connsiteY1" fmla="*/ 1056461 h 2880564"/>
              <a:gd name="connsiteX2" fmla="*/ 676136 w 4507603"/>
              <a:gd name="connsiteY2" fmla="*/ 1803436 h 2880564"/>
              <a:gd name="connsiteX3" fmla="*/ 1429552 w 4507603"/>
              <a:gd name="connsiteY3" fmla="*/ 542438 h 2880564"/>
              <a:gd name="connsiteX4" fmla="*/ 1854555 w 4507603"/>
              <a:gd name="connsiteY4" fmla="*/ 1507220 h 2880564"/>
              <a:gd name="connsiteX5" fmla="*/ 2266680 w 4507603"/>
              <a:gd name="connsiteY5" fmla="*/ 695850 h 2880564"/>
              <a:gd name="connsiteX6" fmla="*/ 2874048 w 4507603"/>
              <a:gd name="connsiteY6" fmla="*/ 2878306 h 2880564"/>
              <a:gd name="connsiteX7" fmla="*/ 3284110 w 4507603"/>
              <a:gd name="connsiteY7" fmla="*/ 966308 h 2880564"/>
              <a:gd name="connsiteX8" fmla="*/ 3560130 w 4507603"/>
              <a:gd name="connsiteY8" fmla="*/ 3275 h 2880564"/>
              <a:gd name="connsiteX9" fmla="*/ 4024645 w 4507603"/>
              <a:gd name="connsiteY9" fmla="*/ 1616690 h 2880564"/>
              <a:gd name="connsiteX10" fmla="*/ 4507603 w 4507603"/>
              <a:gd name="connsiteY10" fmla="*/ 657214 h 2880564"/>
              <a:gd name="connsiteX11" fmla="*/ 4507603 w 4507603"/>
              <a:gd name="connsiteY11" fmla="*/ 657214 h 2880564"/>
              <a:gd name="connsiteX0" fmla="*/ 0 w 4507603"/>
              <a:gd name="connsiteY0" fmla="*/ 160708 h 2916436"/>
              <a:gd name="connsiteX1" fmla="*/ 199621 w 4507603"/>
              <a:gd name="connsiteY1" fmla="*/ 1055790 h 2916436"/>
              <a:gd name="connsiteX2" fmla="*/ 676136 w 4507603"/>
              <a:gd name="connsiteY2" fmla="*/ 1802765 h 2916436"/>
              <a:gd name="connsiteX3" fmla="*/ 1429552 w 4507603"/>
              <a:gd name="connsiteY3" fmla="*/ 541767 h 2916436"/>
              <a:gd name="connsiteX4" fmla="*/ 1854555 w 4507603"/>
              <a:gd name="connsiteY4" fmla="*/ 1506549 h 2916436"/>
              <a:gd name="connsiteX5" fmla="*/ 2266680 w 4507603"/>
              <a:gd name="connsiteY5" fmla="*/ 695179 h 2916436"/>
              <a:gd name="connsiteX6" fmla="*/ 3144711 w 4507603"/>
              <a:gd name="connsiteY6" fmla="*/ 2914211 h 2916436"/>
              <a:gd name="connsiteX7" fmla="*/ 3284110 w 4507603"/>
              <a:gd name="connsiteY7" fmla="*/ 965637 h 2916436"/>
              <a:gd name="connsiteX8" fmla="*/ 3560130 w 4507603"/>
              <a:gd name="connsiteY8" fmla="*/ 2604 h 2916436"/>
              <a:gd name="connsiteX9" fmla="*/ 4024645 w 4507603"/>
              <a:gd name="connsiteY9" fmla="*/ 1616019 h 2916436"/>
              <a:gd name="connsiteX10" fmla="*/ 4507603 w 4507603"/>
              <a:gd name="connsiteY10" fmla="*/ 656543 h 2916436"/>
              <a:gd name="connsiteX11" fmla="*/ 4507603 w 4507603"/>
              <a:gd name="connsiteY11" fmla="*/ 656543 h 2916436"/>
              <a:gd name="connsiteX0" fmla="*/ 0 w 4507603"/>
              <a:gd name="connsiteY0" fmla="*/ 173715 h 2927898"/>
              <a:gd name="connsiteX1" fmla="*/ 199621 w 4507603"/>
              <a:gd name="connsiteY1" fmla="*/ 1068797 h 2927898"/>
              <a:gd name="connsiteX2" fmla="*/ 676136 w 4507603"/>
              <a:gd name="connsiteY2" fmla="*/ 1815772 h 2927898"/>
              <a:gd name="connsiteX3" fmla="*/ 1429552 w 4507603"/>
              <a:gd name="connsiteY3" fmla="*/ 554774 h 2927898"/>
              <a:gd name="connsiteX4" fmla="*/ 1854555 w 4507603"/>
              <a:gd name="connsiteY4" fmla="*/ 1519556 h 2927898"/>
              <a:gd name="connsiteX5" fmla="*/ 2266680 w 4507603"/>
              <a:gd name="connsiteY5" fmla="*/ 708186 h 2927898"/>
              <a:gd name="connsiteX6" fmla="*/ 3144711 w 4507603"/>
              <a:gd name="connsiteY6" fmla="*/ 2927218 h 2927898"/>
              <a:gd name="connsiteX7" fmla="*/ 3547457 w 4507603"/>
              <a:gd name="connsiteY7" fmla="*/ 934753 h 2927898"/>
              <a:gd name="connsiteX8" fmla="*/ 3560130 w 4507603"/>
              <a:gd name="connsiteY8" fmla="*/ 15611 h 2927898"/>
              <a:gd name="connsiteX9" fmla="*/ 4024645 w 4507603"/>
              <a:gd name="connsiteY9" fmla="*/ 1629026 h 2927898"/>
              <a:gd name="connsiteX10" fmla="*/ 4507603 w 4507603"/>
              <a:gd name="connsiteY10" fmla="*/ 669550 h 2927898"/>
              <a:gd name="connsiteX11" fmla="*/ 4507603 w 4507603"/>
              <a:gd name="connsiteY11" fmla="*/ 669550 h 2927898"/>
              <a:gd name="connsiteX0" fmla="*/ 0 w 4507603"/>
              <a:gd name="connsiteY0" fmla="*/ 109299 h 2863477"/>
              <a:gd name="connsiteX1" fmla="*/ 199621 w 4507603"/>
              <a:gd name="connsiteY1" fmla="*/ 1004381 h 2863477"/>
              <a:gd name="connsiteX2" fmla="*/ 676136 w 4507603"/>
              <a:gd name="connsiteY2" fmla="*/ 1751356 h 2863477"/>
              <a:gd name="connsiteX3" fmla="*/ 1429552 w 4507603"/>
              <a:gd name="connsiteY3" fmla="*/ 490358 h 2863477"/>
              <a:gd name="connsiteX4" fmla="*/ 1854555 w 4507603"/>
              <a:gd name="connsiteY4" fmla="*/ 1455140 h 2863477"/>
              <a:gd name="connsiteX5" fmla="*/ 2266680 w 4507603"/>
              <a:gd name="connsiteY5" fmla="*/ 643770 h 2863477"/>
              <a:gd name="connsiteX6" fmla="*/ 3144711 w 4507603"/>
              <a:gd name="connsiteY6" fmla="*/ 2862802 h 2863477"/>
              <a:gd name="connsiteX7" fmla="*/ 3547457 w 4507603"/>
              <a:gd name="connsiteY7" fmla="*/ 870337 h 2863477"/>
              <a:gd name="connsiteX8" fmla="*/ 3772271 w 4507603"/>
              <a:gd name="connsiteY8" fmla="*/ 17032 h 2863477"/>
              <a:gd name="connsiteX9" fmla="*/ 4024645 w 4507603"/>
              <a:gd name="connsiteY9" fmla="*/ 1564610 h 2863477"/>
              <a:gd name="connsiteX10" fmla="*/ 4507603 w 4507603"/>
              <a:gd name="connsiteY10" fmla="*/ 605134 h 2863477"/>
              <a:gd name="connsiteX11" fmla="*/ 4507603 w 4507603"/>
              <a:gd name="connsiteY11" fmla="*/ 605134 h 2863477"/>
              <a:gd name="connsiteX0" fmla="*/ 0 w 4507603"/>
              <a:gd name="connsiteY0" fmla="*/ 111717 h 2865895"/>
              <a:gd name="connsiteX1" fmla="*/ 199621 w 4507603"/>
              <a:gd name="connsiteY1" fmla="*/ 1006799 h 2865895"/>
              <a:gd name="connsiteX2" fmla="*/ 676136 w 4507603"/>
              <a:gd name="connsiteY2" fmla="*/ 1753774 h 2865895"/>
              <a:gd name="connsiteX3" fmla="*/ 1429552 w 4507603"/>
              <a:gd name="connsiteY3" fmla="*/ 492776 h 2865895"/>
              <a:gd name="connsiteX4" fmla="*/ 1854555 w 4507603"/>
              <a:gd name="connsiteY4" fmla="*/ 1457558 h 2865895"/>
              <a:gd name="connsiteX5" fmla="*/ 2266680 w 4507603"/>
              <a:gd name="connsiteY5" fmla="*/ 646188 h 2865895"/>
              <a:gd name="connsiteX6" fmla="*/ 3144711 w 4507603"/>
              <a:gd name="connsiteY6" fmla="*/ 2865220 h 2865895"/>
              <a:gd name="connsiteX7" fmla="*/ 3547457 w 4507603"/>
              <a:gd name="connsiteY7" fmla="*/ 872755 h 2865895"/>
              <a:gd name="connsiteX8" fmla="*/ 3772271 w 4507603"/>
              <a:gd name="connsiteY8" fmla="*/ 19450 h 2865895"/>
              <a:gd name="connsiteX9" fmla="*/ 4251416 w 4507603"/>
              <a:gd name="connsiteY9" fmla="*/ 1625549 h 2865895"/>
              <a:gd name="connsiteX10" fmla="*/ 4507603 w 4507603"/>
              <a:gd name="connsiteY10" fmla="*/ 607552 h 2865895"/>
              <a:gd name="connsiteX11" fmla="*/ 4507603 w 4507603"/>
              <a:gd name="connsiteY11" fmla="*/ 607552 h 2865895"/>
              <a:gd name="connsiteX0" fmla="*/ 0 w 4507603"/>
              <a:gd name="connsiteY0" fmla="*/ 0 h 2754169"/>
              <a:gd name="connsiteX1" fmla="*/ 199621 w 4507603"/>
              <a:gd name="connsiteY1" fmla="*/ 895082 h 2754169"/>
              <a:gd name="connsiteX2" fmla="*/ 676136 w 4507603"/>
              <a:gd name="connsiteY2" fmla="*/ 1642057 h 2754169"/>
              <a:gd name="connsiteX3" fmla="*/ 1429552 w 4507603"/>
              <a:gd name="connsiteY3" fmla="*/ 381059 h 2754169"/>
              <a:gd name="connsiteX4" fmla="*/ 1854555 w 4507603"/>
              <a:gd name="connsiteY4" fmla="*/ 1345841 h 2754169"/>
              <a:gd name="connsiteX5" fmla="*/ 2266680 w 4507603"/>
              <a:gd name="connsiteY5" fmla="*/ 534471 h 2754169"/>
              <a:gd name="connsiteX6" fmla="*/ 3144711 w 4507603"/>
              <a:gd name="connsiteY6" fmla="*/ 2753503 h 2754169"/>
              <a:gd name="connsiteX7" fmla="*/ 3547457 w 4507603"/>
              <a:gd name="connsiteY7" fmla="*/ 761038 h 2754169"/>
              <a:gd name="connsiteX8" fmla="*/ 3867368 w 4507603"/>
              <a:gd name="connsiteY8" fmla="*/ 39407 h 2754169"/>
              <a:gd name="connsiteX9" fmla="*/ 4251416 w 4507603"/>
              <a:gd name="connsiteY9" fmla="*/ 1513832 h 2754169"/>
              <a:gd name="connsiteX10" fmla="*/ 4507603 w 4507603"/>
              <a:gd name="connsiteY10" fmla="*/ 495835 h 2754169"/>
              <a:gd name="connsiteX11" fmla="*/ 4507603 w 4507603"/>
              <a:gd name="connsiteY11" fmla="*/ 495835 h 2754169"/>
              <a:gd name="connsiteX0" fmla="*/ 0 w 4507603"/>
              <a:gd name="connsiteY0" fmla="*/ 0 h 2754169"/>
              <a:gd name="connsiteX1" fmla="*/ 199621 w 4507603"/>
              <a:gd name="connsiteY1" fmla="*/ 895082 h 2754169"/>
              <a:gd name="connsiteX2" fmla="*/ 676136 w 4507603"/>
              <a:gd name="connsiteY2" fmla="*/ 1642057 h 2754169"/>
              <a:gd name="connsiteX3" fmla="*/ 1429552 w 4507603"/>
              <a:gd name="connsiteY3" fmla="*/ 381059 h 2754169"/>
              <a:gd name="connsiteX4" fmla="*/ 1854555 w 4507603"/>
              <a:gd name="connsiteY4" fmla="*/ 1345841 h 2754169"/>
              <a:gd name="connsiteX5" fmla="*/ 2266680 w 4507603"/>
              <a:gd name="connsiteY5" fmla="*/ 534471 h 2754169"/>
              <a:gd name="connsiteX6" fmla="*/ 3144711 w 4507603"/>
              <a:gd name="connsiteY6" fmla="*/ 2753503 h 2754169"/>
              <a:gd name="connsiteX7" fmla="*/ 3547457 w 4507603"/>
              <a:gd name="connsiteY7" fmla="*/ 761038 h 2754169"/>
              <a:gd name="connsiteX8" fmla="*/ 3867368 w 4507603"/>
              <a:gd name="connsiteY8" fmla="*/ 39407 h 2754169"/>
              <a:gd name="connsiteX9" fmla="*/ 4251416 w 4507603"/>
              <a:gd name="connsiteY9" fmla="*/ 1513832 h 2754169"/>
              <a:gd name="connsiteX10" fmla="*/ 4507603 w 4507603"/>
              <a:gd name="connsiteY10" fmla="*/ 495835 h 2754169"/>
              <a:gd name="connsiteX11" fmla="*/ 4507603 w 4507603"/>
              <a:gd name="connsiteY11" fmla="*/ 495835 h 2754169"/>
              <a:gd name="connsiteX0" fmla="*/ 0 w 4507603"/>
              <a:gd name="connsiteY0" fmla="*/ 168 h 2754337"/>
              <a:gd name="connsiteX1" fmla="*/ 199621 w 4507603"/>
              <a:gd name="connsiteY1" fmla="*/ 895250 h 2754337"/>
              <a:gd name="connsiteX2" fmla="*/ 676136 w 4507603"/>
              <a:gd name="connsiteY2" fmla="*/ 1642225 h 2754337"/>
              <a:gd name="connsiteX3" fmla="*/ 1429552 w 4507603"/>
              <a:gd name="connsiteY3" fmla="*/ 381227 h 2754337"/>
              <a:gd name="connsiteX4" fmla="*/ 1854555 w 4507603"/>
              <a:gd name="connsiteY4" fmla="*/ 1346009 h 2754337"/>
              <a:gd name="connsiteX5" fmla="*/ 2266680 w 4507603"/>
              <a:gd name="connsiteY5" fmla="*/ 534639 h 2754337"/>
              <a:gd name="connsiteX6" fmla="*/ 3144711 w 4507603"/>
              <a:gd name="connsiteY6" fmla="*/ 2753671 h 2754337"/>
              <a:gd name="connsiteX7" fmla="*/ 3547457 w 4507603"/>
              <a:gd name="connsiteY7" fmla="*/ 761206 h 2754337"/>
              <a:gd name="connsiteX8" fmla="*/ 3867368 w 4507603"/>
              <a:gd name="connsiteY8" fmla="*/ 39575 h 2754337"/>
              <a:gd name="connsiteX9" fmla="*/ 4251416 w 4507603"/>
              <a:gd name="connsiteY9" fmla="*/ 1514000 h 2754337"/>
              <a:gd name="connsiteX10" fmla="*/ 4507603 w 4507603"/>
              <a:gd name="connsiteY10" fmla="*/ 496003 h 2754337"/>
              <a:gd name="connsiteX11" fmla="*/ 4507603 w 4507603"/>
              <a:gd name="connsiteY11" fmla="*/ 496003 h 2754337"/>
              <a:gd name="connsiteX0" fmla="*/ 0 w 4507603"/>
              <a:gd name="connsiteY0" fmla="*/ 168 h 2754337"/>
              <a:gd name="connsiteX1" fmla="*/ 199621 w 4507603"/>
              <a:gd name="connsiteY1" fmla="*/ 895250 h 2754337"/>
              <a:gd name="connsiteX2" fmla="*/ 676136 w 4507603"/>
              <a:gd name="connsiteY2" fmla="*/ 1642225 h 2754337"/>
              <a:gd name="connsiteX3" fmla="*/ 1429552 w 4507603"/>
              <a:gd name="connsiteY3" fmla="*/ 381227 h 2754337"/>
              <a:gd name="connsiteX4" fmla="*/ 1854555 w 4507603"/>
              <a:gd name="connsiteY4" fmla="*/ 1346009 h 2754337"/>
              <a:gd name="connsiteX5" fmla="*/ 2266680 w 4507603"/>
              <a:gd name="connsiteY5" fmla="*/ 534639 h 2754337"/>
              <a:gd name="connsiteX6" fmla="*/ 3144711 w 4507603"/>
              <a:gd name="connsiteY6" fmla="*/ 2753671 h 2754337"/>
              <a:gd name="connsiteX7" fmla="*/ 3547457 w 4507603"/>
              <a:gd name="connsiteY7" fmla="*/ 761206 h 2754337"/>
              <a:gd name="connsiteX8" fmla="*/ 3867368 w 4507603"/>
              <a:gd name="connsiteY8" fmla="*/ 39575 h 2754337"/>
              <a:gd name="connsiteX9" fmla="*/ 4251416 w 4507603"/>
              <a:gd name="connsiteY9" fmla="*/ 1514000 h 2754337"/>
              <a:gd name="connsiteX10" fmla="*/ 4507603 w 4507603"/>
              <a:gd name="connsiteY10" fmla="*/ 496003 h 2754337"/>
              <a:gd name="connsiteX11" fmla="*/ 4507603 w 4507603"/>
              <a:gd name="connsiteY11" fmla="*/ 496003 h 2754337"/>
              <a:gd name="connsiteX0" fmla="*/ 0 w 4507603"/>
              <a:gd name="connsiteY0" fmla="*/ 168 h 2753851"/>
              <a:gd name="connsiteX1" fmla="*/ 199621 w 4507603"/>
              <a:gd name="connsiteY1" fmla="*/ 895250 h 2753851"/>
              <a:gd name="connsiteX2" fmla="*/ 676136 w 4507603"/>
              <a:gd name="connsiteY2" fmla="*/ 1642225 h 2753851"/>
              <a:gd name="connsiteX3" fmla="*/ 1429552 w 4507603"/>
              <a:gd name="connsiteY3" fmla="*/ 381227 h 2753851"/>
              <a:gd name="connsiteX4" fmla="*/ 1854555 w 4507603"/>
              <a:gd name="connsiteY4" fmla="*/ 1346009 h 2753851"/>
              <a:gd name="connsiteX5" fmla="*/ 2325201 w 4507603"/>
              <a:gd name="connsiteY5" fmla="*/ 644367 h 2753851"/>
              <a:gd name="connsiteX6" fmla="*/ 3144711 w 4507603"/>
              <a:gd name="connsiteY6" fmla="*/ 2753671 h 2753851"/>
              <a:gd name="connsiteX7" fmla="*/ 3547457 w 4507603"/>
              <a:gd name="connsiteY7" fmla="*/ 761206 h 2753851"/>
              <a:gd name="connsiteX8" fmla="*/ 3867368 w 4507603"/>
              <a:gd name="connsiteY8" fmla="*/ 39575 h 2753851"/>
              <a:gd name="connsiteX9" fmla="*/ 4251416 w 4507603"/>
              <a:gd name="connsiteY9" fmla="*/ 1514000 h 2753851"/>
              <a:gd name="connsiteX10" fmla="*/ 4507603 w 4507603"/>
              <a:gd name="connsiteY10" fmla="*/ 496003 h 2753851"/>
              <a:gd name="connsiteX11" fmla="*/ 4507603 w 4507603"/>
              <a:gd name="connsiteY11" fmla="*/ 496003 h 2753851"/>
              <a:gd name="connsiteX0" fmla="*/ 0 w 4507603"/>
              <a:gd name="connsiteY0" fmla="*/ 168 h 2753851"/>
              <a:gd name="connsiteX1" fmla="*/ 338609 w 4507603"/>
              <a:gd name="connsiteY1" fmla="*/ 880620 h 2753851"/>
              <a:gd name="connsiteX2" fmla="*/ 676136 w 4507603"/>
              <a:gd name="connsiteY2" fmla="*/ 1642225 h 2753851"/>
              <a:gd name="connsiteX3" fmla="*/ 1429552 w 4507603"/>
              <a:gd name="connsiteY3" fmla="*/ 381227 h 2753851"/>
              <a:gd name="connsiteX4" fmla="*/ 1854555 w 4507603"/>
              <a:gd name="connsiteY4" fmla="*/ 1346009 h 2753851"/>
              <a:gd name="connsiteX5" fmla="*/ 2325201 w 4507603"/>
              <a:gd name="connsiteY5" fmla="*/ 644367 h 2753851"/>
              <a:gd name="connsiteX6" fmla="*/ 3144711 w 4507603"/>
              <a:gd name="connsiteY6" fmla="*/ 2753671 h 2753851"/>
              <a:gd name="connsiteX7" fmla="*/ 3547457 w 4507603"/>
              <a:gd name="connsiteY7" fmla="*/ 761206 h 2753851"/>
              <a:gd name="connsiteX8" fmla="*/ 3867368 w 4507603"/>
              <a:gd name="connsiteY8" fmla="*/ 39575 h 2753851"/>
              <a:gd name="connsiteX9" fmla="*/ 4251416 w 4507603"/>
              <a:gd name="connsiteY9" fmla="*/ 1514000 h 2753851"/>
              <a:gd name="connsiteX10" fmla="*/ 4507603 w 4507603"/>
              <a:gd name="connsiteY10" fmla="*/ 496003 h 2753851"/>
              <a:gd name="connsiteX11" fmla="*/ 4507603 w 4507603"/>
              <a:gd name="connsiteY11" fmla="*/ 496003 h 2753851"/>
              <a:gd name="connsiteX0" fmla="*/ 0 w 4368614"/>
              <a:gd name="connsiteY0" fmla="*/ 0 h 2797574"/>
              <a:gd name="connsiteX1" fmla="*/ 199620 w 4368614"/>
              <a:gd name="connsiteY1" fmla="*/ 924343 h 2797574"/>
              <a:gd name="connsiteX2" fmla="*/ 537147 w 4368614"/>
              <a:gd name="connsiteY2" fmla="*/ 1685948 h 2797574"/>
              <a:gd name="connsiteX3" fmla="*/ 1290563 w 4368614"/>
              <a:gd name="connsiteY3" fmla="*/ 424950 h 2797574"/>
              <a:gd name="connsiteX4" fmla="*/ 1715566 w 4368614"/>
              <a:gd name="connsiteY4" fmla="*/ 1389732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574"/>
              <a:gd name="connsiteX1" fmla="*/ 199620 w 4368614"/>
              <a:gd name="connsiteY1" fmla="*/ 924343 h 2797574"/>
              <a:gd name="connsiteX2" fmla="*/ 537147 w 4368614"/>
              <a:gd name="connsiteY2" fmla="*/ 1685948 h 2797574"/>
              <a:gd name="connsiteX3" fmla="*/ 1290563 w 4368614"/>
              <a:gd name="connsiteY3" fmla="*/ 424950 h 2797574"/>
              <a:gd name="connsiteX4" fmla="*/ 1715566 w 4368614"/>
              <a:gd name="connsiteY4" fmla="*/ 1389732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574"/>
              <a:gd name="connsiteX1" fmla="*/ 199620 w 4368614"/>
              <a:gd name="connsiteY1" fmla="*/ 924343 h 2797574"/>
              <a:gd name="connsiteX2" fmla="*/ 537147 w 4368614"/>
              <a:gd name="connsiteY2" fmla="*/ 1685948 h 2797574"/>
              <a:gd name="connsiteX3" fmla="*/ 1290563 w 4368614"/>
              <a:gd name="connsiteY3" fmla="*/ 424950 h 2797574"/>
              <a:gd name="connsiteX4" fmla="*/ 1715566 w 4368614"/>
              <a:gd name="connsiteY4" fmla="*/ 1389732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574"/>
              <a:gd name="connsiteX1" fmla="*/ 199620 w 4368614"/>
              <a:gd name="connsiteY1" fmla="*/ 924343 h 2797574"/>
              <a:gd name="connsiteX2" fmla="*/ 537147 w 4368614"/>
              <a:gd name="connsiteY2" fmla="*/ 1685948 h 2797574"/>
              <a:gd name="connsiteX3" fmla="*/ 1290563 w 4368614"/>
              <a:gd name="connsiteY3" fmla="*/ 424950 h 2797574"/>
              <a:gd name="connsiteX4" fmla="*/ 1715566 w 4368614"/>
              <a:gd name="connsiteY4" fmla="*/ 1389732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574"/>
              <a:gd name="connsiteX1" fmla="*/ 250826 w 4368614"/>
              <a:gd name="connsiteY1" fmla="*/ 909712 h 2797574"/>
              <a:gd name="connsiteX2" fmla="*/ 537147 w 4368614"/>
              <a:gd name="connsiteY2" fmla="*/ 1685948 h 2797574"/>
              <a:gd name="connsiteX3" fmla="*/ 1290563 w 4368614"/>
              <a:gd name="connsiteY3" fmla="*/ 424950 h 2797574"/>
              <a:gd name="connsiteX4" fmla="*/ 1715566 w 4368614"/>
              <a:gd name="connsiteY4" fmla="*/ 1389732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574"/>
              <a:gd name="connsiteX1" fmla="*/ 250826 w 4368614"/>
              <a:gd name="connsiteY1" fmla="*/ 909712 h 2797574"/>
              <a:gd name="connsiteX2" fmla="*/ 537147 w 4368614"/>
              <a:gd name="connsiteY2" fmla="*/ 1685948 h 2797574"/>
              <a:gd name="connsiteX3" fmla="*/ 1290563 w 4368614"/>
              <a:gd name="connsiteY3" fmla="*/ 424950 h 2797574"/>
              <a:gd name="connsiteX4" fmla="*/ 1715566 w 4368614"/>
              <a:gd name="connsiteY4" fmla="*/ 1389732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574"/>
              <a:gd name="connsiteX1" fmla="*/ 250826 w 4368614"/>
              <a:gd name="connsiteY1" fmla="*/ 909712 h 2797574"/>
              <a:gd name="connsiteX2" fmla="*/ 559092 w 4368614"/>
              <a:gd name="connsiteY2" fmla="*/ 1568904 h 2797574"/>
              <a:gd name="connsiteX3" fmla="*/ 1290563 w 4368614"/>
              <a:gd name="connsiteY3" fmla="*/ 424950 h 2797574"/>
              <a:gd name="connsiteX4" fmla="*/ 1715566 w 4368614"/>
              <a:gd name="connsiteY4" fmla="*/ 1389732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574"/>
              <a:gd name="connsiteX1" fmla="*/ 250826 w 4368614"/>
              <a:gd name="connsiteY1" fmla="*/ 909712 h 2797574"/>
              <a:gd name="connsiteX2" fmla="*/ 559092 w 4368614"/>
              <a:gd name="connsiteY2" fmla="*/ 1568904 h 2797574"/>
              <a:gd name="connsiteX3" fmla="*/ 1290563 w 4368614"/>
              <a:gd name="connsiteY3" fmla="*/ 424950 h 2797574"/>
              <a:gd name="connsiteX4" fmla="*/ 1715566 w 4368614"/>
              <a:gd name="connsiteY4" fmla="*/ 1389732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574"/>
              <a:gd name="connsiteX1" fmla="*/ 250826 w 4368614"/>
              <a:gd name="connsiteY1" fmla="*/ 909712 h 2797574"/>
              <a:gd name="connsiteX2" fmla="*/ 559092 w 4368614"/>
              <a:gd name="connsiteY2" fmla="*/ 1568904 h 2797574"/>
              <a:gd name="connsiteX3" fmla="*/ 1290563 w 4368614"/>
              <a:gd name="connsiteY3" fmla="*/ 424950 h 2797574"/>
              <a:gd name="connsiteX4" fmla="*/ 1715566 w 4368614"/>
              <a:gd name="connsiteY4" fmla="*/ 1389732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574"/>
              <a:gd name="connsiteX1" fmla="*/ 199620 w 4368614"/>
              <a:gd name="connsiteY1" fmla="*/ 917027 h 2797574"/>
              <a:gd name="connsiteX2" fmla="*/ 559092 w 4368614"/>
              <a:gd name="connsiteY2" fmla="*/ 1568904 h 2797574"/>
              <a:gd name="connsiteX3" fmla="*/ 1290563 w 4368614"/>
              <a:gd name="connsiteY3" fmla="*/ 424950 h 2797574"/>
              <a:gd name="connsiteX4" fmla="*/ 1715566 w 4368614"/>
              <a:gd name="connsiteY4" fmla="*/ 1389732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574"/>
              <a:gd name="connsiteX1" fmla="*/ 199620 w 4368614"/>
              <a:gd name="connsiteY1" fmla="*/ 917027 h 2797574"/>
              <a:gd name="connsiteX2" fmla="*/ 559092 w 4368614"/>
              <a:gd name="connsiteY2" fmla="*/ 1568904 h 2797574"/>
              <a:gd name="connsiteX3" fmla="*/ 1290563 w 4368614"/>
              <a:gd name="connsiteY3" fmla="*/ 424950 h 2797574"/>
              <a:gd name="connsiteX4" fmla="*/ 1715566 w 4368614"/>
              <a:gd name="connsiteY4" fmla="*/ 1389732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574"/>
              <a:gd name="connsiteX1" fmla="*/ 199620 w 4368614"/>
              <a:gd name="connsiteY1" fmla="*/ 917027 h 2797574"/>
              <a:gd name="connsiteX2" fmla="*/ 559092 w 4368614"/>
              <a:gd name="connsiteY2" fmla="*/ 1568904 h 2797574"/>
              <a:gd name="connsiteX3" fmla="*/ 1290563 w 4368614"/>
              <a:gd name="connsiteY3" fmla="*/ 424950 h 2797574"/>
              <a:gd name="connsiteX4" fmla="*/ 1708251 w 4368614"/>
              <a:gd name="connsiteY4" fmla="*/ 1294635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742"/>
              <a:gd name="connsiteX1" fmla="*/ 199620 w 4368614"/>
              <a:gd name="connsiteY1" fmla="*/ 917027 h 2797742"/>
              <a:gd name="connsiteX2" fmla="*/ 559092 w 4368614"/>
              <a:gd name="connsiteY2" fmla="*/ 1568904 h 2797742"/>
              <a:gd name="connsiteX3" fmla="*/ 1290563 w 4368614"/>
              <a:gd name="connsiteY3" fmla="*/ 424950 h 2797742"/>
              <a:gd name="connsiteX4" fmla="*/ 1708251 w 4368614"/>
              <a:gd name="connsiteY4" fmla="*/ 1294635 h 2797742"/>
              <a:gd name="connsiteX5" fmla="*/ 2186212 w 4368614"/>
              <a:gd name="connsiteY5" fmla="*/ 688090 h 2797742"/>
              <a:gd name="connsiteX6" fmla="*/ 3005722 w 4368614"/>
              <a:gd name="connsiteY6" fmla="*/ 2797394 h 2797742"/>
              <a:gd name="connsiteX7" fmla="*/ 3576718 w 4368614"/>
              <a:gd name="connsiteY7" fmla="*/ 848820 h 2797742"/>
              <a:gd name="connsiteX8" fmla="*/ 3728379 w 4368614"/>
              <a:gd name="connsiteY8" fmla="*/ 83298 h 2797742"/>
              <a:gd name="connsiteX9" fmla="*/ 4112427 w 4368614"/>
              <a:gd name="connsiteY9" fmla="*/ 1557723 h 2797742"/>
              <a:gd name="connsiteX10" fmla="*/ 4368614 w 4368614"/>
              <a:gd name="connsiteY10" fmla="*/ 539726 h 2797742"/>
              <a:gd name="connsiteX11" fmla="*/ 4368614 w 4368614"/>
              <a:gd name="connsiteY11" fmla="*/ 539726 h 2797742"/>
              <a:gd name="connsiteX0" fmla="*/ 0 w 4368614"/>
              <a:gd name="connsiteY0" fmla="*/ 0 h 2797742"/>
              <a:gd name="connsiteX1" fmla="*/ 199620 w 4368614"/>
              <a:gd name="connsiteY1" fmla="*/ 917027 h 2797742"/>
              <a:gd name="connsiteX2" fmla="*/ 559092 w 4368614"/>
              <a:gd name="connsiteY2" fmla="*/ 1568904 h 2797742"/>
              <a:gd name="connsiteX3" fmla="*/ 1290563 w 4368614"/>
              <a:gd name="connsiteY3" fmla="*/ 424950 h 2797742"/>
              <a:gd name="connsiteX4" fmla="*/ 1708251 w 4368614"/>
              <a:gd name="connsiteY4" fmla="*/ 1294635 h 2797742"/>
              <a:gd name="connsiteX5" fmla="*/ 2186212 w 4368614"/>
              <a:gd name="connsiteY5" fmla="*/ 688090 h 2797742"/>
              <a:gd name="connsiteX6" fmla="*/ 3005722 w 4368614"/>
              <a:gd name="connsiteY6" fmla="*/ 2797394 h 2797742"/>
              <a:gd name="connsiteX7" fmla="*/ 3576718 w 4368614"/>
              <a:gd name="connsiteY7" fmla="*/ 848820 h 2797742"/>
              <a:gd name="connsiteX8" fmla="*/ 3728379 w 4368614"/>
              <a:gd name="connsiteY8" fmla="*/ 83298 h 2797742"/>
              <a:gd name="connsiteX9" fmla="*/ 4112427 w 4368614"/>
              <a:gd name="connsiteY9" fmla="*/ 1557723 h 2797742"/>
              <a:gd name="connsiteX10" fmla="*/ 4368614 w 4368614"/>
              <a:gd name="connsiteY10" fmla="*/ 539726 h 2797742"/>
              <a:gd name="connsiteX11" fmla="*/ 4368614 w 4368614"/>
              <a:gd name="connsiteY11" fmla="*/ 539726 h 2797742"/>
              <a:gd name="connsiteX0" fmla="*/ 0 w 4368614"/>
              <a:gd name="connsiteY0" fmla="*/ 0 h 2797742"/>
              <a:gd name="connsiteX1" fmla="*/ 199620 w 4368614"/>
              <a:gd name="connsiteY1" fmla="*/ 917027 h 2797742"/>
              <a:gd name="connsiteX2" fmla="*/ 559092 w 4368614"/>
              <a:gd name="connsiteY2" fmla="*/ 1568904 h 2797742"/>
              <a:gd name="connsiteX3" fmla="*/ 1290563 w 4368614"/>
              <a:gd name="connsiteY3" fmla="*/ 424950 h 2797742"/>
              <a:gd name="connsiteX4" fmla="*/ 1708251 w 4368614"/>
              <a:gd name="connsiteY4" fmla="*/ 1294635 h 2797742"/>
              <a:gd name="connsiteX5" fmla="*/ 2186212 w 4368614"/>
              <a:gd name="connsiteY5" fmla="*/ 688090 h 2797742"/>
              <a:gd name="connsiteX6" fmla="*/ 3005722 w 4368614"/>
              <a:gd name="connsiteY6" fmla="*/ 2797394 h 2797742"/>
              <a:gd name="connsiteX7" fmla="*/ 3576718 w 4368614"/>
              <a:gd name="connsiteY7" fmla="*/ 848820 h 2797742"/>
              <a:gd name="connsiteX8" fmla="*/ 3728379 w 4368614"/>
              <a:gd name="connsiteY8" fmla="*/ 83298 h 2797742"/>
              <a:gd name="connsiteX9" fmla="*/ 4112427 w 4368614"/>
              <a:gd name="connsiteY9" fmla="*/ 1557723 h 2797742"/>
              <a:gd name="connsiteX10" fmla="*/ 4368614 w 4368614"/>
              <a:gd name="connsiteY10" fmla="*/ 539726 h 2797742"/>
              <a:gd name="connsiteX11" fmla="*/ 4368614 w 4368614"/>
              <a:gd name="connsiteY11" fmla="*/ 539726 h 2797742"/>
              <a:gd name="connsiteX0" fmla="*/ 0 w 4368614"/>
              <a:gd name="connsiteY0" fmla="*/ 0 h 2797742"/>
              <a:gd name="connsiteX1" fmla="*/ 199620 w 4368614"/>
              <a:gd name="connsiteY1" fmla="*/ 917027 h 2797742"/>
              <a:gd name="connsiteX2" fmla="*/ 559092 w 4368614"/>
              <a:gd name="connsiteY2" fmla="*/ 1568904 h 2797742"/>
              <a:gd name="connsiteX3" fmla="*/ 1290563 w 4368614"/>
              <a:gd name="connsiteY3" fmla="*/ 424950 h 2797742"/>
              <a:gd name="connsiteX4" fmla="*/ 1708251 w 4368614"/>
              <a:gd name="connsiteY4" fmla="*/ 1294635 h 2797742"/>
              <a:gd name="connsiteX5" fmla="*/ 2186212 w 4368614"/>
              <a:gd name="connsiteY5" fmla="*/ 688090 h 2797742"/>
              <a:gd name="connsiteX6" fmla="*/ 3005722 w 4368614"/>
              <a:gd name="connsiteY6" fmla="*/ 2797394 h 2797742"/>
              <a:gd name="connsiteX7" fmla="*/ 3576718 w 4368614"/>
              <a:gd name="connsiteY7" fmla="*/ 848820 h 2797742"/>
              <a:gd name="connsiteX8" fmla="*/ 3728379 w 4368614"/>
              <a:gd name="connsiteY8" fmla="*/ 83298 h 2797742"/>
              <a:gd name="connsiteX9" fmla="*/ 4112427 w 4368614"/>
              <a:gd name="connsiteY9" fmla="*/ 1557723 h 2797742"/>
              <a:gd name="connsiteX10" fmla="*/ 4368614 w 4368614"/>
              <a:gd name="connsiteY10" fmla="*/ 539726 h 2797742"/>
              <a:gd name="connsiteX11" fmla="*/ 4368614 w 4368614"/>
              <a:gd name="connsiteY11" fmla="*/ 539726 h 2797742"/>
              <a:gd name="connsiteX0" fmla="*/ 0 w 4368614"/>
              <a:gd name="connsiteY0" fmla="*/ 0 h 2797742"/>
              <a:gd name="connsiteX1" fmla="*/ 199620 w 4368614"/>
              <a:gd name="connsiteY1" fmla="*/ 917027 h 2797742"/>
              <a:gd name="connsiteX2" fmla="*/ 559092 w 4368614"/>
              <a:gd name="connsiteY2" fmla="*/ 1568904 h 2797742"/>
              <a:gd name="connsiteX3" fmla="*/ 1290563 w 4368614"/>
              <a:gd name="connsiteY3" fmla="*/ 424950 h 2797742"/>
              <a:gd name="connsiteX4" fmla="*/ 1708251 w 4368614"/>
              <a:gd name="connsiteY4" fmla="*/ 1294635 h 2797742"/>
              <a:gd name="connsiteX5" fmla="*/ 2186212 w 4368614"/>
              <a:gd name="connsiteY5" fmla="*/ 688090 h 2797742"/>
              <a:gd name="connsiteX6" fmla="*/ 3005722 w 4368614"/>
              <a:gd name="connsiteY6" fmla="*/ 2797394 h 2797742"/>
              <a:gd name="connsiteX7" fmla="*/ 3576718 w 4368614"/>
              <a:gd name="connsiteY7" fmla="*/ 848820 h 2797742"/>
              <a:gd name="connsiteX8" fmla="*/ 3728379 w 4368614"/>
              <a:gd name="connsiteY8" fmla="*/ 83298 h 2797742"/>
              <a:gd name="connsiteX9" fmla="*/ 4112427 w 4368614"/>
              <a:gd name="connsiteY9" fmla="*/ 1557723 h 2797742"/>
              <a:gd name="connsiteX10" fmla="*/ 4368614 w 4368614"/>
              <a:gd name="connsiteY10" fmla="*/ 539726 h 2797742"/>
              <a:gd name="connsiteX11" fmla="*/ 4368614 w 4368614"/>
              <a:gd name="connsiteY11" fmla="*/ 539726 h 2797742"/>
              <a:gd name="connsiteX0" fmla="*/ 0 w 4489911"/>
              <a:gd name="connsiteY0" fmla="*/ 0 h 2797742"/>
              <a:gd name="connsiteX1" fmla="*/ 199620 w 4489911"/>
              <a:gd name="connsiteY1" fmla="*/ 917027 h 2797742"/>
              <a:gd name="connsiteX2" fmla="*/ 559092 w 4489911"/>
              <a:gd name="connsiteY2" fmla="*/ 1568904 h 2797742"/>
              <a:gd name="connsiteX3" fmla="*/ 1290563 w 4489911"/>
              <a:gd name="connsiteY3" fmla="*/ 424950 h 2797742"/>
              <a:gd name="connsiteX4" fmla="*/ 1708251 w 4489911"/>
              <a:gd name="connsiteY4" fmla="*/ 1294635 h 2797742"/>
              <a:gd name="connsiteX5" fmla="*/ 2186212 w 4489911"/>
              <a:gd name="connsiteY5" fmla="*/ 688090 h 2797742"/>
              <a:gd name="connsiteX6" fmla="*/ 3005722 w 4489911"/>
              <a:gd name="connsiteY6" fmla="*/ 2797394 h 2797742"/>
              <a:gd name="connsiteX7" fmla="*/ 3576718 w 4489911"/>
              <a:gd name="connsiteY7" fmla="*/ 848820 h 2797742"/>
              <a:gd name="connsiteX8" fmla="*/ 3728379 w 4489911"/>
              <a:gd name="connsiteY8" fmla="*/ 83298 h 2797742"/>
              <a:gd name="connsiteX9" fmla="*/ 4456242 w 4489911"/>
              <a:gd name="connsiteY9" fmla="*/ 1565038 h 2797742"/>
              <a:gd name="connsiteX10" fmla="*/ 4368614 w 4489911"/>
              <a:gd name="connsiteY10" fmla="*/ 539726 h 2797742"/>
              <a:gd name="connsiteX11" fmla="*/ 4368614 w 4489911"/>
              <a:gd name="connsiteY11" fmla="*/ 539726 h 2797742"/>
              <a:gd name="connsiteX0" fmla="*/ 0 w 4474551"/>
              <a:gd name="connsiteY0" fmla="*/ 0 h 2797742"/>
              <a:gd name="connsiteX1" fmla="*/ 199620 w 4474551"/>
              <a:gd name="connsiteY1" fmla="*/ 917027 h 2797742"/>
              <a:gd name="connsiteX2" fmla="*/ 559092 w 4474551"/>
              <a:gd name="connsiteY2" fmla="*/ 1568904 h 2797742"/>
              <a:gd name="connsiteX3" fmla="*/ 1290563 w 4474551"/>
              <a:gd name="connsiteY3" fmla="*/ 424950 h 2797742"/>
              <a:gd name="connsiteX4" fmla="*/ 1708251 w 4474551"/>
              <a:gd name="connsiteY4" fmla="*/ 1294635 h 2797742"/>
              <a:gd name="connsiteX5" fmla="*/ 2186212 w 4474551"/>
              <a:gd name="connsiteY5" fmla="*/ 688090 h 2797742"/>
              <a:gd name="connsiteX6" fmla="*/ 3005722 w 4474551"/>
              <a:gd name="connsiteY6" fmla="*/ 2797394 h 2797742"/>
              <a:gd name="connsiteX7" fmla="*/ 3576718 w 4474551"/>
              <a:gd name="connsiteY7" fmla="*/ 848820 h 2797742"/>
              <a:gd name="connsiteX8" fmla="*/ 3962465 w 4474551"/>
              <a:gd name="connsiteY8" fmla="*/ 90613 h 2797742"/>
              <a:gd name="connsiteX9" fmla="*/ 4456242 w 4474551"/>
              <a:gd name="connsiteY9" fmla="*/ 1565038 h 2797742"/>
              <a:gd name="connsiteX10" fmla="*/ 4368614 w 4474551"/>
              <a:gd name="connsiteY10" fmla="*/ 539726 h 2797742"/>
              <a:gd name="connsiteX11" fmla="*/ 4368614 w 4474551"/>
              <a:gd name="connsiteY11" fmla="*/ 539726 h 2797742"/>
              <a:gd name="connsiteX0" fmla="*/ 0 w 4474661"/>
              <a:gd name="connsiteY0" fmla="*/ 0 h 2797742"/>
              <a:gd name="connsiteX1" fmla="*/ 199620 w 4474661"/>
              <a:gd name="connsiteY1" fmla="*/ 917027 h 2797742"/>
              <a:gd name="connsiteX2" fmla="*/ 559092 w 4474661"/>
              <a:gd name="connsiteY2" fmla="*/ 1568904 h 2797742"/>
              <a:gd name="connsiteX3" fmla="*/ 1290563 w 4474661"/>
              <a:gd name="connsiteY3" fmla="*/ 424950 h 2797742"/>
              <a:gd name="connsiteX4" fmla="*/ 1708251 w 4474661"/>
              <a:gd name="connsiteY4" fmla="*/ 1294635 h 2797742"/>
              <a:gd name="connsiteX5" fmla="*/ 2186212 w 4474661"/>
              <a:gd name="connsiteY5" fmla="*/ 688090 h 2797742"/>
              <a:gd name="connsiteX6" fmla="*/ 3005722 w 4474661"/>
              <a:gd name="connsiteY6" fmla="*/ 2797394 h 2797742"/>
              <a:gd name="connsiteX7" fmla="*/ 3576718 w 4474661"/>
              <a:gd name="connsiteY7" fmla="*/ 848820 h 2797742"/>
              <a:gd name="connsiteX8" fmla="*/ 3962465 w 4474661"/>
              <a:gd name="connsiteY8" fmla="*/ 90613 h 2797742"/>
              <a:gd name="connsiteX9" fmla="*/ 4456242 w 4474661"/>
              <a:gd name="connsiteY9" fmla="*/ 1565038 h 2797742"/>
              <a:gd name="connsiteX10" fmla="*/ 4368614 w 4474661"/>
              <a:gd name="connsiteY10" fmla="*/ 539726 h 2797742"/>
              <a:gd name="connsiteX11" fmla="*/ 4361299 w 4474661"/>
              <a:gd name="connsiteY11" fmla="*/ 488520 h 2797742"/>
              <a:gd name="connsiteX0" fmla="*/ 0 w 4807538"/>
              <a:gd name="connsiteY0" fmla="*/ 0 h 2797742"/>
              <a:gd name="connsiteX1" fmla="*/ 199620 w 4807538"/>
              <a:gd name="connsiteY1" fmla="*/ 917027 h 2797742"/>
              <a:gd name="connsiteX2" fmla="*/ 559092 w 4807538"/>
              <a:gd name="connsiteY2" fmla="*/ 1568904 h 2797742"/>
              <a:gd name="connsiteX3" fmla="*/ 1290563 w 4807538"/>
              <a:gd name="connsiteY3" fmla="*/ 424950 h 2797742"/>
              <a:gd name="connsiteX4" fmla="*/ 1708251 w 4807538"/>
              <a:gd name="connsiteY4" fmla="*/ 1294635 h 2797742"/>
              <a:gd name="connsiteX5" fmla="*/ 2186212 w 4807538"/>
              <a:gd name="connsiteY5" fmla="*/ 688090 h 2797742"/>
              <a:gd name="connsiteX6" fmla="*/ 3005722 w 4807538"/>
              <a:gd name="connsiteY6" fmla="*/ 2797394 h 2797742"/>
              <a:gd name="connsiteX7" fmla="*/ 3576718 w 4807538"/>
              <a:gd name="connsiteY7" fmla="*/ 848820 h 2797742"/>
              <a:gd name="connsiteX8" fmla="*/ 3962465 w 4807538"/>
              <a:gd name="connsiteY8" fmla="*/ 90613 h 2797742"/>
              <a:gd name="connsiteX9" fmla="*/ 4456242 w 4807538"/>
              <a:gd name="connsiteY9" fmla="*/ 1565038 h 2797742"/>
              <a:gd name="connsiteX10" fmla="*/ 4368614 w 4807538"/>
              <a:gd name="connsiteY10" fmla="*/ 539726 h 2797742"/>
              <a:gd name="connsiteX11" fmla="*/ 4807527 w 4807538"/>
              <a:gd name="connsiteY11" fmla="*/ 459259 h 2797742"/>
              <a:gd name="connsiteX0" fmla="*/ 0 w 4985518"/>
              <a:gd name="connsiteY0" fmla="*/ 0 h 2797742"/>
              <a:gd name="connsiteX1" fmla="*/ 199620 w 4985518"/>
              <a:gd name="connsiteY1" fmla="*/ 917027 h 2797742"/>
              <a:gd name="connsiteX2" fmla="*/ 559092 w 4985518"/>
              <a:gd name="connsiteY2" fmla="*/ 1568904 h 2797742"/>
              <a:gd name="connsiteX3" fmla="*/ 1290563 w 4985518"/>
              <a:gd name="connsiteY3" fmla="*/ 424950 h 2797742"/>
              <a:gd name="connsiteX4" fmla="*/ 1708251 w 4985518"/>
              <a:gd name="connsiteY4" fmla="*/ 1294635 h 2797742"/>
              <a:gd name="connsiteX5" fmla="*/ 2186212 w 4985518"/>
              <a:gd name="connsiteY5" fmla="*/ 688090 h 2797742"/>
              <a:gd name="connsiteX6" fmla="*/ 3005722 w 4985518"/>
              <a:gd name="connsiteY6" fmla="*/ 2797394 h 2797742"/>
              <a:gd name="connsiteX7" fmla="*/ 3576718 w 4985518"/>
              <a:gd name="connsiteY7" fmla="*/ 848820 h 2797742"/>
              <a:gd name="connsiteX8" fmla="*/ 3962465 w 4985518"/>
              <a:gd name="connsiteY8" fmla="*/ 90613 h 2797742"/>
              <a:gd name="connsiteX9" fmla="*/ 4456242 w 4985518"/>
              <a:gd name="connsiteY9" fmla="*/ 1565038 h 2797742"/>
              <a:gd name="connsiteX10" fmla="*/ 4975776 w 4985518"/>
              <a:gd name="connsiteY10" fmla="*/ 568987 h 2797742"/>
              <a:gd name="connsiteX11" fmla="*/ 4807527 w 4985518"/>
              <a:gd name="connsiteY11" fmla="*/ 459259 h 2797742"/>
              <a:gd name="connsiteX0" fmla="*/ 0 w 5093073"/>
              <a:gd name="connsiteY0" fmla="*/ 0 h 2797742"/>
              <a:gd name="connsiteX1" fmla="*/ 199620 w 5093073"/>
              <a:gd name="connsiteY1" fmla="*/ 917027 h 2797742"/>
              <a:gd name="connsiteX2" fmla="*/ 559092 w 5093073"/>
              <a:gd name="connsiteY2" fmla="*/ 1568904 h 2797742"/>
              <a:gd name="connsiteX3" fmla="*/ 1290563 w 5093073"/>
              <a:gd name="connsiteY3" fmla="*/ 424950 h 2797742"/>
              <a:gd name="connsiteX4" fmla="*/ 1708251 w 5093073"/>
              <a:gd name="connsiteY4" fmla="*/ 1294635 h 2797742"/>
              <a:gd name="connsiteX5" fmla="*/ 2186212 w 5093073"/>
              <a:gd name="connsiteY5" fmla="*/ 688090 h 2797742"/>
              <a:gd name="connsiteX6" fmla="*/ 3005722 w 5093073"/>
              <a:gd name="connsiteY6" fmla="*/ 2797394 h 2797742"/>
              <a:gd name="connsiteX7" fmla="*/ 3576718 w 5093073"/>
              <a:gd name="connsiteY7" fmla="*/ 848820 h 2797742"/>
              <a:gd name="connsiteX8" fmla="*/ 3962465 w 5093073"/>
              <a:gd name="connsiteY8" fmla="*/ 90613 h 2797742"/>
              <a:gd name="connsiteX9" fmla="*/ 4456242 w 5093073"/>
              <a:gd name="connsiteY9" fmla="*/ 1565038 h 2797742"/>
              <a:gd name="connsiteX10" fmla="*/ 4975776 w 5093073"/>
              <a:gd name="connsiteY10" fmla="*/ 568987 h 2797742"/>
              <a:gd name="connsiteX11" fmla="*/ 5092820 w 5093073"/>
              <a:gd name="connsiteY11" fmla="*/ 334901 h 2797742"/>
              <a:gd name="connsiteX0" fmla="*/ 0 w 5042627"/>
              <a:gd name="connsiteY0" fmla="*/ 0 h 2797742"/>
              <a:gd name="connsiteX1" fmla="*/ 199620 w 5042627"/>
              <a:gd name="connsiteY1" fmla="*/ 917027 h 2797742"/>
              <a:gd name="connsiteX2" fmla="*/ 559092 w 5042627"/>
              <a:gd name="connsiteY2" fmla="*/ 1568904 h 2797742"/>
              <a:gd name="connsiteX3" fmla="*/ 1290563 w 5042627"/>
              <a:gd name="connsiteY3" fmla="*/ 424950 h 2797742"/>
              <a:gd name="connsiteX4" fmla="*/ 1708251 w 5042627"/>
              <a:gd name="connsiteY4" fmla="*/ 1294635 h 2797742"/>
              <a:gd name="connsiteX5" fmla="*/ 2186212 w 5042627"/>
              <a:gd name="connsiteY5" fmla="*/ 688090 h 2797742"/>
              <a:gd name="connsiteX6" fmla="*/ 3005722 w 5042627"/>
              <a:gd name="connsiteY6" fmla="*/ 2797394 h 2797742"/>
              <a:gd name="connsiteX7" fmla="*/ 3576718 w 5042627"/>
              <a:gd name="connsiteY7" fmla="*/ 848820 h 2797742"/>
              <a:gd name="connsiteX8" fmla="*/ 3962465 w 5042627"/>
              <a:gd name="connsiteY8" fmla="*/ 90613 h 2797742"/>
              <a:gd name="connsiteX9" fmla="*/ 4456242 w 5042627"/>
              <a:gd name="connsiteY9" fmla="*/ 1565038 h 2797742"/>
              <a:gd name="connsiteX10" fmla="*/ 4975776 w 5042627"/>
              <a:gd name="connsiteY10" fmla="*/ 568987 h 2797742"/>
              <a:gd name="connsiteX11" fmla="*/ 5034298 w 5042627"/>
              <a:gd name="connsiteY11" fmla="*/ 247119 h 2797742"/>
              <a:gd name="connsiteX0" fmla="*/ 0 w 5064720"/>
              <a:gd name="connsiteY0" fmla="*/ 0 h 2797742"/>
              <a:gd name="connsiteX1" fmla="*/ 199620 w 5064720"/>
              <a:gd name="connsiteY1" fmla="*/ 917027 h 2797742"/>
              <a:gd name="connsiteX2" fmla="*/ 559092 w 5064720"/>
              <a:gd name="connsiteY2" fmla="*/ 1568904 h 2797742"/>
              <a:gd name="connsiteX3" fmla="*/ 1290563 w 5064720"/>
              <a:gd name="connsiteY3" fmla="*/ 424950 h 2797742"/>
              <a:gd name="connsiteX4" fmla="*/ 1708251 w 5064720"/>
              <a:gd name="connsiteY4" fmla="*/ 1294635 h 2797742"/>
              <a:gd name="connsiteX5" fmla="*/ 2186212 w 5064720"/>
              <a:gd name="connsiteY5" fmla="*/ 688090 h 2797742"/>
              <a:gd name="connsiteX6" fmla="*/ 3005722 w 5064720"/>
              <a:gd name="connsiteY6" fmla="*/ 2797394 h 2797742"/>
              <a:gd name="connsiteX7" fmla="*/ 3576718 w 5064720"/>
              <a:gd name="connsiteY7" fmla="*/ 848820 h 2797742"/>
              <a:gd name="connsiteX8" fmla="*/ 3962465 w 5064720"/>
              <a:gd name="connsiteY8" fmla="*/ 90613 h 2797742"/>
              <a:gd name="connsiteX9" fmla="*/ 4456242 w 5064720"/>
              <a:gd name="connsiteY9" fmla="*/ 1565038 h 2797742"/>
              <a:gd name="connsiteX10" fmla="*/ 4975776 w 5064720"/>
              <a:gd name="connsiteY10" fmla="*/ 568987 h 2797742"/>
              <a:gd name="connsiteX11" fmla="*/ 5034298 w 5064720"/>
              <a:gd name="connsiteY11" fmla="*/ 247119 h 2797742"/>
              <a:gd name="connsiteX0" fmla="*/ 0 w 5129491"/>
              <a:gd name="connsiteY0" fmla="*/ 0 h 2797742"/>
              <a:gd name="connsiteX1" fmla="*/ 199620 w 5129491"/>
              <a:gd name="connsiteY1" fmla="*/ 917027 h 2797742"/>
              <a:gd name="connsiteX2" fmla="*/ 559092 w 5129491"/>
              <a:gd name="connsiteY2" fmla="*/ 1568904 h 2797742"/>
              <a:gd name="connsiteX3" fmla="*/ 1290563 w 5129491"/>
              <a:gd name="connsiteY3" fmla="*/ 424950 h 2797742"/>
              <a:gd name="connsiteX4" fmla="*/ 1708251 w 5129491"/>
              <a:gd name="connsiteY4" fmla="*/ 1294635 h 2797742"/>
              <a:gd name="connsiteX5" fmla="*/ 2186212 w 5129491"/>
              <a:gd name="connsiteY5" fmla="*/ 688090 h 2797742"/>
              <a:gd name="connsiteX6" fmla="*/ 3005722 w 5129491"/>
              <a:gd name="connsiteY6" fmla="*/ 2797394 h 2797742"/>
              <a:gd name="connsiteX7" fmla="*/ 3576718 w 5129491"/>
              <a:gd name="connsiteY7" fmla="*/ 848820 h 2797742"/>
              <a:gd name="connsiteX8" fmla="*/ 3962465 w 5129491"/>
              <a:gd name="connsiteY8" fmla="*/ 90613 h 2797742"/>
              <a:gd name="connsiteX9" fmla="*/ 4456242 w 5129491"/>
              <a:gd name="connsiteY9" fmla="*/ 1565038 h 2797742"/>
              <a:gd name="connsiteX10" fmla="*/ 4975776 w 5129491"/>
              <a:gd name="connsiteY10" fmla="*/ 568987 h 2797742"/>
              <a:gd name="connsiteX11" fmla="*/ 5129396 w 5129491"/>
              <a:gd name="connsiteY11" fmla="*/ 166652 h 2797742"/>
              <a:gd name="connsiteX0" fmla="*/ 0 w 5407390"/>
              <a:gd name="connsiteY0" fmla="*/ 0 h 2797742"/>
              <a:gd name="connsiteX1" fmla="*/ 199620 w 5407390"/>
              <a:gd name="connsiteY1" fmla="*/ 917027 h 2797742"/>
              <a:gd name="connsiteX2" fmla="*/ 559092 w 5407390"/>
              <a:gd name="connsiteY2" fmla="*/ 1568904 h 2797742"/>
              <a:gd name="connsiteX3" fmla="*/ 1290563 w 5407390"/>
              <a:gd name="connsiteY3" fmla="*/ 424950 h 2797742"/>
              <a:gd name="connsiteX4" fmla="*/ 1708251 w 5407390"/>
              <a:gd name="connsiteY4" fmla="*/ 1294635 h 2797742"/>
              <a:gd name="connsiteX5" fmla="*/ 2186212 w 5407390"/>
              <a:gd name="connsiteY5" fmla="*/ 688090 h 2797742"/>
              <a:gd name="connsiteX6" fmla="*/ 3005722 w 5407390"/>
              <a:gd name="connsiteY6" fmla="*/ 2797394 h 2797742"/>
              <a:gd name="connsiteX7" fmla="*/ 3576718 w 5407390"/>
              <a:gd name="connsiteY7" fmla="*/ 848820 h 2797742"/>
              <a:gd name="connsiteX8" fmla="*/ 3962465 w 5407390"/>
              <a:gd name="connsiteY8" fmla="*/ 90613 h 2797742"/>
              <a:gd name="connsiteX9" fmla="*/ 4456242 w 5407390"/>
              <a:gd name="connsiteY9" fmla="*/ 1565038 h 2797742"/>
              <a:gd name="connsiteX10" fmla="*/ 4975776 w 5407390"/>
              <a:gd name="connsiteY10" fmla="*/ 568987 h 2797742"/>
              <a:gd name="connsiteX11" fmla="*/ 5407374 w 5407390"/>
              <a:gd name="connsiteY11" fmla="*/ 400738 h 2797742"/>
              <a:gd name="connsiteX0" fmla="*/ 0 w 5356184"/>
              <a:gd name="connsiteY0" fmla="*/ 0 h 2768481"/>
              <a:gd name="connsiteX1" fmla="*/ 148414 w 5356184"/>
              <a:gd name="connsiteY1" fmla="*/ 887766 h 2768481"/>
              <a:gd name="connsiteX2" fmla="*/ 507886 w 5356184"/>
              <a:gd name="connsiteY2" fmla="*/ 1539643 h 2768481"/>
              <a:gd name="connsiteX3" fmla="*/ 1239357 w 5356184"/>
              <a:gd name="connsiteY3" fmla="*/ 395689 h 2768481"/>
              <a:gd name="connsiteX4" fmla="*/ 1657045 w 5356184"/>
              <a:gd name="connsiteY4" fmla="*/ 1265374 h 2768481"/>
              <a:gd name="connsiteX5" fmla="*/ 2135006 w 5356184"/>
              <a:gd name="connsiteY5" fmla="*/ 658829 h 2768481"/>
              <a:gd name="connsiteX6" fmla="*/ 2954516 w 5356184"/>
              <a:gd name="connsiteY6" fmla="*/ 2768133 h 2768481"/>
              <a:gd name="connsiteX7" fmla="*/ 3525512 w 5356184"/>
              <a:gd name="connsiteY7" fmla="*/ 819559 h 2768481"/>
              <a:gd name="connsiteX8" fmla="*/ 3911259 w 5356184"/>
              <a:gd name="connsiteY8" fmla="*/ 61352 h 2768481"/>
              <a:gd name="connsiteX9" fmla="*/ 4405036 w 5356184"/>
              <a:gd name="connsiteY9" fmla="*/ 1535777 h 2768481"/>
              <a:gd name="connsiteX10" fmla="*/ 4924570 w 5356184"/>
              <a:gd name="connsiteY10" fmla="*/ 539726 h 2768481"/>
              <a:gd name="connsiteX11" fmla="*/ 5356168 w 5356184"/>
              <a:gd name="connsiteY11" fmla="*/ 371477 h 2768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356184" h="2768481">
                <a:moveTo>
                  <a:pt x="0" y="0"/>
                </a:moveTo>
                <a:cubicBezTo>
                  <a:pt x="34344" y="81566"/>
                  <a:pt x="42164" y="505693"/>
                  <a:pt x="148414" y="887766"/>
                </a:cubicBezTo>
                <a:cubicBezTo>
                  <a:pt x="255541" y="1281843"/>
                  <a:pt x="398759" y="1477052"/>
                  <a:pt x="507886" y="1539643"/>
                </a:cubicBezTo>
                <a:cubicBezTo>
                  <a:pt x="967118" y="1477001"/>
                  <a:pt x="1047831" y="441400"/>
                  <a:pt x="1239357" y="395689"/>
                </a:cubicBezTo>
                <a:cubicBezTo>
                  <a:pt x="1430883" y="349978"/>
                  <a:pt x="1507770" y="1221517"/>
                  <a:pt x="1657045" y="1265374"/>
                </a:cubicBezTo>
                <a:cubicBezTo>
                  <a:pt x="1806320" y="1309231"/>
                  <a:pt x="1918761" y="408369"/>
                  <a:pt x="2135006" y="658829"/>
                </a:cubicBezTo>
                <a:cubicBezTo>
                  <a:pt x="2351251" y="909289"/>
                  <a:pt x="2722765" y="2741345"/>
                  <a:pt x="2954516" y="2768133"/>
                </a:cubicBezTo>
                <a:cubicBezTo>
                  <a:pt x="3186267" y="2794921"/>
                  <a:pt x="3366055" y="1270689"/>
                  <a:pt x="3525512" y="819559"/>
                </a:cubicBezTo>
                <a:cubicBezTo>
                  <a:pt x="3684969" y="368429"/>
                  <a:pt x="3764672" y="-58018"/>
                  <a:pt x="3911259" y="61352"/>
                </a:cubicBezTo>
                <a:cubicBezTo>
                  <a:pt x="4057846" y="180722"/>
                  <a:pt x="4236151" y="1456048"/>
                  <a:pt x="4405036" y="1535777"/>
                </a:cubicBezTo>
                <a:cubicBezTo>
                  <a:pt x="4573921" y="1615506"/>
                  <a:pt x="4766048" y="733776"/>
                  <a:pt x="4924570" y="539726"/>
                </a:cubicBezTo>
                <a:cubicBezTo>
                  <a:pt x="5083092" y="345676"/>
                  <a:pt x="5358606" y="388546"/>
                  <a:pt x="5356168" y="371477"/>
                </a:cubicBezTo>
              </a:path>
            </a:pathLst>
          </a:custGeom>
          <a:noFill/>
          <a:ln w="28575">
            <a:solidFill>
              <a:srgbClr val="B80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19C7AEC-D7AE-4774-97F7-33F493060161}"/>
                  </a:ext>
                </a:extLst>
              </p:cNvPr>
              <p:cNvSpPr txBox="1"/>
              <p:nvPr/>
            </p:nvSpPr>
            <p:spPr>
              <a:xfrm>
                <a:off x="5143283" y="2228670"/>
                <a:ext cx="7892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19C7AEC-D7AE-4774-97F7-33F4930601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283" y="2228670"/>
                <a:ext cx="789255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0D5B5BE-6496-4EAB-85AE-4DBE7A51730C}"/>
              </a:ext>
            </a:extLst>
          </p:cNvPr>
          <p:cNvCxnSpPr>
            <a:cxnSpLocks/>
          </p:cNvCxnSpPr>
          <p:nvPr/>
        </p:nvCxnSpPr>
        <p:spPr>
          <a:xfrm>
            <a:off x="5932538" y="2142723"/>
            <a:ext cx="5623" cy="30265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F9C2610-0F7E-4A5B-AF13-3B5FC97419C6}"/>
              </a:ext>
            </a:extLst>
          </p:cNvPr>
          <p:cNvCxnSpPr>
            <a:cxnSpLocks/>
          </p:cNvCxnSpPr>
          <p:nvPr/>
        </p:nvCxnSpPr>
        <p:spPr>
          <a:xfrm flipH="1">
            <a:off x="5595865" y="4160500"/>
            <a:ext cx="60705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2FECC63-7E05-4C58-9AB9-1237C1CC4A30}"/>
                  </a:ext>
                </a:extLst>
              </p:cNvPr>
              <p:cNvSpPr txBox="1"/>
              <p:nvPr/>
            </p:nvSpPr>
            <p:spPr>
              <a:xfrm>
                <a:off x="11438794" y="4111563"/>
                <a:ext cx="283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2FECC63-7E05-4C58-9AB9-1237C1CC4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794" y="4111563"/>
                <a:ext cx="283411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79C9DAC-661A-4125-B11A-333618AE41B8}"/>
                  </a:ext>
                </a:extLst>
              </p:cNvPr>
              <p:cNvSpPr txBox="1"/>
              <p:nvPr/>
            </p:nvSpPr>
            <p:spPr>
              <a:xfrm>
                <a:off x="6861959" y="4160620"/>
                <a:ext cx="3211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I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IN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79C9DAC-661A-4125-B11A-333618AE4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1959" y="4160620"/>
                <a:ext cx="321177" cy="276999"/>
              </a:xfrm>
              <a:prstGeom prst="rect">
                <a:avLst/>
              </a:prstGeom>
              <a:blipFill>
                <a:blip r:embed="rId7"/>
                <a:stretch>
                  <a:fillRect l="-17308" r="-11538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E87662E-7E9D-41B3-B3AB-60C8DFB490BD}"/>
              </a:ext>
            </a:extLst>
          </p:cNvPr>
          <p:cNvCxnSpPr>
            <a:cxnSpLocks/>
          </p:cNvCxnSpPr>
          <p:nvPr/>
        </p:nvCxnSpPr>
        <p:spPr>
          <a:xfrm>
            <a:off x="6926558" y="3833959"/>
            <a:ext cx="0" cy="375479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2D4ED8D-C064-4C62-BB0B-50F45D01FA31}"/>
              </a:ext>
            </a:extLst>
          </p:cNvPr>
          <p:cNvCxnSpPr>
            <a:cxnSpLocks/>
          </p:cNvCxnSpPr>
          <p:nvPr/>
        </p:nvCxnSpPr>
        <p:spPr>
          <a:xfrm>
            <a:off x="7050109" y="3668117"/>
            <a:ext cx="6675" cy="545266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217A3D1-D675-464E-A619-157DCE9D155D}"/>
              </a:ext>
            </a:extLst>
          </p:cNvPr>
          <p:cNvCxnSpPr>
            <a:cxnSpLocks/>
          </p:cNvCxnSpPr>
          <p:nvPr/>
        </p:nvCxnSpPr>
        <p:spPr>
          <a:xfrm>
            <a:off x="5968376" y="3815024"/>
            <a:ext cx="1031333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1E80A96-7161-439D-85E1-77EEE80F3102}"/>
              </a:ext>
            </a:extLst>
          </p:cNvPr>
          <p:cNvCxnSpPr>
            <a:cxnSpLocks/>
          </p:cNvCxnSpPr>
          <p:nvPr/>
        </p:nvCxnSpPr>
        <p:spPr>
          <a:xfrm>
            <a:off x="5905757" y="3670245"/>
            <a:ext cx="1144352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697776A-F972-4D0E-B8A9-D28B0AEAF17D}"/>
                  </a:ext>
                </a:extLst>
              </p:cNvPr>
              <p:cNvSpPr txBox="1"/>
              <p:nvPr/>
            </p:nvSpPr>
            <p:spPr>
              <a:xfrm>
                <a:off x="5258850" y="3606503"/>
                <a:ext cx="6469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I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I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I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I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697776A-F972-4D0E-B8A9-D28B0AEAF1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8850" y="3606503"/>
                <a:ext cx="646907" cy="276999"/>
              </a:xfrm>
              <a:prstGeom prst="rect">
                <a:avLst/>
              </a:prstGeom>
              <a:blipFill>
                <a:blip r:embed="rId8"/>
                <a:stretch>
                  <a:fillRect l="-8491" t="-4444" r="-13208" b="-3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375694B-5BF3-476E-9428-A0B73675167A}"/>
                  </a:ext>
                </a:extLst>
              </p:cNvPr>
              <p:cNvSpPr txBox="1"/>
              <p:nvPr/>
            </p:nvSpPr>
            <p:spPr>
              <a:xfrm>
                <a:off x="8345857" y="4209438"/>
                <a:ext cx="3211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IN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IN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375694B-5BF3-476E-9428-A0B736751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5857" y="4209438"/>
                <a:ext cx="321177" cy="276999"/>
              </a:xfrm>
              <a:prstGeom prst="rect">
                <a:avLst/>
              </a:prstGeom>
              <a:blipFill>
                <a:blip r:embed="rId9"/>
                <a:stretch>
                  <a:fillRect l="-15094" r="-9434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7AF055C-E645-4590-B5D0-BCAD3D738C6E}"/>
              </a:ext>
            </a:extLst>
          </p:cNvPr>
          <p:cNvCxnSpPr>
            <a:cxnSpLocks/>
          </p:cNvCxnSpPr>
          <p:nvPr/>
        </p:nvCxnSpPr>
        <p:spPr>
          <a:xfrm>
            <a:off x="8552883" y="3560691"/>
            <a:ext cx="13411" cy="648747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3822D4B7-D665-4110-ACA2-D538C3DFD867}"/>
              </a:ext>
            </a:extLst>
          </p:cNvPr>
          <p:cNvCxnSpPr>
            <a:cxnSpLocks/>
          </p:cNvCxnSpPr>
          <p:nvPr/>
        </p:nvCxnSpPr>
        <p:spPr>
          <a:xfrm>
            <a:off x="8408427" y="3100614"/>
            <a:ext cx="20906" cy="11008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2B68E2B-D91E-4FCA-8388-FEBE564FC2F7}"/>
              </a:ext>
            </a:extLst>
          </p:cNvPr>
          <p:cNvCxnSpPr>
            <a:cxnSpLocks/>
          </p:cNvCxnSpPr>
          <p:nvPr/>
        </p:nvCxnSpPr>
        <p:spPr>
          <a:xfrm>
            <a:off x="5941595" y="3139587"/>
            <a:ext cx="2459874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0892A74-960C-4043-A7E7-4B5C4D648DD6}"/>
              </a:ext>
            </a:extLst>
          </p:cNvPr>
          <p:cNvCxnSpPr>
            <a:cxnSpLocks/>
          </p:cNvCxnSpPr>
          <p:nvPr/>
        </p:nvCxnSpPr>
        <p:spPr>
          <a:xfrm>
            <a:off x="5941595" y="3557494"/>
            <a:ext cx="2564850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6BA2B47-3338-4EA6-8A3D-F36A7D351CBA}"/>
                  </a:ext>
                </a:extLst>
              </p:cNvPr>
              <p:cNvSpPr txBox="1"/>
              <p:nvPr/>
            </p:nvSpPr>
            <p:spPr>
              <a:xfrm>
                <a:off x="5260632" y="3202675"/>
                <a:ext cx="6469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IN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IN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IN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IN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6BA2B47-3338-4EA6-8A3D-F36A7D351C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632" y="3202675"/>
                <a:ext cx="646907" cy="276999"/>
              </a:xfrm>
              <a:prstGeom prst="rect">
                <a:avLst/>
              </a:prstGeom>
              <a:blipFill>
                <a:blip r:embed="rId10"/>
                <a:stretch>
                  <a:fillRect l="-8491" t="-2174" r="-13208" b="-326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Speech Bubble: Rectangle 98">
                <a:extLst>
                  <a:ext uri="{FF2B5EF4-FFF2-40B4-BE49-F238E27FC236}">
                    <a16:creationId xmlns:a16="http://schemas.microsoft.com/office/drawing/2014/main" id="{B4AC3364-B840-4857-8EFF-D0CD8CE95B7C}"/>
                  </a:ext>
                </a:extLst>
              </p:cNvPr>
              <p:cNvSpPr/>
              <p:nvPr/>
            </p:nvSpPr>
            <p:spPr>
              <a:xfrm>
                <a:off x="448820" y="2867356"/>
                <a:ext cx="4549090" cy="1380275"/>
              </a:xfrm>
              <a:prstGeom prst="wedgeRectCallout">
                <a:avLst>
                  <a:gd name="adj1" fmla="val -36164"/>
                  <a:gd name="adj2" fmla="val -67122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Sign is also important: Positive derivative means </a:t>
                </a:r>
                <a14:m>
                  <m:oMath xmlns:m="http://schemas.openxmlformats.org/officeDocument/2006/math">
                    <m:r>
                      <a:rPr lang="en-I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</a:t>
                </a:r>
                <a:r>
                  <a:rPr lang="en-IN" sz="20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increasing</a:t>
                </a:r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at </a:t>
                </a:r>
                <a14:m>
                  <m:oMath xmlns:m="http://schemas.openxmlformats.org/officeDocument/2006/math">
                    <m:r>
                      <a:rPr lang="en-I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if we increase the value of </a:t>
                </a:r>
                <a14:m>
                  <m:oMath xmlns:m="http://schemas.openxmlformats.org/officeDocument/2006/math">
                    <m:r>
                      <a:rPr lang="en-I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by a very small amount; negative derivative means it is </a:t>
                </a:r>
                <a:r>
                  <a:rPr lang="en-IN" sz="20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decreasing</a:t>
                </a:r>
              </a:p>
            </p:txBody>
          </p:sp>
        </mc:Choice>
        <mc:Fallback xmlns="">
          <p:sp>
            <p:nvSpPr>
              <p:cNvPr id="99" name="Speech Bubble: Rectangle 98">
                <a:extLst>
                  <a:ext uri="{FF2B5EF4-FFF2-40B4-BE49-F238E27FC236}">
                    <a16:creationId xmlns:a16="http://schemas.microsoft.com/office/drawing/2014/main" id="{B4AC3364-B840-4857-8EFF-D0CD8CE95B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20" y="2867356"/>
                <a:ext cx="4549090" cy="1380275"/>
              </a:xfrm>
              <a:prstGeom prst="wedgeRectCallout">
                <a:avLst>
                  <a:gd name="adj1" fmla="val -36164"/>
                  <a:gd name="adj2" fmla="val -67122"/>
                </a:avLst>
              </a:prstGeom>
              <a:blipFill>
                <a:blip r:embed="rId11"/>
                <a:stretch>
                  <a:fillRect l="-1335" b="-3704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Speech Bubble: Rectangle 24">
                <a:extLst>
                  <a:ext uri="{FF2B5EF4-FFF2-40B4-BE49-F238E27FC236}">
                    <a16:creationId xmlns:a16="http://schemas.microsoft.com/office/drawing/2014/main" id="{D5A5B9B8-A139-4AE2-A299-A7618DEBF451}"/>
                  </a:ext>
                </a:extLst>
              </p:cNvPr>
              <p:cNvSpPr/>
              <p:nvPr/>
            </p:nvSpPr>
            <p:spPr>
              <a:xfrm>
                <a:off x="409871" y="4486436"/>
                <a:ext cx="4826492" cy="895187"/>
              </a:xfrm>
              <a:prstGeom prst="wedgeRectCallout">
                <a:avLst>
                  <a:gd name="adj1" fmla="val -33709"/>
                  <a:gd name="adj2" fmla="val -82212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Understanding how </a:t>
                </a:r>
                <a14:m>
                  <m:oMath xmlns:m="http://schemas.openxmlformats.org/officeDocument/2006/math">
                    <m:r>
                      <a:rPr lang="en-I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changes its value as we change </a:t>
                </a:r>
                <a14:m>
                  <m:oMath xmlns:m="http://schemas.openxmlformats.org/officeDocument/2006/math">
                    <m:r>
                      <a:rPr lang="en-I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helpful to understand optimization (minimization/maximization) algorithms</a:t>
                </a:r>
                <a:endParaRPr lang="en-IN" sz="2000" dirty="0">
                  <a:solidFill>
                    <a:srgbClr val="0000FF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25" name="Speech Bubble: Rectangle 24">
                <a:extLst>
                  <a:ext uri="{FF2B5EF4-FFF2-40B4-BE49-F238E27FC236}">
                    <a16:creationId xmlns:a16="http://schemas.microsoft.com/office/drawing/2014/main" id="{D5A5B9B8-A139-4AE2-A299-A7618DEBF4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871" y="4486436"/>
                <a:ext cx="4826492" cy="895187"/>
              </a:xfrm>
              <a:prstGeom prst="wedgeRectCallout">
                <a:avLst>
                  <a:gd name="adj1" fmla="val -33709"/>
                  <a:gd name="adj2" fmla="val -82212"/>
                </a:avLst>
              </a:prstGeom>
              <a:blipFill>
                <a:blip r:embed="rId12"/>
                <a:stretch>
                  <a:fillRect l="-1132" r="-2013" b="-12626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DAC7B53-43AC-4187-90E7-51CB9782B662}"/>
              </a:ext>
            </a:extLst>
          </p:cNvPr>
          <p:cNvCxnSpPr>
            <a:cxnSpLocks/>
          </p:cNvCxnSpPr>
          <p:nvPr/>
        </p:nvCxnSpPr>
        <p:spPr>
          <a:xfrm>
            <a:off x="7284142" y="2773986"/>
            <a:ext cx="442516" cy="0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DC18F53-9BA8-492C-A252-0C186EE63BE8}"/>
              </a:ext>
            </a:extLst>
          </p:cNvPr>
          <p:cNvCxnSpPr>
            <a:cxnSpLocks/>
          </p:cNvCxnSpPr>
          <p:nvPr/>
        </p:nvCxnSpPr>
        <p:spPr>
          <a:xfrm>
            <a:off x="8110367" y="3012111"/>
            <a:ext cx="442516" cy="0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B90F9B5-7816-43AE-B4DC-D47A4FF59AAD}"/>
              </a:ext>
            </a:extLst>
          </p:cNvPr>
          <p:cNvCxnSpPr>
            <a:cxnSpLocks/>
          </p:cNvCxnSpPr>
          <p:nvPr/>
        </p:nvCxnSpPr>
        <p:spPr>
          <a:xfrm>
            <a:off x="9846367" y="2410787"/>
            <a:ext cx="442516" cy="0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E4E1F4D-B8CF-4E4C-8277-091CC38599EF}"/>
              </a:ext>
            </a:extLst>
          </p:cNvPr>
          <p:cNvCxnSpPr>
            <a:cxnSpLocks/>
          </p:cNvCxnSpPr>
          <p:nvPr/>
        </p:nvCxnSpPr>
        <p:spPr>
          <a:xfrm>
            <a:off x="10455967" y="3974136"/>
            <a:ext cx="442516" cy="0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81CC63-A4DC-4A70-9601-DCC4CD0601C9}"/>
              </a:ext>
            </a:extLst>
          </p:cNvPr>
          <p:cNvCxnSpPr>
            <a:cxnSpLocks/>
          </p:cNvCxnSpPr>
          <p:nvPr/>
        </p:nvCxnSpPr>
        <p:spPr>
          <a:xfrm>
            <a:off x="7726658" y="3679853"/>
            <a:ext cx="442516" cy="0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0DDB727-C304-4295-9172-063A95A6140F}"/>
              </a:ext>
            </a:extLst>
          </p:cNvPr>
          <p:cNvCxnSpPr>
            <a:cxnSpLocks/>
          </p:cNvCxnSpPr>
          <p:nvPr/>
        </p:nvCxnSpPr>
        <p:spPr>
          <a:xfrm>
            <a:off x="6484042" y="3974136"/>
            <a:ext cx="442516" cy="0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8F1F5A5-D3B6-438B-8695-E044415CCEAF}"/>
              </a:ext>
            </a:extLst>
          </p:cNvPr>
          <p:cNvCxnSpPr>
            <a:cxnSpLocks/>
          </p:cNvCxnSpPr>
          <p:nvPr/>
        </p:nvCxnSpPr>
        <p:spPr>
          <a:xfrm>
            <a:off x="8989117" y="5169262"/>
            <a:ext cx="442516" cy="0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12957068-15B3-4852-BA61-FFEA45B3B16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455967" y="292597"/>
            <a:ext cx="1004822" cy="965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8" name="Speech Bubble: Rectangle 37">
                <a:extLst>
                  <a:ext uri="{FF2B5EF4-FFF2-40B4-BE49-F238E27FC236}">
                    <a16:creationId xmlns:a16="http://schemas.microsoft.com/office/drawing/2014/main" id="{4FF33222-2B8B-4365-86CF-53652BD06E50}"/>
                  </a:ext>
                </a:extLst>
              </p:cNvPr>
              <p:cNvSpPr/>
              <p:nvPr/>
            </p:nvSpPr>
            <p:spPr>
              <a:xfrm>
                <a:off x="7056784" y="158957"/>
                <a:ext cx="3320076" cy="878648"/>
              </a:xfrm>
              <a:prstGeom prst="wedgeRectCallout">
                <a:avLst>
                  <a:gd name="adj1" fmla="val 59318"/>
                  <a:gd name="adj2" fmla="val 28371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Will sometimes 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I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to denote the derivative</a:t>
                </a:r>
              </a:p>
            </p:txBody>
          </p:sp>
        </mc:Choice>
        <mc:Fallback xmlns="">
          <p:sp>
            <p:nvSpPr>
              <p:cNvPr id="38" name="Speech Bubble: Rectangle 37">
                <a:extLst>
                  <a:ext uri="{FF2B5EF4-FFF2-40B4-BE49-F238E27FC236}">
                    <a16:creationId xmlns:a16="http://schemas.microsoft.com/office/drawing/2014/main" id="{4FF33222-2B8B-4365-86CF-53652BD06E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784" y="158957"/>
                <a:ext cx="3320076" cy="878648"/>
              </a:xfrm>
              <a:prstGeom prst="wedgeRectCallout">
                <a:avLst>
                  <a:gd name="adj1" fmla="val 59318"/>
                  <a:gd name="adj2" fmla="val 28371"/>
                </a:avLst>
              </a:prstGeom>
              <a:blipFill>
                <a:blip r:embed="rId14"/>
                <a:stretch>
                  <a:fillRect l="-1669" b="-2055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10587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2313"/>
    </mc:Choice>
    <mc:Fallback xmlns="">
      <p:transition spd="slow" advTm="20231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3" grpId="0"/>
      <p:bldP spid="51" grpId="0" animBg="1"/>
      <p:bldP spid="52" grpId="0"/>
      <p:bldP spid="62" grpId="0"/>
      <p:bldP spid="6" grpId="0"/>
      <p:bldP spid="85" grpId="0"/>
      <p:bldP spid="86" grpId="0"/>
      <p:bldP spid="97" grpId="0"/>
      <p:bldP spid="99" grpId="0" animBg="1"/>
      <p:bldP spid="25" grpId="0" animBg="1"/>
      <p:bldP spid="3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AD222BF-9D24-4752-B1BA-8B3A44FF48F4}"/>
              </a:ext>
            </a:extLst>
          </p:cNvPr>
          <p:cNvSpPr txBox="1">
            <a:spLocks/>
          </p:cNvSpPr>
          <p:nvPr/>
        </p:nvSpPr>
        <p:spPr>
          <a:xfrm>
            <a:off x="253353" y="35759"/>
            <a:ext cx="11100447" cy="933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Derivatives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73B29C83-95EB-47B3-B4D4-1C56D726F5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300823"/>
              </a:xfrm>
            </p:spPr>
            <p:txBody>
              <a:bodyPr/>
              <a:lstStyle/>
              <a:p>
                <a:r>
                  <a:rPr lang="en-IN" dirty="0"/>
                  <a:t>For a function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dirty="0"/>
                  <a:t>, the sign of its derivative at any point tells us whether we should move left or right on the number line to </a:t>
                </a:r>
                <a:r>
                  <a:rPr lang="en-IN" i="1" dirty="0"/>
                  <a:t>increase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dirty="0"/>
                  <a:t>.</a:t>
                </a:r>
              </a:p>
              <a:p>
                <a:pPr lvl="2"/>
                <a:r>
                  <a:rPr lang="en-IN" dirty="0"/>
                  <a:t>If sign is positive, we should move right else left</a:t>
                </a:r>
              </a:p>
              <a:p>
                <a:r>
                  <a:rPr lang="en-IN" dirty="0"/>
                  <a:t>Magnitude of the derivative tells us how steeply would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dirty="0"/>
                  <a:t> increase if we moved a teeny tiny bit according to the derivative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73B29C83-95EB-47B3-B4D4-1C56D726F5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300823"/>
              </a:xfrm>
              <a:blipFill>
                <a:blip r:embed="rId3"/>
                <a:stretch>
                  <a:fillRect l="-919" t="-18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eform 4">
            <a:extLst>
              <a:ext uri="{FF2B5EF4-FFF2-40B4-BE49-F238E27FC236}">
                <a16:creationId xmlns:a16="http://schemas.microsoft.com/office/drawing/2014/main" id="{B639D916-F977-4F5B-AEF6-1B2B75A8565F}"/>
              </a:ext>
            </a:extLst>
          </p:cNvPr>
          <p:cNvSpPr/>
          <p:nvPr/>
        </p:nvSpPr>
        <p:spPr>
          <a:xfrm>
            <a:off x="6850779" y="3349687"/>
            <a:ext cx="5002903" cy="3310078"/>
          </a:xfrm>
          <a:custGeom>
            <a:avLst/>
            <a:gdLst>
              <a:gd name="connsiteX0" fmla="*/ 0 w 4685016"/>
              <a:gd name="connsiteY0" fmla="*/ 1417737 h 2955797"/>
              <a:gd name="connsiteX1" fmla="*/ 452063 w 4685016"/>
              <a:gd name="connsiteY1" fmla="*/ 1417737 h 2955797"/>
              <a:gd name="connsiteX2" fmla="*/ 914400 w 4685016"/>
              <a:gd name="connsiteY2" fmla="*/ 1417737 h 2955797"/>
              <a:gd name="connsiteX3" fmla="*/ 1089061 w 4685016"/>
              <a:gd name="connsiteY3" fmla="*/ 30725 h 2955797"/>
              <a:gd name="connsiteX4" fmla="*/ 2424702 w 4685016"/>
              <a:gd name="connsiteY4" fmla="*/ 2948586 h 2955797"/>
              <a:gd name="connsiteX5" fmla="*/ 2866490 w 4685016"/>
              <a:gd name="connsiteY5" fmla="*/ 883480 h 2955797"/>
              <a:gd name="connsiteX6" fmla="*/ 3595955 w 4685016"/>
              <a:gd name="connsiteY6" fmla="*/ 1725961 h 2955797"/>
              <a:gd name="connsiteX7" fmla="*/ 3801439 w 4685016"/>
              <a:gd name="connsiteY7" fmla="*/ 1325269 h 2955797"/>
              <a:gd name="connsiteX8" fmla="*/ 4685016 w 4685016"/>
              <a:gd name="connsiteY8" fmla="*/ 1325269 h 2955797"/>
              <a:gd name="connsiteX0" fmla="*/ 0 w 4685016"/>
              <a:gd name="connsiteY0" fmla="*/ 1417737 h 2955797"/>
              <a:gd name="connsiteX1" fmla="*/ 452063 w 4685016"/>
              <a:gd name="connsiteY1" fmla="*/ 1417737 h 2955797"/>
              <a:gd name="connsiteX2" fmla="*/ 1089060 w 4685016"/>
              <a:gd name="connsiteY2" fmla="*/ 1417737 h 2955797"/>
              <a:gd name="connsiteX3" fmla="*/ 1089061 w 4685016"/>
              <a:gd name="connsiteY3" fmla="*/ 30725 h 2955797"/>
              <a:gd name="connsiteX4" fmla="*/ 2424702 w 4685016"/>
              <a:gd name="connsiteY4" fmla="*/ 2948586 h 2955797"/>
              <a:gd name="connsiteX5" fmla="*/ 2866490 w 4685016"/>
              <a:gd name="connsiteY5" fmla="*/ 883480 h 2955797"/>
              <a:gd name="connsiteX6" fmla="*/ 3595955 w 4685016"/>
              <a:gd name="connsiteY6" fmla="*/ 1725961 h 2955797"/>
              <a:gd name="connsiteX7" fmla="*/ 3801439 w 4685016"/>
              <a:gd name="connsiteY7" fmla="*/ 1325269 h 2955797"/>
              <a:gd name="connsiteX8" fmla="*/ 4685016 w 4685016"/>
              <a:gd name="connsiteY8" fmla="*/ 1325269 h 2955797"/>
              <a:gd name="connsiteX0" fmla="*/ 0 w 4685016"/>
              <a:gd name="connsiteY0" fmla="*/ 1599954 h 3141223"/>
              <a:gd name="connsiteX1" fmla="*/ 452063 w 4685016"/>
              <a:gd name="connsiteY1" fmla="*/ 1599954 h 3141223"/>
              <a:gd name="connsiteX2" fmla="*/ 1089060 w 4685016"/>
              <a:gd name="connsiteY2" fmla="*/ 1599954 h 3141223"/>
              <a:gd name="connsiteX3" fmla="*/ 1695236 w 4685016"/>
              <a:gd name="connsiteY3" fmla="*/ 28007 h 3141223"/>
              <a:gd name="connsiteX4" fmla="*/ 2424702 w 4685016"/>
              <a:gd name="connsiteY4" fmla="*/ 3130803 h 3141223"/>
              <a:gd name="connsiteX5" fmla="*/ 2866490 w 4685016"/>
              <a:gd name="connsiteY5" fmla="*/ 1065697 h 3141223"/>
              <a:gd name="connsiteX6" fmla="*/ 3595955 w 4685016"/>
              <a:gd name="connsiteY6" fmla="*/ 1908178 h 3141223"/>
              <a:gd name="connsiteX7" fmla="*/ 3801439 w 4685016"/>
              <a:gd name="connsiteY7" fmla="*/ 1507486 h 3141223"/>
              <a:gd name="connsiteX8" fmla="*/ 4685016 w 4685016"/>
              <a:gd name="connsiteY8" fmla="*/ 1507486 h 3141223"/>
              <a:gd name="connsiteX0" fmla="*/ 0 w 4685016"/>
              <a:gd name="connsiteY0" fmla="*/ 1629259 h 3170528"/>
              <a:gd name="connsiteX1" fmla="*/ 452063 w 4685016"/>
              <a:gd name="connsiteY1" fmla="*/ 1629259 h 3170528"/>
              <a:gd name="connsiteX2" fmla="*/ 1089060 w 4685016"/>
              <a:gd name="connsiteY2" fmla="*/ 1629259 h 3170528"/>
              <a:gd name="connsiteX3" fmla="*/ 1695236 w 4685016"/>
              <a:gd name="connsiteY3" fmla="*/ 57312 h 3170528"/>
              <a:gd name="connsiteX4" fmla="*/ 2424702 w 4685016"/>
              <a:gd name="connsiteY4" fmla="*/ 3160108 h 3170528"/>
              <a:gd name="connsiteX5" fmla="*/ 2866490 w 4685016"/>
              <a:gd name="connsiteY5" fmla="*/ 1095002 h 3170528"/>
              <a:gd name="connsiteX6" fmla="*/ 3595955 w 4685016"/>
              <a:gd name="connsiteY6" fmla="*/ 1937483 h 3170528"/>
              <a:gd name="connsiteX7" fmla="*/ 3801439 w 4685016"/>
              <a:gd name="connsiteY7" fmla="*/ 1536791 h 3170528"/>
              <a:gd name="connsiteX8" fmla="*/ 4685016 w 4685016"/>
              <a:gd name="connsiteY8" fmla="*/ 1536791 h 3170528"/>
              <a:gd name="connsiteX0" fmla="*/ 0 w 4685016"/>
              <a:gd name="connsiteY0" fmla="*/ 1629259 h 3170528"/>
              <a:gd name="connsiteX1" fmla="*/ 452063 w 4685016"/>
              <a:gd name="connsiteY1" fmla="*/ 1629259 h 3170528"/>
              <a:gd name="connsiteX2" fmla="*/ 1089060 w 4685016"/>
              <a:gd name="connsiteY2" fmla="*/ 1629259 h 3170528"/>
              <a:gd name="connsiteX3" fmla="*/ 1695236 w 4685016"/>
              <a:gd name="connsiteY3" fmla="*/ 57312 h 3170528"/>
              <a:gd name="connsiteX4" fmla="*/ 2424702 w 4685016"/>
              <a:gd name="connsiteY4" fmla="*/ 3160108 h 3170528"/>
              <a:gd name="connsiteX5" fmla="*/ 2866490 w 4685016"/>
              <a:gd name="connsiteY5" fmla="*/ 1095002 h 3170528"/>
              <a:gd name="connsiteX6" fmla="*/ 3595955 w 4685016"/>
              <a:gd name="connsiteY6" fmla="*/ 1937483 h 3170528"/>
              <a:gd name="connsiteX7" fmla="*/ 3801439 w 4685016"/>
              <a:gd name="connsiteY7" fmla="*/ 1536791 h 3170528"/>
              <a:gd name="connsiteX8" fmla="*/ 4685016 w 4685016"/>
              <a:gd name="connsiteY8" fmla="*/ 1536791 h 3170528"/>
              <a:gd name="connsiteX0" fmla="*/ 0 w 4685016"/>
              <a:gd name="connsiteY0" fmla="*/ 1629259 h 3170528"/>
              <a:gd name="connsiteX1" fmla="*/ 452063 w 4685016"/>
              <a:gd name="connsiteY1" fmla="*/ 1629259 h 3170528"/>
              <a:gd name="connsiteX2" fmla="*/ 1089060 w 4685016"/>
              <a:gd name="connsiteY2" fmla="*/ 1629259 h 3170528"/>
              <a:gd name="connsiteX3" fmla="*/ 1695236 w 4685016"/>
              <a:gd name="connsiteY3" fmla="*/ 57312 h 3170528"/>
              <a:gd name="connsiteX4" fmla="*/ 2424702 w 4685016"/>
              <a:gd name="connsiteY4" fmla="*/ 3160108 h 3170528"/>
              <a:gd name="connsiteX5" fmla="*/ 2866490 w 4685016"/>
              <a:gd name="connsiteY5" fmla="*/ 1095002 h 3170528"/>
              <a:gd name="connsiteX6" fmla="*/ 3595955 w 4685016"/>
              <a:gd name="connsiteY6" fmla="*/ 1937483 h 3170528"/>
              <a:gd name="connsiteX7" fmla="*/ 3801439 w 4685016"/>
              <a:gd name="connsiteY7" fmla="*/ 1536791 h 3170528"/>
              <a:gd name="connsiteX8" fmla="*/ 4685016 w 4685016"/>
              <a:gd name="connsiteY8" fmla="*/ 1536791 h 3170528"/>
              <a:gd name="connsiteX0" fmla="*/ 0 w 4685016"/>
              <a:gd name="connsiteY0" fmla="*/ 1629259 h 3170528"/>
              <a:gd name="connsiteX1" fmla="*/ 452063 w 4685016"/>
              <a:gd name="connsiteY1" fmla="*/ 1629259 h 3170528"/>
              <a:gd name="connsiteX2" fmla="*/ 1089060 w 4685016"/>
              <a:gd name="connsiteY2" fmla="*/ 1629259 h 3170528"/>
              <a:gd name="connsiteX3" fmla="*/ 1695236 w 4685016"/>
              <a:gd name="connsiteY3" fmla="*/ 57312 h 3170528"/>
              <a:gd name="connsiteX4" fmla="*/ 2424702 w 4685016"/>
              <a:gd name="connsiteY4" fmla="*/ 3160108 h 3170528"/>
              <a:gd name="connsiteX5" fmla="*/ 2866490 w 4685016"/>
              <a:gd name="connsiteY5" fmla="*/ 1095002 h 3170528"/>
              <a:gd name="connsiteX6" fmla="*/ 3595955 w 4685016"/>
              <a:gd name="connsiteY6" fmla="*/ 1937483 h 3170528"/>
              <a:gd name="connsiteX7" fmla="*/ 3801439 w 4685016"/>
              <a:gd name="connsiteY7" fmla="*/ 1536791 h 3170528"/>
              <a:gd name="connsiteX8" fmla="*/ 4685016 w 4685016"/>
              <a:gd name="connsiteY8" fmla="*/ 1536791 h 3170528"/>
              <a:gd name="connsiteX0" fmla="*/ 0 w 4685016"/>
              <a:gd name="connsiteY0" fmla="*/ 1629259 h 3170242"/>
              <a:gd name="connsiteX1" fmla="*/ 452063 w 4685016"/>
              <a:gd name="connsiteY1" fmla="*/ 1629259 h 3170242"/>
              <a:gd name="connsiteX2" fmla="*/ 1089060 w 4685016"/>
              <a:gd name="connsiteY2" fmla="*/ 1629259 h 3170242"/>
              <a:gd name="connsiteX3" fmla="*/ 1695236 w 4685016"/>
              <a:gd name="connsiteY3" fmla="*/ 57312 h 3170242"/>
              <a:gd name="connsiteX4" fmla="*/ 2424702 w 4685016"/>
              <a:gd name="connsiteY4" fmla="*/ 3160108 h 3170242"/>
              <a:gd name="connsiteX5" fmla="*/ 2866490 w 4685016"/>
              <a:gd name="connsiteY5" fmla="*/ 1095002 h 3170242"/>
              <a:gd name="connsiteX6" fmla="*/ 3133618 w 4685016"/>
              <a:gd name="connsiteY6" fmla="*/ 2307353 h 3170242"/>
              <a:gd name="connsiteX7" fmla="*/ 3801439 w 4685016"/>
              <a:gd name="connsiteY7" fmla="*/ 1536791 h 3170242"/>
              <a:gd name="connsiteX8" fmla="*/ 4685016 w 4685016"/>
              <a:gd name="connsiteY8" fmla="*/ 1536791 h 3170242"/>
              <a:gd name="connsiteX0" fmla="*/ 0 w 4685016"/>
              <a:gd name="connsiteY0" fmla="*/ 1629259 h 3170242"/>
              <a:gd name="connsiteX1" fmla="*/ 452063 w 4685016"/>
              <a:gd name="connsiteY1" fmla="*/ 1629259 h 3170242"/>
              <a:gd name="connsiteX2" fmla="*/ 1089060 w 4685016"/>
              <a:gd name="connsiteY2" fmla="*/ 1629259 h 3170242"/>
              <a:gd name="connsiteX3" fmla="*/ 1695236 w 4685016"/>
              <a:gd name="connsiteY3" fmla="*/ 57312 h 3170242"/>
              <a:gd name="connsiteX4" fmla="*/ 2424702 w 4685016"/>
              <a:gd name="connsiteY4" fmla="*/ 3160108 h 3170242"/>
              <a:gd name="connsiteX5" fmla="*/ 2866490 w 4685016"/>
              <a:gd name="connsiteY5" fmla="*/ 1095002 h 3170242"/>
              <a:gd name="connsiteX6" fmla="*/ 3133618 w 4685016"/>
              <a:gd name="connsiteY6" fmla="*/ 2307353 h 3170242"/>
              <a:gd name="connsiteX7" fmla="*/ 3801439 w 4685016"/>
              <a:gd name="connsiteY7" fmla="*/ 1536791 h 3170242"/>
              <a:gd name="connsiteX8" fmla="*/ 4685016 w 4685016"/>
              <a:gd name="connsiteY8" fmla="*/ 1536791 h 3170242"/>
              <a:gd name="connsiteX0" fmla="*/ 0 w 4710416"/>
              <a:gd name="connsiteY0" fmla="*/ 1649579 h 3170242"/>
              <a:gd name="connsiteX1" fmla="*/ 477463 w 4710416"/>
              <a:gd name="connsiteY1" fmla="*/ 1629259 h 3170242"/>
              <a:gd name="connsiteX2" fmla="*/ 1114460 w 4710416"/>
              <a:gd name="connsiteY2" fmla="*/ 1629259 h 3170242"/>
              <a:gd name="connsiteX3" fmla="*/ 1720636 w 4710416"/>
              <a:gd name="connsiteY3" fmla="*/ 57312 h 3170242"/>
              <a:gd name="connsiteX4" fmla="*/ 2450102 w 4710416"/>
              <a:gd name="connsiteY4" fmla="*/ 3160108 h 3170242"/>
              <a:gd name="connsiteX5" fmla="*/ 2891890 w 4710416"/>
              <a:gd name="connsiteY5" fmla="*/ 1095002 h 3170242"/>
              <a:gd name="connsiteX6" fmla="*/ 3159018 w 4710416"/>
              <a:gd name="connsiteY6" fmla="*/ 2307353 h 3170242"/>
              <a:gd name="connsiteX7" fmla="*/ 3826839 w 4710416"/>
              <a:gd name="connsiteY7" fmla="*/ 1536791 h 3170242"/>
              <a:gd name="connsiteX8" fmla="*/ 4710416 w 4710416"/>
              <a:gd name="connsiteY8" fmla="*/ 1536791 h 3170242"/>
              <a:gd name="connsiteX0" fmla="*/ 0 w 4710416"/>
              <a:gd name="connsiteY0" fmla="*/ 1620315 h 3140978"/>
              <a:gd name="connsiteX1" fmla="*/ 482543 w 4710416"/>
              <a:gd name="connsiteY1" fmla="*/ 1615235 h 3140978"/>
              <a:gd name="connsiteX2" fmla="*/ 1114460 w 4710416"/>
              <a:gd name="connsiteY2" fmla="*/ 1599995 h 3140978"/>
              <a:gd name="connsiteX3" fmla="*/ 1720636 w 4710416"/>
              <a:gd name="connsiteY3" fmla="*/ 28048 h 3140978"/>
              <a:gd name="connsiteX4" fmla="*/ 2450102 w 4710416"/>
              <a:gd name="connsiteY4" fmla="*/ 3130844 h 3140978"/>
              <a:gd name="connsiteX5" fmla="*/ 2891890 w 4710416"/>
              <a:gd name="connsiteY5" fmla="*/ 1065738 h 3140978"/>
              <a:gd name="connsiteX6" fmla="*/ 3159018 w 4710416"/>
              <a:gd name="connsiteY6" fmla="*/ 2278089 h 3140978"/>
              <a:gd name="connsiteX7" fmla="*/ 3826839 w 4710416"/>
              <a:gd name="connsiteY7" fmla="*/ 1507527 h 3140978"/>
              <a:gd name="connsiteX8" fmla="*/ 4710416 w 4710416"/>
              <a:gd name="connsiteY8" fmla="*/ 1507527 h 3140978"/>
              <a:gd name="connsiteX0" fmla="*/ 0 w 4710416"/>
              <a:gd name="connsiteY0" fmla="*/ 1620327 h 3140990"/>
              <a:gd name="connsiteX1" fmla="*/ 477463 w 4710416"/>
              <a:gd name="connsiteY1" fmla="*/ 1620327 h 3140990"/>
              <a:gd name="connsiteX2" fmla="*/ 1114460 w 4710416"/>
              <a:gd name="connsiteY2" fmla="*/ 1600007 h 3140990"/>
              <a:gd name="connsiteX3" fmla="*/ 1720636 w 4710416"/>
              <a:gd name="connsiteY3" fmla="*/ 28060 h 3140990"/>
              <a:gd name="connsiteX4" fmla="*/ 2450102 w 4710416"/>
              <a:gd name="connsiteY4" fmla="*/ 3130856 h 3140990"/>
              <a:gd name="connsiteX5" fmla="*/ 2891890 w 4710416"/>
              <a:gd name="connsiteY5" fmla="*/ 1065750 h 3140990"/>
              <a:gd name="connsiteX6" fmla="*/ 3159018 w 4710416"/>
              <a:gd name="connsiteY6" fmla="*/ 2278101 h 3140990"/>
              <a:gd name="connsiteX7" fmla="*/ 3826839 w 4710416"/>
              <a:gd name="connsiteY7" fmla="*/ 1507539 h 3140990"/>
              <a:gd name="connsiteX8" fmla="*/ 4710416 w 4710416"/>
              <a:gd name="connsiteY8" fmla="*/ 1507539 h 3140990"/>
              <a:gd name="connsiteX0" fmla="*/ 0 w 4710416"/>
              <a:gd name="connsiteY0" fmla="*/ 1620327 h 3140990"/>
              <a:gd name="connsiteX1" fmla="*/ 477463 w 4710416"/>
              <a:gd name="connsiteY1" fmla="*/ 1620327 h 3140990"/>
              <a:gd name="connsiteX2" fmla="*/ 1114460 w 4710416"/>
              <a:gd name="connsiteY2" fmla="*/ 1600007 h 3140990"/>
              <a:gd name="connsiteX3" fmla="*/ 1720636 w 4710416"/>
              <a:gd name="connsiteY3" fmla="*/ 28060 h 3140990"/>
              <a:gd name="connsiteX4" fmla="*/ 2450102 w 4710416"/>
              <a:gd name="connsiteY4" fmla="*/ 3130856 h 3140990"/>
              <a:gd name="connsiteX5" fmla="*/ 2891890 w 4710416"/>
              <a:gd name="connsiteY5" fmla="*/ 1065750 h 3140990"/>
              <a:gd name="connsiteX6" fmla="*/ 3159018 w 4710416"/>
              <a:gd name="connsiteY6" fmla="*/ 2278101 h 3140990"/>
              <a:gd name="connsiteX7" fmla="*/ 3943679 w 4710416"/>
              <a:gd name="connsiteY7" fmla="*/ 1619299 h 3140990"/>
              <a:gd name="connsiteX8" fmla="*/ 4710416 w 4710416"/>
              <a:gd name="connsiteY8" fmla="*/ 1507539 h 3140990"/>
              <a:gd name="connsiteX0" fmla="*/ 0 w 4740896"/>
              <a:gd name="connsiteY0" fmla="*/ 1620327 h 3140990"/>
              <a:gd name="connsiteX1" fmla="*/ 477463 w 4740896"/>
              <a:gd name="connsiteY1" fmla="*/ 1620327 h 3140990"/>
              <a:gd name="connsiteX2" fmla="*/ 1114460 w 4740896"/>
              <a:gd name="connsiteY2" fmla="*/ 1600007 h 3140990"/>
              <a:gd name="connsiteX3" fmla="*/ 1720636 w 4740896"/>
              <a:gd name="connsiteY3" fmla="*/ 28060 h 3140990"/>
              <a:gd name="connsiteX4" fmla="*/ 2450102 w 4740896"/>
              <a:gd name="connsiteY4" fmla="*/ 3130856 h 3140990"/>
              <a:gd name="connsiteX5" fmla="*/ 2891890 w 4740896"/>
              <a:gd name="connsiteY5" fmla="*/ 1065750 h 3140990"/>
              <a:gd name="connsiteX6" fmla="*/ 3159018 w 4740896"/>
              <a:gd name="connsiteY6" fmla="*/ 2278101 h 3140990"/>
              <a:gd name="connsiteX7" fmla="*/ 3943679 w 4740896"/>
              <a:gd name="connsiteY7" fmla="*/ 1619299 h 3140990"/>
              <a:gd name="connsiteX8" fmla="*/ 4740896 w 4740896"/>
              <a:gd name="connsiteY8" fmla="*/ 1614219 h 3140990"/>
              <a:gd name="connsiteX0" fmla="*/ 0 w 4751056"/>
              <a:gd name="connsiteY0" fmla="*/ 1620327 h 3140990"/>
              <a:gd name="connsiteX1" fmla="*/ 477463 w 4751056"/>
              <a:gd name="connsiteY1" fmla="*/ 1620327 h 3140990"/>
              <a:gd name="connsiteX2" fmla="*/ 1114460 w 4751056"/>
              <a:gd name="connsiteY2" fmla="*/ 1600007 h 3140990"/>
              <a:gd name="connsiteX3" fmla="*/ 1720636 w 4751056"/>
              <a:gd name="connsiteY3" fmla="*/ 28060 h 3140990"/>
              <a:gd name="connsiteX4" fmla="*/ 2450102 w 4751056"/>
              <a:gd name="connsiteY4" fmla="*/ 3130856 h 3140990"/>
              <a:gd name="connsiteX5" fmla="*/ 2891890 w 4751056"/>
              <a:gd name="connsiteY5" fmla="*/ 1065750 h 3140990"/>
              <a:gd name="connsiteX6" fmla="*/ 3159018 w 4751056"/>
              <a:gd name="connsiteY6" fmla="*/ 2278101 h 3140990"/>
              <a:gd name="connsiteX7" fmla="*/ 3943679 w 4751056"/>
              <a:gd name="connsiteY7" fmla="*/ 1619299 h 3140990"/>
              <a:gd name="connsiteX8" fmla="*/ 4751056 w 4751056"/>
              <a:gd name="connsiteY8" fmla="*/ 1634539 h 3140990"/>
              <a:gd name="connsiteX0" fmla="*/ 0 w 4751056"/>
              <a:gd name="connsiteY0" fmla="*/ 1620327 h 3140990"/>
              <a:gd name="connsiteX1" fmla="*/ 477463 w 4751056"/>
              <a:gd name="connsiteY1" fmla="*/ 1620327 h 3140990"/>
              <a:gd name="connsiteX2" fmla="*/ 1114460 w 4751056"/>
              <a:gd name="connsiteY2" fmla="*/ 1600007 h 3140990"/>
              <a:gd name="connsiteX3" fmla="*/ 1720636 w 4751056"/>
              <a:gd name="connsiteY3" fmla="*/ 28060 h 3140990"/>
              <a:gd name="connsiteX4" fmla="*/ 2450102 w 4751056"/>
              <a:gd name="connsiteY4" fmla="*/ 3130856 h 3140990"/>
              <a:gd name="connsiteX5" fmla="*/ 2891890 w 4751056"/>
              <a:gd name="connsiteY5" fmla="*/ 1065750 h 3140990"/>
              <a:gd name="connsiteX6" fmla="*/ 3159018 w 4751056"/>
              <a:gd name="connsiteY6" fmla="*/ 2278101 h 3140990"/>
              <a:gd name="connsiteX7" fmla="*/ 3943679 w 4751056"/>
              <a:gd name="connsiteY7" fmla="*/ 1619299 h 3140990"/>
              <a:gd name="connsiteX8" fmla="*/ 4751056 w 4751056"/>
              <a:gd name="connsiteY8" fmla="*/ 1624379 h 3140990"/>
              <a:gd name="connsiteX0" fmla="*/ 0 w 4751056"/>
              <a:gd name="connsiteY0" fmla="*/ 1620327 h 3140990"/>
              <a:gd name="connsiteX1" fmla="*/ 477463 w 4751056"/>
              <a:gd name="connsiteY1" fmla="*/ 1620327 h 3140990"/>
              <a:gd name="connsiteX2" fmla="*/ 1114460 w 4751056"/>
              <a:gd name="connsiteY2" fmla="*/ 1600007 h 3140990"/>
              <a:gd name="connsiteX3" fmla="*/ 1720636 w 4751056"/>
              <a:gd name="connsiteY3" fmla="*/ 28060 h 3140990"/>
              <a:gd name="connsiteX4" fmla="*/ 2450102 w 4751056"/>
              <a:gd name="connsiteY4" fmla="*/ 3130856 h 3140990"/>
              <a:gd name="connsiteX5" fmla="*/ 2891890 w 4751056"/>
              <a:gd name="connsiteY5" fmla="*/ 1065750 h 3140990"/>
              <a:gd name="connsiteX6" fmla="*/ 3159018 w 4751056"/>
              <a:gd name="connsiteY6" fmla="*/ 2278101 h 3140990"/>
              <a:gd name="connsiteX7" fmla="*/ 3943679 w 4751056"/>
              <a:gd name="connsiteY7" fmla="*/ 1619299 h 3140990"/>
              <a:gd name="connsiteX8" fmla="*/ 4751056 w 4751056"/>
              <a:gd name="connsiteY8" fmla="*/ 1624379 h 3140990"/>
              <a:gd name="connsiteX0" fmla="*/ 0 w 4751056"/>
              <a:gd name="connsiteY0" fmla="*/ 1620327 h 3140803"/>
              <a:gd name="connsiteX1" fmla="*/ 477463 w 4751056"/>
              <a:gd name="connsiteY1" fmla="*/ 1620327 h 3140803"/>
              <a:gd name="connsiteX2" fmla="*/ 1114460 w 4751056"/>
              <a:gd name="connsiteY2" fmla="*/ 1600007 h 3140803"/>
              <a:gd name="connsiteX3" fmla="*/ 1720636 w 4751056"/>
              <a:gd name="connsiteY3" fmla="*/ 28060 h 3140803"/>
              <a:gd name="connsiteX4" fmla="*/ 2450102 w 4751056"/>
              <a:gd name="connsiteY4" fmla="*/ 3130856 h 3140803"/>
              <a:gd name="connsiteX5" fmla="*/ 2891890 w 4751056"/>
              <a:gd name="connsiteY5" fmla="*/ 1065750 h 3140803"/>
              <a:gd name="connsiteX6" fmla="*/ 3489218 w 4751056"/>
              <a:gd name="connsiteY6" fmla="*/ 2532101 h 3140803"/>
              <a:gd name="connsiteX7" fmla="*/ 3943679 w 4751056"/>
              <a:gd name="connsiteY7" fmla="*/ 1619299 h 3140803"/>
              <a:gd name="connsiteX8" fmla="*/ 4751056 w 4751056"/>
              <a:gd name="connsiteY8" fmla="*/ 1624379 h 3140803"/>
              <a:gd name="connsiteX0" fmla="*/ 0 w 4751056"/>
              <a:gd name="connsiteY0" fmla="*/ 1620327 h 3140803"/>
              <a:gd name="connsiteX1" fmla="*/ 477463 w 4751056"/>
              <a:gd name="connsiteY1" fmla="*/ 1620327 h 3140803"/>
              <a:gd name="connsiteX2" fmla="*/ 1114460 w 4751056"/>
              <a:gd name="connsiteY2" fmla="*/ 1600007 h 3140803"/>
              <a:gd name="connsiteX3" fmla="*/ 1720636 w 4751056"/>
              <a:gd name="connsiteY3" fmla="*/ 28060 h 3140803"/>
              <a:gd name="connsiteX4" fmla="*/ 2450102 w 4751056"/>
              <a:gd name="connsiteY4" fmla="*/ 3130856 h 3140803"/>
              <a:gd name="connsiteX5" fmla="*/ 2891890 w 4751056"/>
              <a:gd name="connsiteY5" fmla="*/ 1065750 h 3140803"/>
              <a:gd name="connsiteX6" fmla="*/ 3489218 w 4751056"/>
              <a:gd name="connsiteY6" fmla="*/ 2532101 h 3140803"/>
              <a:gd name="connsiteX7" fmla="*/ 3943679 w 4751056"/>
              <a:gd name="connsiteY7" fmla="*/ 1619299 h 3140803"/>
              <a:gd name="connsiteX8" fmla="*/ 4751056 w 4751056"/>
              <a:gd name="connsiteY8" fmla="*/ 1624379 h 3140803"/>
              <a:gd name="connsiteX0" fmla="*/ 0 w 4751056"/>
              <a:gd name="connsiteY0" fmla="*/ 1620327 h 3140803"/>
              <a:gd name="connsiteX1" fmla="*/ 477463 w 4751056"/>
              <a:gd name="connsiteY1" fmla="*/ 1620327 h 3140803"/>
              <a:gd name="connsiteX2" fmla="*/ 1114460 w 4751056"/>
              <a:gd name="connsiteY2" fmla="*/ 1600007 h 3140803"/>
              <a:gd name="connsiteX3" fmla="*/ 1720636 w 4751056"/>
              <a:gd name="connsiteY3" fmla="*/ 28060 h 3140803"/>
              <a:gd name="connsiteX4" fmla="*/ 2450102 w 4751056"/>
              <a:gd name="connsiteY4" fmla="*/ 3130856 h 3140803"/>
              <a:gd name="connsiteX5" fmla="*/ 2891890 w 4751056"/>
              <a:gd name="connsiteY5" fmla="*/ 1065750 h 3140803"/>
              <a:gd name="connsiteX6" fmla="*/ 3489218 w 4751056"/>
              <a:gd name="connsiteY6" fmla="*/ 2532101 h 3140803"/>
              <a:gd name="connsiteX7" fmla="*/ 3943679 w 4751056"/>
              <a:gd name="connsiteY7" fmla="*/ 1619299 h 3140803"/>
              <a:gd name="connsiteX8" fmla="*/ 4751056 w 4751056"/>
              <a:gd name="connsiteY8" fmla="*/ 1624379 h 3140803"/>
              <a:gd name="connsiteX0" fmla="*/ 0 w 4751056"/>
              <a:gd name="connsiteY0" fmla="*/ 1620327 h 3140803"/>
              <a:gd name="connsiteX1" fmla="*/ 477463 w 4751056"/>
              <a:gd name="connsiteY1" fmla="*/ 1620327 h 3140803"/>
              <a:gd name="connsiteX2" fmla="*/ 1114460 w 4751056"/>
              <a:gd name="connsiteY2" fmla="*/ 1600007 h 3140803"/>
              <a:gd name="connsiteX3" fmla="*/ 1720636 w 4751056"/>
              <a:gd name="connsiteY3" fmla="*/ 28060 h 3140803"/>
              <a:gd name="connsiteX4" fmla="*/ 2450102 w 4751056"/>
              <a:gd name="connsiteY4" fmla="*/ 3130856 h 3140803"/>
              <a:gd name="connsiteX5" fmla="*/ 2891890 w 4751056"/>
              <a:gd name="connsiteY5" fmla="*/ 1065750 h 3140803"/>
              <a:gd name="connsiteX6" fmla="*/ 3489218 w 4751056"/>
              <a:gd name="connsiteY6" fmla="*/ 2532101 h 3140803"/>
              <a:gd name="connsiteX7" fmla="*/ 3943679 w 4751056"/>
              <a:gd name="connsiteY7" fmla="*/ 1619299 h 3140803"/>
              <a:gd name="connsiteX8" fmla="*/ 4751056 w 4751056"/>
              <a:gd name="connsiteY8" fmla="*/ 1624379 h 3140803"/>
              <a:gd name="connsiteX0" fmla="*/ 0 w 4751056"/>
              <a:gd name="connsiteY0" fmla="*/ 1620327 h 3140755"/>
              <a:gd name="connsiteX1" fmla="*/ 477463 w 4751056"/>
              <a:gd name="connsiteY1" fmla="*/ 1620327 h 3140755"/>
              <a:gd name="connsiteX2" fmla="*/ 1114460 w 4751056"/>
              <a:gd name="connsiteY2" fmla="*/ 1600007 h 3140755"/>
              <a:gd name="connsiteX3" fmla="*/ 1720636 w 4751056"/>
              <a:gd name="connsiteY3" fmla="*/ 28060 h 3140755"/>
              <a:gd name="connsiteX4" fmla="*/ 2450102 w 4751056"/>
              <a:gd name="connsiteY4" fmla="*/ 3130856 h 3140755"/>
              <a:gd name="connsiteX5" fmla="*/ 2891890 w 4751056"/>
              <a:gd name="connsiteY5" fmla="*/ 1065750 h 3140755"/>
              <a:gd name="connsiteX6" fmla="*/ 3397778 w 4751056"/>
              <a:gd name="connsiteY6" fmla="*/ 2598141 h 3140755"/>
              <a:gd name="connsiteX7" fmla="*/ 3943679 w 4751056"/>
              <a:gd name="connsiteY7" fmla="*/ 1619299 h 3140755"/>
              <a:gd name="connsiteX8" fmla="*/ 4751056 w 4751056"/>
              <a:gd name="connsiteY8" fmla="*/ 1624379 h 3140755"/>
              <a:gd name="connsiteX0" fmla="*/ 0 w 4751056"/>
              <a:gd name="connsiteY0" fmla="*/ 1620327 h 3140755"/>
              <a:gd name="connsiteX1" fmla="*/ 477463 w 4751056"/>
              <a:gd name="connsiteY1" fmla="*/ 1620327 h 3140755"/>
              <a:gd name="connsiteX2" fmla="*/ 1114460 w 4751056"/>
              <a:gd name="connsiteY2" fmla="*/ 1600007 h 3140755"/>
              <a:gd name="connsiteX3" fmla="*/ 1720636 w 4751056"/>
              <a:gd name="connsiteY3" fmla="*/ 28060 h 3140755"/>
              <a:gd name="connsiteX4" fmla="*/ 2450102 w 4751056"/>
              <a:gd name="connsiteY4" fmla="*/ 3130856 h 3140755"/>
              <a:gd name="connsiteX5" fmla="*/ 2891890 w 4751056"/>
              <a:gd name="connsiteY5" fmla="*/ 1065750 h 3140755"/>
              <a:gd name="connsiteX6" fmla="*/ 3397778 w 4751056"/>
              <a:gd name="connsiteY6" fmla="*/ 2598141 h 3140755"/>
              <a:gd name="connsiteX7" fmla="*/ 3943679 w 4751056"/>
              <a:gd name="connsiteY7" fmla="*/ 1619299 h 3140755"/>
              <a:gd name="connsiteX8" fmla="*/ 4751056 w 4751056"/>
              <a:gd name="connsiteY8" fmla="*/ 1624379 h 3140755"/>
              <a:gd name="connsiteX0" fmla="*/ 0 w 4751056"/>
              <a:gd name="connsiteY0" fmla="*/ 1621975 h 3193021"/>
              <a:gd name="connsiteX1" fmla="*/ 477463 w 4751056"/>
              <a:gd name="connsiteY1" fmla="*/ 1621975 h 3193021"/>
              <a:gd name="connsiteX2" fmla="*/ 1114460 w 4751056"/>
              <a:gd name="connsiteY2" fmla="*/ 1601655 h 3193021"/>
              <a:gd name="connsiteX3" fmla="*/ 1720636 w 4751056"/>
              <a:gd name="connsiteY3" fmla="*/ 29708 h 3193021"/>
              <a:gd name="connsiteX4" fmla="*/ 2160542 w 4751056"/>
              <a:gd name="connsiteY4" fmla="*/ 3183304 h 3193021"/>
              <a:gd name="connsiteX5" fmla="*/ 2891890 w 4751056"/>
              <a:gd name="connsiteY5" fmla="*/ 1067398 h 3193021"/>
              <a:gd name="connsiteX6" fmla="*/ 3397778 w 4751056"/>
              <a:gd name="connsiteY6" fmla="*/ 2599789 h 3193021"/>
              <a:gd name="connsiteX7" fmla="*/ 3943679 w 4751056"/>
              <a:gd name="connsiteY7" fmla="*/ 1620947 h 3193021"/>
              <a:gd name="connsiteX8" fmla="*/ 4751056 w 4751056"/>
              <a:gd name="connsiteY8" fmla="*/ 1626027 h 3193021"/>
              <a:gd name="connsiteX0" fmla="*/ 0 w 4751056"/>
              <a:gd name="connsiteY0" fmla="*/ 1621644 h 3182566"/>
              <a:gd name="connsiteX1" fmla="*/ 477463 w 4751056"/>
              <a:gd name="connsiteY1" fmla="*/ 1621644 h 3182566"/>
              <a:gd name="connsiteX2" fmla="*/ 1114460 w 4751056"/>
              <a:gd name="connsiteY2" fmla="*/ 1601324 h 3182566"/>
              <a:gd name="connsiteX3" fmla="*/ 1720636 w 4751056"/>
              <a:gd name="connsiteY3" fmla="*/ 29377 h 3182566"/>
              <a:gd name="connsiteX4" fmla="*/ 2241822 w 4751056"/>
              <a:gd name="connsiteY4" fmla="*/ 3172813 h 3182566"/>
              <a:gd name="connsiteX5" fmla="*/ 2891890 w 4751056"/>
              <a:gd name="connsiteY5" fmla="*/ 1067067 h 3182566"/>
              <a:gd name="connsiteX6" fmla="*/ 3397778 w 4751056"/>
              <a:gd name="connsiteY6" fmla="*/ 2599458 h 3182566"/>
              <a:gd name="connsiteX7" fmla="*/ 3943679 w 4751056"/>
              <a:gd name="connsiteY7" fmla="*/ 1620616 h 3182566"/>
              <a:gd name="connsiteX8" fmla="*/ 4751056 w 4751056"/>
              <a:gd name="connsiteY8" fmla="*/ 1625696 h 3182566"/>
              <a:gd name="connsiteX0" fmla="*/ 0 w 4751056"/>
              <a:gd name="connsiteY0" fmla="*/ 1621644 h 3172813"/>
              <a:gd name="connsiteX1" fmla="*/ 477463 w 4751056"/>
              <a:gd name="connsiteY1" fmla="*/ 1621644 h 3172813"/>
              <a:gd name="connsiteX2" fmla="*/ 1114460 w 4751056"/>
              <a:gd name="connsiteY2" fmla="*/ 1601324 h 3172813"/>
              <a:gd name="connsiteX3" fmla="*/ 1720636 w 4751056"/>
              <a:gd name="connsiteY3" fmla="*/ 29377 h 3172813"/>
              <a:gd name="connsiteX4" fmla="*/ 2241822 w 4751056"/>
              <a:gd name="connsiteY4" fmla="*/ 3172813 h 3172813"/>
              <a:gd name="connsiteX5" fmla="*/ 2891890 w 4751056"/>
              <a:gd name="connsiteY5" fmla="*/ 1067067 h 3172813"/>
              <a:gd name="connsiteX6" fmla="*/ 3397778 w 4751056"/>
              <a:gd name="connsiteY6" fmla="*/ 2599458 h 3172813"/>
              <a:gd name="connsiteX7" fmla="*/ 3943679 w 4751056"/>
              <a:gd name="connsiteY7" fmla="*/ 1620616 h 3172813"/>
              <a:gd name="connsiteX8" fmla="*/ 4751056 w 4751056"/>
              <a:gd name="connsiteY8" fmla="*/ 1625696 h 3172813"/>
              <a:gd name="connsiteX0" fmla="*/ 0 w 4751056"/>
              <a:gd name="connsiteY0" fmla="*/ 1592303 h 3143472"/>
              <a:gd name="connsiteX1" fmla="*/ 477463 w 4751056"/>
              <a:gd name="connsiteY1" fmla="*/ 1592303 h 3143472"/>
              <a:gd name="connsiteX2" fmla="*/ 1114460 w 4751056"/>
              <a:gd name="connsiteY2" fmla="*/ 1571983 h 3143472"/>
              <a:gd name="connsiteX3" fmla="*/ 1720636 w 4751056"/>
              <a:gd name="connsiteY3" fmla="*/ 36 h 3143472"/>
              <a:gd name="connsiteX4" fmla="*/ 2241822 w 4751056"/>
              <a:gd name="connsiteY4" fmla="*/ 3143472 h 3143472"/>
              <a:gd name="connsiteX5" fmla="*/ 2891890 w 4751056"/>
              <a:gd name="connsiteY5" fmla="*/ 1037726 h 3143472"/>
              <a:gd name="connsiteX6" fmla="*/ 3397778 w 4751056"/>
              <a:gd name="connsiteY6" fmla="*/ 2570117 h 3143472"/>
              <a:gd name="connsiteX7" fmla="*/ 3943679 w 4751056"/>
              <a:gd name="connsiteY7" fmla="*/ 1591275 h 3143472"/>
              <a:gd name="connsiteX8" fmla="*/ 4751056 w 4751056"/>
              <a:gd name="connsiteY8" fmla="*/ 1596355 h 3143472"/>
              <a:gd name="connsiteX0" fmla="*/ 0 w 4751056"/>
              <a:gd name="connsiteY0" fmla="*/ 1592303 h 3143472"/>
              <a:gd name="connsiteX1" fmla="*/ 477463 w 4751056"/>
              <a:gd name="connsiteY1" fmla="*/ 1592303 h 3143472"/>
              <a:gd name="connsiteX2" fmla="*/ 1114460 w 4751056"/>
              <a:gd name="connsiteY2" fmla="*/ 1571983 h 3143472"/>
              <a:gd name="connsiteX3" fmla="*/ 1720636 w 4751056"/>
              <a:gd name="connsiteY3" fmla="*/ 36 h 3143472"/>
              <a:gd name="connsiteX4" fmla="*/ 2241822 w 4751056"/>
              <a:gd name="connsiteY4" fmla="*/ 3143472 h 3143472"/>
              <a:gd name="connsiteX5" fmla="*/ 2891890 w 4751056"/>
              <a:gd name="connsiteY5" fmla="*/ 1037726 h 3143472"/>
              <a:gd name="connsiteX6" fmla="*/ 3397778 w 4751056"/>
              <a:gd name="connsiteY6" fmla="*/ 2570117 h 3143472"/>
              <a:gd name="connsiteX7" fmla="*/ 3943679 w 4751056"/>
              <a:gd name="connsiteY7" fmla="*/ 1591275 h 3143472"/>
              <a:gd name="connsiteX8" fmla="*/ 4751056 w 4751056"/>
              <a:gd name="connsiteY8" fmla="*/ 1596355 h 3143472"/>
              <a:gd name="connsiteX0" fmla="*/ 0 w 4751056"/>
              <a:gd name="connsiteY0" fmla="*/ 1592269 h 3143438"/>
              <a:gd name="connsiteX1" fmla="*/ 477463 w 4751056"/>
              <a:gd name="connsiteY1" fmla="*/ 1592269 h 3143438"/>
              <a:gd name="connsiteX2" fmla="*/ 1114460 w 4751056"/>
              <a:gd name="connsiteY2" fmla="*/ 1571949 h 3143438"/>
              <a:gd name="connsiteX3" fmla="*/ 1720636 w 4751056"/>
              <a:gd name="connsiteY3" fmla="*/ 2 h 3143438"/>
              <a:gd name="connsiteX4" fmla="*/ 2241822 w 4751056"/>
              <a:gd name="connsiteY4" fmla="*/ 3143438 h 3143438"/>
              <a:gd name="connsiteX5" fmla="*/ 2891890 w 4751056"/>
              <a:gd name="connsiteY5" fmla="*/ 1037692 h 3143438"/>
              <a:gd name="connsiteX6" fmla="*/ 3397778 w 4751056"/>
              <a:gd name="connsiteY6" fmla="*/ 2570083 h 3143438"/>
              <a:gd name="connsiteX7" fmla="*/ 3943679 w 4751056"/>
              <a:gd name="connsiteY7" fmla="*/ 1591241 h 3143438"/>
              <a:gd name="connsiteX8" fmla="*/ 4751056 w 4751056"/>
              <a:gd name="connsiteY8" fmla="*/ 1596321 h 3143438"/>
              <a:gd name="connsiteX0" fmla="*/ 0 w 4751056"/>
              <a:gd name="connsiteY0" fmla="*/ 1592269 h 3153191"/>
              <a:gd name="connsiteX1" fmla="*/ 477463 w 4751056"/>
              <a:gd name="connsiteY1" fmla="*/ 1592269 h 3153191"/>
              <a:gd name="connsiteX2" fmla="*/ 1114460 w 4751056"/>
              <a:gd name="connsiteY2" fmla="*/ 1571949 h 3153191"/>
              <a:gd name="connsiteX3" fmla="*/ 1603796 w 4751056"/>
              <a:gd name="connsiteY3" fmla="*/ 2 h 3153191"/>
              <a:gd name="connsiteX4" fmla="*/ 2241822 w 4751056"/>
              <a:gd name="connsiteY4" fmla="*/ 3143438 h 3153191"/>
              <a:gd name="connsiteX5" fmla="*/ 2891890 w 4751056"/>
              <a:gd name="connsiteY5" fmla="*/ 1037692 h 3153191"/>
              <a:gd name="connsiteX6" fmla="*/ 3397778 w 4751056"/>
              <a:gd name="connsiteY6" fmla="*/ 2570083 h 3153191"/>
              <a:gd name="connsiteX7" fmla="*/ 3943679 w 4751056"/>
              <a:gd name="connsiteY7" fmla="*/ 1591241 h 3153191"/>
              <a:gd name="connsiteX8" fmla="*/ 4751056 w 4751056"/>
              <a:gd name="connsiteY8" fmla="*/ 1596321 h 3153191"/>
              <a:gd name="connsiteX0" fmla="*/ 0 w 4751056"/>
              <a:gd name="connsiteY0" fmla="*/ 1620654 h 3181576"/>
              <a:gd name="connsiteX1" fmla="*/ 477463 w 4751056"/>
              <a:gd name="connsiteY1" fmla="*/ 1620654 h 3181576"/>
              <a:gd name="connsiteX2" fmla="*/ 1185580 w 4751056"/>
              <a:gd name="connsiteY2" fmla="*/ 1620654 h 3181576"/>
              <a:gd name="connsiteX3" fmla="*/ 1603796 w 4751056"/>
              <a:gd name="connsiteY3" fmla="*/ 28387 h 3181576"/>
              <a:gd name="connsiteX4" fmla="*/ 2241822 w 4751056"/>
              <a:gd name="connsiteY4" fmla="*/ 3171823 h 3181576"/>
              <a:gd name="connsiteX5" fmla="*/ 2891890 w 4751056"/>
              <a:gd name="connsiteY5" fmla="*/ 1066077 h 3181576"/>
              <a:gd name="connsiteX6" fmla="*/ 3397778 w 4751056"/>
              <a:gd name="connsiteY6" fmla="*/ 2598468 h 3181576"/>
              <a:gd name="connsiteX7" fmla="*/ 3943679 w 4751056"/>
              <a:gd name="connsiteY7" fmla="*/ 1619626 h 3181576"/>
              <a:gd name="connsiteX8" fmla="*/ 4751056 w 4751056"/>
              <a:gd name="connsiteY8" fmla="*/ 1624706 h 3181576"/>
              <a:gd name="connsiteX0" fmla="*/ 0 w 4751056"/>
              <a:gd name="connsiteY0" fmla="*/ 1592275 h 3153197"/>
              <a:gd name="connsiteX1" fmla="*/ 477463 w 4751056"/>
              <a:gd name="connsiteY1" fmla="*/ 1592275 h 3153197"/>
              <a:gd name="connsiteX2" fmla="*/ 1185580 w 4751056"/>
              <a:gd name="connsiteY2" fmla="*/ 1592275 h 3153197"/>
              <a:gd name="connsiteX3" fmla="*/ 1603796 w 4751056"/>
              <a:gd name="connsiteY3" fmla="*/ 8 h 3153197"/>
              <a:gd name="connsiteX4" fmla="*/ 2241822 w 4751056"/>
              <a:gd name="connsiteY4" fmla="*/ 3143444 h 3153197"/>
              <a:gd name="connsiteX5" fmla="*/ 2891890 w 4751056"/>
              <a:gd name="connsiteY5" fmla="*/ 1037698 h 3153197"/>
              <a:gd name="connsiteX6" fmla="*/ 3397778 w 4751056"/>
              <a:gd name="connsiteY6" fmla="*/ 2570089 h 3153197"/>
              <a:gd name="connsiteX7" fmla="*/ 3943679 w 4751056"/>
              <a:gd name="connsiteY7" fmla="*/ 1591247 h 3153197"/>
              <a:gd name="connsiteX8" fmla="*/ 4751056 w 4751056"/>
              <a:gd name="connsiteY8" fmla="*/ 1596327 h 3153197"/>
              <a:gd name="connsiteX0" fmla="*/ 0 w 4751056"/>
              <a:gd name="connsiteY0" fmla="*/ 1592275 h 3143449"/>
              <a:gd name="connsiteX1" fmla="*/ 477463 w 4751056"/>
              <a:gd name="connsiteY1" fmla="*/ 1592275 h 3143449"/>
              <a:gd name="connsiteX2" fmla="*/ 1185580 w 4751056"/>
              <a:gd name="connsiteY2" fmla="*/ 1592275 h 3143449"/>
              <a:gd name="connsiteX3" fmla="*/ 1603796 w 4751056"/>
              <a:gd name="connsiteY3" fmla="*/ 8 h 3143449"/>
              <a:gd name="connsiteX4" fmla="*/ 2241822 w 4751056"/>
              <a:gd name="connsiteY4" fmla="*/ 3143444 h 3143449"/>
              <a:gd name="connsiteX5" fmla="*/ 2891890 w 4751056"/>
              <a:gd name="connsiteY5" fmla="*/ 1037698 h 3143449"/>
              <a:gd name="connsiteX6" fmla="*/ 3397778 w 4751056"/>
              <a:gd name="connsiteY6" fmla="*/ 2570089 h 3143449"/>
              <a:gd name="connsiteX7" fmla="*/ 3943679 w 4751056"/>
              <a:gd name="connsiteY7" fmla="*/ 1591247 h 3143449"/>
              <a:gd name="connsiteX8" fmla="*/ 4751056 w 4751056"/>
              <a:gd name="connsiteY8" fmla="*/ 1596327 h 3143449"/>
              <a:gd name="connsiteX0" fmla="*/ 0 w 4751056"/>
              <a:gd name="connsiteY0" fmla="*/ 1592275 h 3143449"/>
              <a:gd name="connsiteX1" fmla="*/ 477463 w 4751056"/>
              <a:gd name="connsiteY1" fmla="*/ 1592275 h 3143449"/>
              <a:gd name="connsiteX2" fmla="*/ 1185580 w 4751056"/>
              <a:gd name="connsiteY2" fmla="*/ 1592275 h 3143449"/>
              <a:gd name="connsiteX3" fmla="*/ 1603796 w 4751056"/>
              <a:gd name="connsiteY3" fmla="*/ 8 h 3143449"/>
              <a:gd name="connsiteX4" fmla="*/ 2241822 w 4751056"/>
              <a:gd name="connsiteY4" fmla="*/ 3143444 h 3143449"/>
              <a:gd name="connsiteX5" fmla="*/ 2891890 w 4751056"/>
              <a:gd name="connsiteY5" fmla="*/ 1037698 h 3143449"/>
              <a:gd name="connsiteX6" fmla="*/ 3397778 w 4751056"/>
              <a:gd name="connsiteY6" fmla="*/ 2570089 h 3143449"/>
              <a:gd name="connsiteX7" fmla="*/ 3943679 w 4751056"/>
              <a:gd name="connsiteY7" fmla="*/ 1591247 h 3143449"/>
              <a:gd name="connsiteX8" fmla="*/ 4751056 w 4751056"/>
              <a:gd name="connsiteY8" fmla="*/ 1596327 h 3143449"/>
              <a:gd name="connsiteX0" fmla="*/ 0 w 4751056"/>
              <a:gd name="connsiteY0" fmla="*/ 1592275 h 3143449"/>
              <a:gd name="connsiteX1" fmla="*/ 477463 w 4751056"/>
              <a:gd name="connsiteY1" fmla="*/ 1592275 h 3143449"/>
              <a:gd name="connsiteX2" fmla="*/ 1185580 w 4751056"/>
              <a:gd name="connsiteY2" fmla="*/ 1592275 h 3143449"/>
              <a:gd name="connsiteX3" fmla="*/ 1603796 w 4751056"/>
              <a:gd name="connsiteY3" fmla="*/ 8 h 3143449"/>
              <a:gd name="connsiteX4" fmla="*/ 2241822 w 4751056"/>
              <a:gd name="connsiteY4" fmla="*/ 3143444 h 3143449"/>
              <a:gd name="connsiteX5" fmla="*/ 2891890 w 4751056"/>
              <a:gd name="connsiteY5" fmla="*/ 1037698 h 3143449"/>
              <a:gd name="connsiteX6" fmla="*/ 3397778 w 4751056"/>
              <a:gd name="connsiteY6" fmla="*/ 2570089 h 3143449"/>
              <a:gd name="connsiteX7" fmla="*/ 3943679 w 4751056"/>
              <a:gd name="connsiteY7" fmla="*/ 1591247 h 3143449"/>
              <a:gd name="connsiteX8" fmla="*/ 4751056 w 4751056"/>
              <a:gd name="connsiteY8" fmla="*/ 1596327 h 3143449"/>
              <a:gd name="connsiteX0" fmla="*/ 0 w 4751056"/>
              <a:gd name="connsiteY0" fmla="*/ 1592275 h 3143449"/>
              <a:gd name="connsiteX1" fmla="*/ 477463 w 4751056"/>
              <a:gd name="connsiteY1" fmla="*/ 1592275 h 3143449"/>
              <a:gd name="connsiteX2" fmla="*/ 1185580 w 4751056"/>
              <a:gd name="connsiteY2" fmla="*/ 1592275 h 3143449"/>
              <a:gd name="connsiteX3" fmla="*/ 1603796 w 4751056"/>
              <a:gd name="connsiteY3" fmla="*/ 8 h 3143449"/>
              <a:gd name="connsiteX4" fmla="*/ 2241822 w 4751056"/>
              <a:gd name="connsiteY4" fmla="*/ 3143444 h 3143449"/>
              <a:gd name="connsiteX5" fmla="*/ 2891890 w 4751056"/>
              <a:gd name="connsiteY5" fmla="*/ 1037698 h 3143449"/>
              <a:gd name="connsiteX6" fmla="*/ 3397778 w 4751056"/>
              <a:gd name="connsiteY6" fmla="*/ 2570089 h 3143449"/>
              <a:gd name="connsiteX7" fmla="*/ 3943679 w 4751056"/>
              <a:gd name="connsiteY7" fmla="*/ 1591247 h 3143449"/>
              <a:gd name="connsiteX8" fmla="*/ 4751056 w 4751056"/>
              <a:gd name="connsiteY8" fmla="*/ 1596327 h 3143449"/>
              <a:gd name="connsiteX0" fmla="*/ 0 w 4751056"/>
              <a:gd name="connsiteY0" fmla="*/ 1592275 h 3143449"/>
              <a:gd name="connsiteX1" fmla="*/ 477463 w 4751056"/>
              <a:gd name="connsiteY1" fmla="*/ 1592275 h 3143449"/>
              <a:gd name="connsiteX2" fmla="*/ 1185580 w 4751056"/>
              <a:gd name="connsiteY2" fmla="*/ 1592275 h 3143449"/>
              <a:gd name="connsiteX3" fmla="*/ 1603796 w 4751056"/>
              <a:gd name="connsiteY3" fmla="*/ 8 h 3143449"/>
              <a:gd name="connsiteX4" fmla="*/ 2241822 w 4751056"/>
              <a:gd name="connsiteY4" fmla="*/ 3143444 h 3143449"/>
              <a:gd name="connsiteX5" fmla="*/ 2891890 w 4751056"/>
              <a:gd name="connsiteY5" fmla="*/ 1037698 h 3143449"/>
              <a:gd name="connsiteX6" fmla="*/ 3397778 w 4751056"/>
              <a:gd name="connsiteY6" fmla="*/ 2570089 h 3143449"/>
              <a:gd name="connsiteX7" fmla="*/ 3943679 w 4751056"/>
              <a:gd name="connsiteY7" fmla="*/ 1591247 h 3143449"/>
              <a:gd name="connsiteX8" fmla="*/ 4751056 w 4751056"/>
              <a:gd name="connsiteY8" fmla="*/ 1596327 h 3143449"/>
              <a:gd name="connsiteX0" fmla="*/ 0 w 4751056"/>
              <a:gd name="connsiteY0" fmla="*/ 1592275 h 3143449"/>
              <a:gd name="connsiteX1" fmla="*/ 477463 w 4751056"/>
              <a:gd name="connsiteY1" fmla="*/ 1592275 h 3143449"/>
              <a:gd name="connsiteX2" fmla="*/ 1185580 w 4751056"/>
              <a:gd name="connsiteY2" fmla="*/ 1592275 h 3143449"/>
              <a:gd name="connsiteX3" fmla="*/ 1603796 w 4751056"/>
              <a:gd name="connsiteY3" fmla="*/ 8 h 3143449"/>
              <a:gd name="connsiteX4" fmla="*/ 2241822 w 4751056"/>
              <a:gd name="connsiteY4" fmla="*/ 3143444 h 3143449"/>
              <a:gd name="connsiteX5" fmla="*/ 2891890 w 4751056"/>
              <a:gd name="connsiteY5" fmla="*/ 1037698 h 3143449"/>
              <a:gd name="connsiteX6" fmla="*/ 3397778 w 4751056"/>
              <a:gd name="connsiteY6" fmla="*/ 2570089 h 3143449"/>
              <a:gd name="connsiteX7" fmla="*/ 3943679 w 4751056"/>
              <a:gd name="connsiteY7" fmla="*/ 1591247 h 3143449"/>
              <a:gd name="connsiteX8" fmla="*/ 4751056 w 4751056"/>
              <a:gd name="connsiteY8" fmla="*/ 1596327 h 3143449"/>
              <a:gd name="connsiteX0" fmla="*/ 0 w 4751056"/>
              <a:gd name="connsiteY0" fmla="*/ 1592275 h 3143453"/>
              <a:gd name="connsiteX1" fmla="*/ 477463 w 4751056"/>
              <a:gd name="connsiteY1" fmla="*/ 1592275 h 3143453"/>
              <a:gd name="connsiteX2" fmla="*/ 1185580 w 4751056"/>
              <a:gd name="connsiteY2" fmla="*/ 1592275 h 3143453"/>
              <a:gd name="connsiteX3" fmla="*/ 1603796 w 4751056"/>
              <a:gd name="connsiteY3" fmla="*/ 8 h 3143453"/>
              <a:gd name="connsiteX4" fmla="*/ 2241822 w 4751056"/>
              <a:gd name="connsiteY4" fmla="*/ 3143444 h 3143453"/>
              <a:gd name="connsiteX5" fmla="*/ 2891890 w 4751056"/>
              <a:gd name="connsiteY5" fmla="*/ 1037698 h 3143453"/>
              <a:gd name="connsiteX6" fmla="*/ 3397778 w 4751056"/>
              <a:gd name="connsiteY6" fmla="*/ 2570089 h 3143453"/>
              <a:gd name="connsiteX7" fmla="*/ 3943679 w 4751056"/>
              <a:gd name="connsiteY7" fmla="*/ 1591247 h 3143453"/>
              <a:gd name="connsiteX8" fmla="*/ 4751056 w 4751056"/>
              <a:gd name="connsiteY8" fmla="*/ 1596327 h 3143453"/>
              <a:gd name="connsiteX0" fmla="*/ 0 w 4751056"/>
              <a:gd name="connsiteY0" fmla="*/ 1592275 h 3143449"/>
              <a:gd name="connsiteX1" fmla="*/ 477463 w 4751056"/>
              <a:gd name="connsiteY1" fmla="*/ 1592275 h 3143449"/>
              <a:gd name="connsiteX2" fmla="*/ 1185580 w 4751056"/>
              <a:gd name="connsiteY2" fmla="*/ 1592275 h 3143449"/>
              <a:gd name="connsiteX3" fmla="*/ 1603796 w 4751056"/>
              <a:gd name="connsiteY3" fmla="*/ 8 h 3143449"/>
              <a:gd name="connsiteX4" fmla="*/ 2241822 w 4751056"/>
              <a:gd name="connsiteY4" fmla="*/ 3143444 h 3143449"/>
              <a:gd name="connsiteX5" fmla="*/ 2891890 w 4751056"/>
              <a:gd name="connsiteY5" fmla="*/ 1037698 h 3143449"/>
              <a:gd name="connsiteX6" fmla="*/ 3397778 w 4751056"/>
              <a:gd name="connsiteY6" fmla="*/ 2570089 h 3143449"/>
              <a:gd name="connsiteX7" fmla="*/ 3943679 w 4751056"/>
              <a:gd name="connsiteY7" fmla="*/ 1591247 h 3143449"/>
              <a:gd name="connsiteX8" fmla="*/ 4751056 w 4751056"/>
              <a:gd name="connsiteY8" fmla="*/ 1596327 h 3143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51056" h="3143449">
                <a:moveTo>
                  <a:pt x="0" y="1592275"/>
                </a:moveTo>
                <a:cubicBezTo>
                  <a:pt x="159154" y="1585502"/>
                  <a:pt x="279866" y="1592275"/>
                  <a:pt x="477463" y="1592275"/>
                </a:cubicBezTo>
                <a:cubicBezTo>
                  <a:pt x="675060" y="1592275"/>
                  <a:pt x="997858" y="1857653"/>
                  <a:pt x="1185580" y="1592275"/>
                </a:cubicBezTo>
                <a:cubicBezTo>
                  <a:pt x="1373302" y="1326897"/>
                  <a:pt x="1361716" y="5640"/>
                  <a:pt x="1603796" y="8"/>
                </a:cubicBezTo>
                <a:cubicBezTo>
                  <a:pt x="1845876" y="-5624"/>
                  <a:pt x="1996660" y="3148296"/>
                  <a:pt x="2241822" y="3143444"/>
                </a:cubicBezTo>
                <a:cubicBezTo>
                  <a:pt x="2486984" y="3138592"/>
                  <a:pt x="2689071" y="1031657"/>
                  <a:pt x="2891890" y="1037698"/>
                </a:cubicBezTo>
                <a:cubicBezTo>
                  <a:pt x="3094709" y="1043739"/>
                  <a:pt x="3207240" y="2574351"/>
                  <a:pt x="3397778" y="2570089"/>
                </a:cubicBezTo>
                <a:cubicBezTo>
                  <a:pt x="3588316" y="2565827"/>
                  <a:pt x="3665857" y="1596271"/>
                  <a:pt x="3943679" y="1591247"/>
                </a:cubicBezTo>
                <a:cubicBezTo>
                  <a:pt x="4209865" y="1586433"/>
                  <a:pt x="4481930" y="1594634"/>
                  <a:pt x="4751056" y="1596327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BE77AC-B97C-4720-87D6-5D86FB8C9D1D}"/>
              </a:ext>
            </a:extLst>
          </p:cNvPr>
          <p:cNvGrpSpPr/>
          <p:nvPr/>
        </p:nvGrpSpPr>
        <p:grpSpPr>
          <a:xfrm>
            <a:off x="6850779" y="3349993"/>
            <a:ext cx="5002903" cy="3307698"/>
            <a:chOff x="7686613" y="2015818"/>
            <a:chExt cx="4356789" cy="2880516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22D9EC8-85B4-4C50-A3C4-4A1543A57425}"/>
                </a:ext>
              </a:extLst>
            </p:cNvPr>
            <p:cNvCxnSpPr/>
            <p:nvPr/>
          </p:nvCxnSpPr>
          <p:spPr>
            <a:xfrm>
              <a:off x="7686613" y="3856208"/>
              <a:ext cx="4356789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4650C14-2218-4BAA-A142-84E6B4ABC696}"/>
                </a:ext>
              </a:extLst>
            </p:cNvPr>
            <p:cNvCxnSpPr/>
            <p:nvPr/>
          </p:nvCxnSpPr>
          <p:spPr>
            <a:xfrm>
              <a:off x="7950474" y="2015818"/>
              <a:ext cx="1" cy="28805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8ACA1138-0233-48AC-9E93-8E140528052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3966"/>
            <a:ext cx="1864034" cy="1864034"/>
          </a:xfrm>
          <a:prstGeom prst="rect">
            <a:avLst/>
          </a:prstGeom>
        </p:spPr>
      </p:pic>
      <p:sp>
        <p:nvSpPr>
          <p:cNvPr id="17" name="Rectangular Callout 9">
            <a:extLst>
              <a:ext uri="{FF2B5EF4-FFF2-40B4-BE49-F238E27FC236}">
                <a16:creationId xmlns:a16="http://schemas.microsoft.com/office/drawing/2014/main" id="{EA37F436-3AB4-4E4A-862A-CF4FEC9CC3AB}"/>
              </a:ext>
            </a:extLst>
          </p:cNvPr>
          <p:cNvSpPr/>
          <p:nvPr/>
        </p:nvSpPr>
        <p:spPr>
          <a:xfrm>
            <a:off x="1864033" y="5020222"/>
            <a:ext cx="4033333" cy="868956"/>
          </a:xfrm>
          <a:prstGeom prst="wedgeRectCallout">
            <a:avLst>
              <a:gd name="adj1" fmla="val -67650"/>
              <a:gd name="adj2" fmla="val 65344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+mj-lt"/>
              </a:rPr>
              <a:t>What if I moved in the opposite direction of the derivative?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F41BABB-3EA5-452E-9872-D59BAFA143CB}"/>
              </a:ext>
            </a:extLst>
          </p:cNvPr>
          <p:cNvGrpSpPr/>
          <p:nvPr/>
        </p:nvGrpSpPr>
        <p:grpSpPr>
          <a:xfrm>
            <a:off x="197714" y="3529858"/>
            <a:ext cx="1468606" cy="1238929"/>
            <a:chOff x="12383748" y="1219011"/>
            <a:chExt cx="1862104" cy="1570887"/>
          </a:xfrm>
        </p:grpSpPr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ED6B1D07-2097-49F5-B096-ECA3B19F9207}"/>
                </a:ext>
              </a:extLst>
            </p:cNvPr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DA6A9A47-E40E-4553-ABBB-A8D1834B4468}"/>
                </a:ext>
              </a:extLst>
            </p:cNvPr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C6778741-51B3-4648-AB59-C2BAA4DBCB18}"/>
                </a:ext>
              </a:extLst>
            </p:cNvPr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5C0618E-0958-4F4F-A66E-D11A6D93FAC4}"/>
                </a:ext>
              </a:extLst>
            </p:cNvPr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0FFC8A4-C5E1-47F5-9665-BAF2217C7026}"/>
                </a:ext>
              </a:extLst>
            </p:cNvPr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ular Callout 16">
                <a:extLst>
                  <a:ext uri="{FF2B5EF4-FFF2-40B4-BE49-F238E27FC236}">
                    <a16:creationId xmlns:a16="http://schemas.microsoft.com/office/drawing/2014/main" id="{48E2AFCA-76D2-4D43-94FC-BA20231E9481}"/>
                  </a:ext>
                </a:extLst>
              </p:cNvPr>
              <p:cNvSpPr/>
              <p:nvPr/>
            </p:nvSpPr>
            <p:spPr>
              <a:xfrm>
                <a:off x="1849531" y="3509315"/>
                <a:ext cx="4046605" cy="1229505"/>
              </a:xfrm>
              <a:prstGeom prst="wedgeRectCallout">
                <a:avLst>
                  <a:gd name="adj1" fmla="val -72081"/>
                  <a:gd name="adj2" fmla="val 47619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If we move a little bit opposite to the direction of derivative, then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 would </a:t>
                </a:r>
                <a:r>
                  <a:rPr lang="en-US" sz="2400" i="1" dirty="0">
                    <a:solidFill>
                      <a:schemeClr val="tx1"/>
                    </a:solidFill>
                    <a:latin typeface="+mj-lt"/>
                  </a:rPr>
                  <a:t>decrease</a:t>
                </a:r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4" name="Rectangular Callout 16">
                <a:extLst>
                  <a:ext uri="{FF2B5EF4-FFF2-40B4-BE49-F238E27FC236}">
                    <a16:creationId xmlns:a16="http://schemas.microsoft.com/office/drawing/2014/main" id="{48E2AFCA-76D2-4D43-94FC-BA20231E94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531" y="3509315"/>
                <a:ext cx="4046605" cy="1229505"/>
              </a:xfrm>
              <a:prstGeom prst="wedgeRectCallout">
                <a:avLst>
                  <a:gd name="adj1" fmla="val -72081"/>
                  <a:gd name="adj2" fmla="val 47619"/>
                </a:avLst>
              </a:prstGeom>
              <a:blipFill>
                <a:blip r:embed="rId5"/>
                <a:stretch>
                  <a:fillRect t="-966" r="-1321" b="-8213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4">
            <a:extLst>
              <a:ext uri="{FF2B5EF4-FFF2-40B4-BE49-F238E27FC236}">
                <a16:creationId xmlns:a16="http://schemas.microsoft.com/office/drawing/2014/main" id="{424286E8-1301-4AE2-899D-1C0DA6A88D5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3" y="1080174"/>
            <a:ext cx="1731319" cy="17313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ular Callout 19">
                <a:extLst>
                  <a:ext uri="{FF2B5EF4-FFF2-40B4-BE49-F238E27FC236}">
                    <a16:creationId xmlns:a16="http://schemas.microsoft.com/office/drawing/2014/main" id="{AB66C559-5AC3-48E5-96C1-404E30743D3E}"/>
                  </a:ext>
                </a:extLst>
              </p:cNvPr>
              <p:cNvSpPr/>
              <p:nvPr/>
            </p:nvSpPr>
            <p:spPr>
              <a:xfrm>
                <a:off x="2217305" y="602176"/>
                <a:ext cx="7757389" cy="1496502"/>
              </a:xfrm>
              <a:prstGeom prst="wedgeRectCallout">
                <a:avLst>
                  <a:gd name="adj1" fmla="val -64280"/>
                  <a:gd name="adj2" fmla="val 55999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Derivatives only tell us how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 will behave close to the point at which the derivative was calculated. If you move too much in direction of derivative,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 may start decreasing. Similarly, if you move too much opposite to derivate,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 may start increasing</a:t>
                </a:r>
              </a:p>
            </p:txBody>
          </p:sp>
        </mc:Choice>
        <mc:Fallback xmlns="">
          <p:sp>
            <p:nvSpPr>
              <p:cNvPr id="26" name="Rectangular Callout 19">
                <a:extLst>
                  <a:ext uri="{FF2B5EF4-FFF2-40B4-BE49-F238E27FC236}">
                    <a16:creationId xmlns:a16="http://schemas.microsoft.com/office/drawing/2014/main" id="{AB66C559-5AC3-48E5-96C1-404E30743D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305" y="602176"/>
                <a:ext cx="7757389" cy="1496502"/>
              </a:xfrm>
              <a:prstGeom prst="wedgeRectCallout">
                <a:avLst>
                  <a:gd name="adj1" fmla="val -64280"/>
                  <a:gd name="adj2" fmla="val 55999"/>
                </a:avLst>
              </a:prstGeom>
              <a:blipFill>
                <a:blip r:embed="rId7"/>
                <a:stretch>
                  <a:fillRect t="-3676" r="-1490" b="-1471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BA6FDAC-A679-4CEF-8767-33EA0D96213B}"/>
              </a:ext>
            </a:extLst>
          </p:cNvPr>
          <p:cNvCxnSpPr/>
          <p:nvPr/>
        </p:nvCxnSpPr>
        <p:spPr>
          <a:xfrm>
            <a:off x="7942392" y="4238938"/>
            <a:ext cx="0" cy="122437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071B938-F17E-496F-B39D-67B0388FE4B5}"/>
              </a:ext>
            </a:extLst>
          </p:cNvPr>
          <p:cNvCxnSpPr/>
          <p:nvPr/>
        </p:nvCxnSpPr>
        <p:spPr>
          <a:xfrm>
            <a:off x="8142906" y="4238938"/>
            <a:ext cx="0" cy="122437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7225296-3B5D-4E5F-A644-9EB1B97616D0}"/>
              </a:ext>
            </a:extLst>
          </p:cNvPr>
          <p:cNvCxnSpPr/>
          <p:nvPr/>
        </p:nvCxnSpPr>
        <p:spPr>
          <a:xfrm>
            <a:off x="8971054" y="5463314"/>
            <a:ext cx="0" cy="123505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4346081-C24D-4C09-88BF-EB293276672F}"/>
              </a:ext>
            </a:extLst>
          </p:cNvPr>
          <p:cNvCxnSpPr/>
          <p:nvPr/>
        </p:nvCxnSpPr>
        <p:spPr>
          <a:xfrm>
            <a:off x="9171568" y="5463314"/>
            <a:ext cx="0" cy="123505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AFDF890-2182-405E-ABE3-18BF0C3BF2BF}"/>
              </a:ext>
            </a:extLst>
          </p:cNvPr>
          <p:cNvCxnSpPr/>
          <p:nvPr/>
        </p:nvCxnSpPr>
        <p:spPr>
          <a:xfrm>
            <a:off x="7153771" y="5131563"/>
            <a:ext cx="2914903" cy="0"/>
          </a:xfrm>
          <a:prstGeom prst="line">
            <a:avLst/>
          </a:prstGeom>
          <a:ln w="12700"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7116CA4-8716-4DCD-99C9-06F6DF700758}"/>
              </a:ext>
            </a:extLst>
          </p:cNvPr>
          <p:cNvCxnSpPr/>
          <p:nvPr/>
        </p:nvCxnSpPr>
        <p:spPr>
          <a:xfrm>
            <a:off x="7153771" y="4946628"/>
            <a:ext cx="2914903" cy="0"/>
          </a:xfrm>
          <a:prstGeom prst="line">
            <a:avLst/>
          </a:prstGeom>
          <a:ln w="12700"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1E05654-4217-4D7E-A2CB-D7CFEF0512A7}"/>
              </a:ext>
            </a:extLst>
          </p:cNvPr>
          <p:cNvCxnSpPr/>
          <p:nvPr/>
        </p:nvCxnSpPr>
        <p:spPr>
          <a:xfrm>
            <a:off x="7153771" y="6634552"/>
            <a:ext cx="2914903" cy="0"/>
          </a:xfrm>
          <a:prstGeom prst="line">
            <a:avLst/>
          </a:prstGeom>
          <a:ln w="12700"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2BFEDAB-D048-47B0-8DE7-E71077DFAB33}"/>
              </a:ext>
            </a:extLst>
          </p:cNvPr>
          <p:cNvCxnSpPr/>
          <p:nvPr/>
        </p:nvCxnSpPr>
        <p:spPr>
          <a:xfrm>
            <a:off x="7153771" y="5755805"/>
            <a:ext cx="2914903" cy="0"/>
          </a:xfrm>
          <a:prstGeom prst="line">
            <a:avLst/>
          </a:prstGeom>
          <a:ln w="12700"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2EB49D6-CEC6-46B3-8B62-A8F1912B0114}"/>
                  </a:ext>
                </a:extLst>
              </p:cNvPr>
              <p:cNvSpPr txBox="1"/>
              <p:nvPr/>
            </p:nvSpPr>
            <p:spPr>
              <a:xfrm>
                <a:off x="7696955" y="5408938"/>
                <a:ext cx="6986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2EB49D6-CEC6-46B3-8B62-A8F1912B0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955" y="5408938"/>
                <a:ext cx="69864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6522ADC-C76A-4554-AA19-C66EE57566E5}"/>
                  </a:ext>
                </a:extLst>
              </p:cNvPr>
              <p:cNvSpPr txBox="1"/>
              <p:nvPr/>
            </p:nvSpPr>
            <p:spPr>
              <a:xfrm>
                <a:off x="6389428" y="4844421"/>
                <a:ext cx="6986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6522ADC-C76A-4554-AA19-C66EE5756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428" y="4844421"/>
                <a:ext cx="698642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3DFB489-ADF2-4F8E-AC47-7264A11ADC6F}"/>
                  </a:ext>
                </a:extLst>
              </p:cNvPr>
              <p:cNvSpPr txBox="1"/>
              <p:nvPr/>
            </p:nvSpPr>
            <p:spPr>
              <a:xfrm>
                <a:off x="8729402" y="5095868"/>
                <a:ext cx="6986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3DFB489-ADF2-4F8E-AC47-7264A11ADC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9402" y="5095868"/>
                <a:ext cx="69864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B577914-FA4F-4515-B50F-6F6B9EAA8F70}"/>
                  </a:ext>
                </a:extLst>
              </p:cNvPr>
              <p:cNvSpPr txBox="1"/>
              <p:nvPr/>
            </p:nvSpPr>
            <p:spPr>
              <a:xfrm>
                <a:off x="6389428" y="6029732"/>
                <a:ext cx="6986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B577914-FA4F-4515-B50F-6F6B9EAA8F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428" y="6029732"/>
                <a:ext cx="698642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5-Point Star 48">
            <a:extLst>
              <a:ext uri="{FF2B5EF4-FFF2-40B4-BE49-F238E27FC236}">
                <a16:creationId xmlns:a16="http://schemas.microsoft.com/office/drawing/2014/main" id="{B1869136-0D40-49CB-B787-ABBA8B9BE17F}"/>
              </a:ext>
            </a:extLst>
          </p:cNvPr>
          <p:cNvSpPr/>
          <p:nvPr/>
        </p:nvSpPr>
        <p:spPr>
          <a:xfrm>
            <a:off x="7855716" y="5361410"/>
            <a:ext cx="161925" cy="161925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5-Point Star 49">
            <a:extLst>
              <a:ext uri="{FF2B5EF4-FFF2-40B4-BE49-F238E27FC236}">
                <a16:creationId xmlns:a16="http://schemas.microsoft.com/office/drawing/2014/main" id="{7C3FD07D-2E75-41FB-87B2-395FF8C2AA65}"/>
              </a:ext>
            </a:extLst>
          </p:cNvPr>
          <p:cNvSpPr/>
          <p:nvPr/>
        </p:nvSpPr>
        <p:spPr>
          <a:xfrm>
            <a:off x="9090605" y="5361410"/>
            <a:ext cx="161925" cy="161925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C3869E53-78EB-4416-BBA3-4B63E0E40E4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6853" y="3352772"/>
            <a:ext cx="1740695" cy="17406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ular Callout 64">
                <a:extLst>
                  <a:ext uri="{FF2B5EF4-FFF2-40B4-BE49-F238E27FC236}">
                    <a16:creationId xmlns:a16="http://schemas.microsoft.com/office/drawing/2014/main" id="{3B6BA263-C340-4922-BD45-A4B004ABC978}"/>
                  </a:ext>
                </a:extLst>
              </p:cNvPr>
              <p:cNvSpPr/>
              <p:nvPr/>
            </p:nvSpPr>
            <p:spPr>
              <a:xfrm>
                <a:off x="6020657" y="3490035"/>
                <a:ext cx="4336196" cy="1205147"/>
              </a:xfrm>
              <a:prstGeom prst="wedgeRectCallout">
                <a:avLst>
                  <a:gd name="adj1" fmla="val 68510"/>
                  <a:gd name="adj2" fmla="val 37268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solidFill>
                      <a:schemeClr val="tx1"/>
                    </a:solidFill>
                    <a:latin typeface="+mj-lt"/>
                  </a:rPr>
                  <a:t>Depends on the function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sz="2400" dirty="0">
                    <a:solidFill>
                      <a:schemeClr val="tx1"/>
                    </a:solidFill>
                    <a:latin typeface="+mj-lt"/>
                  </a:rPr>
                  <a:t>. How much we move will actually be a </a:t>
                </a:r>
                <a:r>
                  <a:rPr lang="en-IN" sz="2400" dirty="0" err="1">
                    <a:solidFill>
                      <a:schemeClr val="tx1"/>
                    </a:solidFill>
                    <a:latin typeface="+mj-lt"/>
                  </a:rPr>
                  <a:t>hyperparameter</a:t>
                </a:r>
                <a:r>
                  <a:rPr lang="en-IN" sz="2400" dirty="0">
                    <a:solidFill>
                      <a:schemeClr val="tx1"/>
                    </a:solidFill>
                    <a:latin typeface="+mj-lt"/>
                  </a:rPr>
                  <a:t> in our </a:t>
                </a:r>
                <a:r>
                  <a:rPr lang="en-IN" sz="2400" dirty="0" err="1">
                    <a:solidFill>
                      <a:schemeClr val="tx1"/>
                    </a:solidFill>
                    <a:latin typeface="+mj-lt"/>
                  </a:rPr>
                  <a:t>algos</a:t>
                </a:r>
                <a:r>
                  <a:rPr lang="en-IN" sz="2400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IN" sz="2400" dirty="0">
                    <a:solidFill>
                      <a:schemeClr val="tx1"/>
                    </a:solidFill>
                    <a:latin typeface="+mj-lt"/>
                    <a:sym typeface="Wingdings" panose="05000000000000000000" pitchFamily="2" charset="2"/>
                  </a:rPr>
                  <a:t></a:t>
                </a:r>
                <a:r>
                  <a:rPr lang="en-IN" sz="2400" dirty="0">
                    <a:solidFill>
                      <a:schemeClr val="tx1"/>
                    </a:solidFill>
                    <a:latin typeface="+mj-lt"/>
                  </a:rPr>
                  <a:t> </a:t>
                </a:r>
              </a:p>
            </p:txBody>
          </p:sp>
        </mc:Choice>
        <mc:Fallback xmlns="">
          <p:sp>
            <p:nvSpPr>
              <p:cNvPr id="42" name="Rectangular Callout 64">
                <a:extLst>
                  <a:ext uri="{FF2B5EF4-FFF2-40B4-BE49-F238E27FC236}">
                    <a16:creationId xmlns:a16="http://schemas.microsoft.com/office/drawing/2014/main" id="{3B6BA263-C340-4922-BD45-A4B004ABC9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657" y="3490035"/>
                <a:ext cx="4336196" cy="1205147"/>
              </a:xfrm>
              <a:prstGeom prst="wedgeRectCallout">
                <a:avLst>
                  <a:gd name="adj1" fmla="val 68510"/>
                  <a:gd name="adj2" fmla="val 37268"/>
                </a:avLst>
              </a:prstGeom>
              <a:blipFill>
                <a:blip r:embed="rId13"/>
                <a:stretch>
                  <a:fillRect t="-1970" b="-9360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700668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1.48148E-6 L 0.01693 -0.0007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6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1.48148E-6 L -0.0164 1.48148E-6 " pathEditMode="relative" rAng="0" ptsTypes="AA">
                                      <p:cBhvr>
                                        <p:cTn id="7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93 -0.00069 L 0.1224 1.48148E-6 " pathEditMode="relative" rAng="0" ptsTypes="AA">
                                      <p:cBhvr>
                                        <p:cTn id="10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73" y="0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6 L 0 0.16898 " pathEditMode="relative" rAng="0" ptsTypes="AA">
                                      <p:cBhvr>
                                        <p:cTn id="11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1" grpId="0" animBg="1"/>
      <p:bldP spid="17" grpId="0" animBg="1"/>
      <p:bldP spid="24" grpId="0" uiExpand="1" animBg="1"/>
      <p:bldP spid="26" grpId="0" animBg="1"/>
      <p:bldP spid="35" grpId="0"/>
      <p:bldP spid="36" grpId="0"/>
      <p:bldP spid="37" grpId="0"/>
      <p:bldP spid="38" grpId="0"/>
      <p:bldP spid="39" grpId="0" animBg="1"/>
      <p:bldP spid="39" grpId="1" animBg="1"/>
      <p:bldP spid="39" grpId="2" animBg="1"/>
      <p:bldP spid="40" grpId="0" animBg="1"/>
      <p:bldP spid="40" grpId="1" animBg="1"/>
      <p:bldP spid="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Rules of Derivatives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IN" dirty="0">
                    <a:latin typeface="Abadi Extra Light" panose="020B0204020104020204" pitchFamily="34" charset="0"/>
                  </a:rPr>
                  <a:t>Some basic rules of taking derivatives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b="1" dirty="0">
                    <a:latin typeface="Abadi Extra Light" panose="020B0204020104020204" pitchFamily="34" charset="0"/>
                  </a:rPr>
                  <a:t>Sum Rule</a:t>
                </a:r>
                <a:r>
                  <a:rPr lang="en-IN" dirty="0">
                    <a:latin typeface="Abadi Extra Light" panose="020B0204020104020204" pitchFamily="34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b="1" dirty="0">
                    <a:latin typeface="Abadi Extra Light" panose="020B0204020104020204" pitchFamily="34" charset="0"/>
                  </a:rPr>
                  <a:t>Scaling Rule</a:t>
                </a:r>
                <a:r>
                  <a:rPr lang="en-IN" dirty="0">
                    <a:latin typeface="Abadi Extra Light" panose="020B0204020104020204" pitchFamily="34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is not a function 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b="1" dirty="0">
                    <a:latin typeface="Abadi Extra Light" panose="020B0204020104020204" pitchFamily="34" charset="0"/>
                  </a:rPr>
                  <a:t>Product Rule</a:t>
                </a:r>
                <a:r>
                  <a:rPr lang="en-IN" dirty="0">
                    <a:latin typeface="Abadi Extra Light" panose="020B0204020104020204" pitchFamily="34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b="1" dirty="0">
                    <a:latin typeface="Abadi Extra Light" panose="020B0204020104020204" pitchFamily="34" charset="0"/>
                  </a:rPr>
                  <a:t>Quotient Rule</a:t>
                </a:r>
                <a:r>
                  <a:rPr lang="en-IN" dirty="0">
                    <a:latin typeface="Abadi Extra Light" panose="020B0204020104020204" pitchFamily="34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b="1" dirty="0">
                    <a:latin typeface="Abadi Extra Light" panose="020B0204020104020204" pitchFamily="34" charset="0"/>
                  </a:rPr>
                  <a:t>Chain Rule</a:t>
                </a:r>
                <a:r>
                  <a:rPr lang="en-IN" dirty="0">
                    <a:latin typeface="Abadi Extra Light" panose="020B0204020104020204" pitchFamily="34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≝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∘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8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1091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3256A0B4-C822-4404-9053-1C8B1FCFF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0629" y="5244602"/>
            <a:ext cx="1004822" cy="965223"/>
          </a:xfrm>
          <a:prstGeom prst="rect">
            <a:avLst/>
          </a:prstGeom>
        </p:spPr>
      </p:pic>
      <p:sp>
        <p:nvSpPr>
          <p:cNvPr id="39" name="Speech Bubble: Rectangle 38">
            <a:extLst>
              <a:ext uri="{FF2B5EF4-FFF2-40B4-BE49-F238E27FC236}">
                <a16:creationId xmlns:a16="http://schemas.microsoft.com/office/drawing/2014/main" id="{DAF8F2AD-4581-40D1-9FD9-51176A8A8DB5}"/>
              </a:ext>
            </a:extLst>
          </p:cNvPr>
          <p:cNvSpPr/>
          <p:nvPr/>
        </p:nvSpPr>
        <p:spPr>
          <a:xfrm>
            <a:off x="2912560" y="5058127"/>
            <a:ext cx="4922757" cy="878648"/>
          </a:xfrm>
          <a:prstGeom prst="wedgeRectCallout">
            <a:avLst>
              <a:gd name="adj1" fmla="val -60231"/>
              <a:gd name="adj2" fmla="val 18823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We already used some of these (sum, scaling and chain) when 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calculating the 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derivative for the linear regression model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314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401"/>
    </mc:Choice>
    <mc:Fallback xmlns="">
      <p:transition spd="slow" advTm="594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32DD83E9-FA2F-44C6-89CB-0160E901F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018" y="2210042"/>
            <a:ext cx="1004822" cy="9652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Derivatives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How the derivative itself changes tells us about the function’s optima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The second derivative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’’(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can provide this information</a:t>
                </a:r>
              </a:p>
              <a:p>
                <a:pPr marL="0" indent="0">
                  <a:buNone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4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CB0F32E9-5CF6-4360-BCE6-C0F6905C5BA1}"/>
              </a:ext>
            </a:extLst>
          </p:cNvPr>
          <p:cNvSpPr/>
          <p:nvPr/>
        </p:nvSpPr>
        <p:spPr>
          <a:xfrm>
            <a:off x="3341810" y="2900292"/>
            <a:ext cx="3743325" cy="2160579"/>
          </a:xfrm>
          <a:custGeom>
            <a:avLst/>
            <a:gdLst>
              <a:gd name="connsiteX0" fmla="*/ 0 w 2809875"/>
              <a:gd name="connsiteY0" fmla="*/ 1815755 h 1815755"/>
              <a:gd name="connsiteX1" fmla="*/ 257175 w 2809875"/>
              <a:gd name="connsiteY1" fmla="*/ 587030 h 1815755"/>
              <a:gd name="connsiteX2" fmla="*/ 695325 w 2809875"/>
              <a:gd name="connsiteY2" fmla="*/ 1253780 h 1815755"/>
              <a:gd name="connsiteX3" fmla="*/ 1343025 w 2809875"/>
              <a:gd name="connsiteY3" fmla="*/ 491780 h 1815755"/>
              <a:gd name="connsiteX4" fmla="*/ 1924050 w 2809875"/>
              <a:gd name="connsiteY4" fmla="*/ 358430 h 1815755"/>
              <a:gd name="connsiteX5" fmla="*/ 2200275 w 2809875"/>
              <a:gd name="connsiteY5" fmla="*/ 6005 h 1815755"/>
              <a:gd name="connsiteX6" fmla="*/ 2495550 w 2809875"/>
              <a:gd name="connsiteY6" fmla="*/ 682280 h 1815755"/>
              <a:gd name="connsiteX7" fmla="*/ 2809875 w 2809875"/>
              <a:gd name="connsiteY7" fmla="*/ 244130 h 1815755"/>
              <a:gd name="connsiteX8" fmla="*/ 2809875 w 2809875"/>
              <a:gd name="connsiteY8" fmla="*/ 244130 h 1815755"/>
              <a:gd name="connsiteX0" fmla="*/ 0 w 2809875"/>
              <a:gd name="connsiteY0" fmla="*/ 1815755 h 1815755"/>
              <a:gd name="connsiteX1" fmla="*/ 257175 w 2809875"/>
              <a:gd name="connsiteY1" fmla="*/ 587030 h 1815755"/>
              <a:gd name="connsiteX2" fmla="*/ 695325 w 2809875"/>
              <a:gd name="connsiteY2" fmla="*/ 1253780 h 1815755"/>
              <a:gd name="connsiteX3" fmla="*/ 1343025 w 2809875"/>
              <a:gd name="connsiteY3" fmla="*/ 491780 h 1815755"/>
              <a:gd name="connsiteX4" fmla="*/ 1859702 w 2809875"/>
              <a:gd name="connsiteY4" fmla="*/ 358430 h 1815755"/>
              <a:gd name="connsiteX5" fmla="*/ 2200275 w 2809875"/>
              <a:gd name="connsiteY5" fmla="*/ 6005 h 1815755"/>
              <a:gd name="connsiteX6" fmla="*/ 2495550 w 2809875"/>
              <a:gd name="connsiteY6" fmla="*/ 682280 h 1815755"/>
              <a:gd name="connsiteX7" fmla="*/ 2809875 w 2809875"/>
              <a:gd name="connsiteY7" fmla="*/ 244130 h 1815755"/>
              <a:gd name="connsiteX8" fmla="*/ 2809875 w 2809875"/>
              <a:gd name="connsiteY8" fmla="*/ 244130 h 1815755"/>
              <a:gd name="connsiteX0" fmla="*/ 0 w 2809875"/>
              <a:gd name="connsiteY0" fmla="*/ 1814900 h 1814900"/>
              <a:gd name="connsiteX1" fmla="*/ 257175 w 2809875"/>
              <a:gd name="connsiteY1" fmla="*/ 586175 h 1814900"/>
              <a:gd name="connsiteX2" fmla="*/ 695325 w 2809875"/>
              <a:gd name="connsiteY2" fmla="*/ 1252925 h 1814900"/>
              <a:gd name="connsiteX3" fmla="*/ 1343025 w 2809875"/>
              <a:gd name="connsiteY3" fmla="*/ 490925 h 1814900"/>
              <a:gd name="connsiteX4" fmla="*/ 1859702 w 2809875"/>
              <a:gd name="connsiteY4" fmla="*/ 357575 h 1814900"/>
              <a:gd name="connsiteX5" fmla="*/ 2200275 w 2809875"/>
              <a:gd name="connsiteY5" fmla="*/ 5150 h 1814900"/>
              <a:gd name="connsiteX6" fmla="*/ 2495550 w 2809875"/>
              <a:gd name="connsiteY6" fmla="*/ 681425 h 1814900"/>
              <a:gd name="connsiteX7" fmla="*/ 2809875 w 2809875"/>
              <a:gd name="connsiteY7" fmla="*/ 243275 h 1814900"/>
              <a:gd name="connsiteX8" fmla="*/ 2809875 w 2809875"/>
              <a:gd name="connsiteY8" fmla="*/ 243275 h 1814900"/>
              <a:gd name="connsiteX0" fmla="*/ 0 w 2809875"/>
              <a:gd name="connsiteY0" fmla="*/ 2018483 h 2018483"/>
              <a:gd name="connsiteX1" fmla="*/ 257175 w 2809875"/>
              <a:gd name="connsiteY1" fmla="*/ 789758 h 2018483"/>
              <a:gd name="connsiteX2" fmla="*/ 695325 w 2809875"/>
              <a:gd name="connsiteY2" fmla="*/ 1456508 h 2018483"/>
              <a:gd name="connsiteX3" fmla="*/ 1343025 w 2809875"/>
              <a:gd name="connsiteY3" fmla="*/ 694508 h 2018483"/>
              <a:gd name="connsiteX4" fmla="*/ 1859702 w 2809875"/>
              <a:gd name="connsiteY4" fmla="*/ 561158 h 2018483"/>
              <a:gd name="connsiteX5" fmla="*/ 2286073 w 2809875"/>
              <a:gd name="connsiteY5" fmla="*/ 4090 h 2018483"/>
              <a:gd name="connsiteX6" fmla="*/ 2495550 w 2809875"/>
              <a:gd name="connsiteY6" fmla="*/ 885008 h 2018483"/>
              <a:gd name="connsiteX7" fmla="*/ 2809875 w 2809875"/>
              <a:gd name="connsiteY7" fmla="*/ 446858 h 2018483"/>
              <a:gd name="connsiteX8" fmla="*/ 2809875 w 2809875"/>
              <a:gd name="connsiteY8" fmla="*/ 446858 h 2018483"/>
              <a:gd name="connsiteX0" fmla="*/ 0 w 2809875"/>
              <a:gd name="connsiteY0" fmla="*/ 2017962 h 2017962"/>
              <a:gd name="connsiteX1" fmla="*/ 257175 w 2809875"/>
              <a:gd name="connsiteY1" fmla="*/ 789237 h 2017962"/>
              <a:gd name="connsiteX2" fmla="*/ 695325 w 2809875"/>
              <a:gd name="connsiteY2" fmla="*/ 1455987 h 2017962"/>
              <a:gd name="connsiteX3" fmla="*/ 1343025 w 2809875"/>
              <a:gd name="connsiteY3" fmla="*/ 693987 h 2017962"/>
              <a:gd name="connsiteX4" fmla="*/ 1881151 w 2809875"/>
              <a:gd name="connsiteY4" fmla="*/ 578432 h 2017962"/>
              <a:gd name="connsiteX5" fmla="*/ 2286073 w 2809875"/>
              <a:gd name="connsiteY5" fmla="*/ 3569 h 2017962"/>
              <a:gd name="connsiteX6" fmla="*/ 2495550 w 2809875"/>
              <a:gd name="connsiteY6" fmla="*/ 884487 h 2017962"/>
              <a:gd name="connsiteX7" fmla="*/ 2809875 w 2809875"/>
              <a:gd name="connsiteY7" fmla="*/ 446337 h 2017962"/>
              <a:gd name="connsiteX8" fmla="*/ 2809875 w 2809875"/>
              <a:gd name="connsiteY8" fmla="*/ 446337 h 2017962"/>
              <a:gd name="connsiteX0" fmla="*/ 0 w 2809875"/>
              <a:gd name="connsiteY0" fmla="*/ 2017513 h 2017513"/>
              <a:gd name="connsiteX1" fmla="*/ 257175 w 2809875"/>
              <a:gd name="connsiteY1" fmla="*/ 788788 h 2017513"/>
              <a:gd name="connsiteX2" fmla="*/ 695325 w 2809875"/>
              <a:gd name="connsiteY2" fmla="*/ 1455538 h 2017513"/>
              <a:gd name="connsiteX3" fmla="*/ 1343025 w 2809875"/>
              <a:gd name="connsiteY3" fmla="*/ 693538 h 2017513"/>
              <a:gd name="connsiteX4" fmla="*/ 1881151 w 2809875"/>
              <a:gd name="connsiteY4" fmla="*/ 577983 h 2017513"/>
              <a:gd name="connsiteX5" fmla="*/ 2286073 w 2809875"/>
              <a:gd name="connsiteY5" fmla="*/ 3120 h 2017513"/>
              <a:gd name="connsiteX6" fmla="*/ 2495550 w 2809875"/>
              <a:gd name="connsiteY6" fmla="*/ 884038 h 2017513"/>
              <a:gd name="connsiteX7" fmla="*/ 2809875 w 2809875"/>
              <a:gd name="connsiteY7" fmla="*/ 445888 h 2017513"/>
              <a:gd name="connsiteX8" fmla="*/ 2809875 w 2809875"/>
              <a:gd name="connsiteY8" fmla="*/ 445888 h 2017513"/>
              <a:gd name="connsiteX0" fmla="*/ 0 w 2809875"/>
              <a:gd name="connsiteY0" fmla="*/ 2018019 h 2018019"/>
              <a:gd name="connsiteX1" fmla="*/ 257175 w 2809875"/>
              <a:gd name="connsiteY1" fmla="*/ 789294 h 2018019"/>
              <a:gd name="connsiteX2" fmla="*/ 695325 w 2809875"/>
              <a:gd name="connsiteY2" fmla="*/ 1456044 h 2018019"/>
              <a:gd name="connsiteX3" fmla="*/ 1357325 w 2809875"/>
              <a:gd name="connsiteY3" fmla="*/ 747429 h 2018019"/>
              <a:gd name="connsiteX4" fmla="*/ 1881151 w 2809875"/>
              <a:gd name="connsiteY4" fmla="*/ 578489 h 2018019"/>
              <a:gd name="connsiteX5" fmla="*/ 2286073 w 2809875"/>
              <a:gd name="connsiteY5" fmla="*/ 3626 h 2018019"/>
              <a:gd name="connsiteX6" fmla="*/ 2495550 w 2809875"/>
              <a:gd name="connsiteY6" fmla="*/ 884544 h 2018019"/>
              <a:gd name="connsiteX7" fmla="*/ 2809875 w 2809875"/>
              <a:gd name="connsiteY7" fmla="*/ 446394 h 2018019"/>
              <a:gd name="connsiteX8" fmla="*/ 2809875 w 2809875"/>
              <a:gd name="connsiteY8" fmla="*/ 446394 h 2018019"/>
              <a:gd name="connsiteX0" fmla="*/ 0 w 2809875"/>
              <a:gd name="connsiteY0" fmla="*/ 2016895 h 2016895"/>
              <a:gd name="connsiteX1" fmla="*/ 257175 w 2809875"/>
              <a:gd name="connsiteY1" fmla="*/ 788170 h 2016895"/>
              <a:gd name="connsiteX2" fmla="*/ 695325 w 2809875"/>
              <a:gd name="connsiteY2" fmla="*/ 1454920 h 2016895"/>
              <a:gd name="connsiteX3" fmla="*/ 1357325 w 2809875"/>
              <a:gd name="connsiteY3" fmla="*/ 746305 h 2016895"/>
              <a:gd name="connsiteX4" fmla="*/ 1881151 w 2809875"/>
              <a:gd name="connsiteY4" fmla="*/ 621852 h 2016895"/>
              <a:gd name="connsiteX5" fmla="*/ 2286073 w 2809875"/>
              <a:gd name="connsiteY5" fmla="*/ 2502 h 2016895"/>
              <a:gd name="connsiteX6" fmla="*/ 2495550 w 2809875"/>
              <a:gd name="connsiteY6" fmla="*/ 883420 h 2016895"/>
              <a:gd name="connsiteX7" fmla="*/ 2809875 w 2809875"/>
              <a:gd name="connsiteY7" fmla="*/ 445270 h 2016895"/>
              <a:gd name="connsiteX8" fmla="*/ 2809875 w 2809875"/>
              <a:gd name="connsiteY8" fmla="*/ 445270 h 2016895"/>
              <a:gd name="connsiteX0" fmla="*/ 0 w 2809875"/>
              <a:gd name="connsiteY0" fmla="*/ 2016478 h 2016478"/>
              <a:gd name="connsiteX1" fmla="*/ 257175 w 2809875"/>
              <a:gd name="connsiteY1" fmla="*/ 787753 h 2016478"/>
              <a:gd name="connsiteX2" fmla="*/ 695325 w 2809875"/>
              <a:gd name="connsiteY2" fmla="*/ 1454503 h 2016478"/>
              <a:gd name="connsiteX3" fmla="*/ 1357325 w 2809875"/>
              <a:gd name="connsiteY3" fmla="*/ 745888 h 2016478"/>
              <a:gd name="connsiteX4" fmla="*/ 1881151 w 2809875"/>
              <a:gd name="connsiteY4" fmla="*/ 621435 h 2016478"/>
              <a:gd name="connsiteX5" fmla="*/ 2286073 w 2809875"/>
              <a:gd name="connsiteY5" fmla="*/ 2085 h 2016478"/>
              <a:gd name="connsiteX6" fmla="*/ 2495550 w 2809875"/>
              <a:gd name="connsiteY6" fmla="*/ 883003 h 2016478"/>
              <a:gd name="connsiteX7" fmla="*/ 2809875 w 2809875"/>
              <a:gd name="connsiteY7" fmla="*/ 444853 h 2016478"/>
              <a:gd name="connsiteX8" fmla="*/ 2809875 w 2809875"/>
              <a:gd name="connsiteY8" fmla="*/ 444853 h 2016478"/>
              <a:gd name="connsiteX0" fmla="*/ 0 w 2809875"/>
              <a:gd name="connsiteY0" fmla="*/ 2016920 h 2016920"/>
              <a:gd name="connsiteX1" fmla="*/ 257175 w 2809875"/>
              <a:gd name="connsiteY1" fmla="*/ 788195 h 2016920"/>
              <a:gd name="connsiteX2" fmla="*/ 695325 w 2809875"/>
              <a:gd name="connsiteY2" fmla="*/ 1454945 h 2016920"/>
              <a:gd name="connsiteX3" fmla="*/ 1343025 w 2809875"/>
              <a:gd name="connsiteY3" fmla="*/ 781920 h 2016920"/>
              <a:gd name="connsiteX4" fmla="*/ 1881151 w 2809875"/>
              <a:gd name="connsiteY4" fmla="*/ 621877 h 2016920"/>
              <a:gd name="connsiteX5" fmla="*/ 2286073 w 2809875"/>
              <a:gd name="connsiteY5" fmla="*/ 2527 h 2016920"/>
              <a:gd name="connsiteX6" fmla="*/ 2495550 w 2809875"/>
              <a:gd name="connsiteY6" fmla="*/ 883445 h 2016920"/>
              <a:gd name="connsiteX7" fmla="*/ 2809875 w 2809875"/>
              <a:gd name="connsiteY7" fmla="*/ 445295 h 2016920"/>
              <a:gd name="connsiteX8" fmla="*/ 2809875 w 2809875"/>
              <a:gd name="connsiteY8" fmla="*/ 445295 h 2016920"/>
              <a:gd name="connsiteX0" fmla="*/ 0 w 2809875"/>
              <a:gd name="connsiteY0" fmla="*/ 2016920 h 2016920"/>
              <a:gd name="connsiteX1" fmla="*/ 257175 w 2809875"/>
              <a:gd name="connsiteY1" fmla="*/ 788195 h 2016920"/>
              <a:gd name="connsiteX2" fmla="*/ 695325 w 2809875"/>
              <a:gd name="connsiteY2" fmla="*/ 1454945 h 2016920"/>
              <a:gd name="connsiteX3" fmla="*/ 1343025 w 2809875"/>
              <a:gd name="connsiteY3" fmla="*/ 781920 h 2016920"/>
              <a:gd name="connsiteX4" fmla="*/ 1881151 w 2809875"/>
              <a:gd name="connsiteY4" fmla="*/ 621877 h 2016920"/>
              <a:gd name="connsiteX5" fmla="*/ 2286073 w 2809875"/>
              <a:gd name="connsiteY5" fmla="*/ 2527 h 2016920"/>
              <a:gd name="connsiteX6" fmla="*/ 2495550 w 2809875"/>
              <a:gd name="connsiteY6" fmla="*/ 883445 h 2016920"/>
              <a:gd name="connsiteX7" fmla="*/ 2809875 w 2809875"/>
              <a:gd name="connsiteY7" fmla="*/ 445295 h 2016920"/>
              <a:gd name="connsiteX8" fmla="*/ 2809875 w 2809875"/>
              <a:gd name="connsiteY8" fmla="*/ 445295 h 2016920"/>
              <a:gd name="connsiteX0" fmla="*/ 0 w 2809875"/>
              <a:gd name="connsiteY0" fmla="*/ 2016889 h 2016889"/>
              <a:gd name="connsiteX1" fmla="*/ 257175 w 2809875"/>
              <a:gd name="connsiteY1" fmla="*/ 788164 h 2016889"/>
              <a:gd name="connsiteX2" fmla="*/ 695325 w 2809875"/>
              <a:gd name="connsiteY2" fmla="*/ 1454914 h 2016889"/>
              <a:gd name="connsiteX3" fmla="*/ 1350175 w 2809875"/>
              <a:gd name="connsiteY3" fmla="*/ 737402 h 2016889"/>
              <a:gd name="connsiteX4" fmla="*/ 1881151 w 2809875"/>
              <a:gd name="connsiteY4" fmla="*/ 621846 h 2016889"/>
              <a:gd name="connsiteX5" fmla="*/ 2286073 w 2809875"/>
              <a:gd name="connsiteY5" fmla="*/ 2496 h 2016889"/>
              <a:gd name="connsiteX6" fmla="*/ 2495550 w 2809875"/>
              <a:gd name="connsiteY6" fmla="*/ 883414 h 2016889"/>
              <a:gd name="connsiteX7" fmla="*/ 2809875 w 2809875"/>
              <a:gd name="connsiteY7" fmla="*/ 445264 h 2016889"/>
              <a:gd name="connsiteX8" fmla="*/ 2809875 w 2809875"/>
              <a:gd name="connsiteY8" fmla="*/ 445264 h 2016889"/>
              <a:gd name="connsiteX0" fmla="*/ 0 w 2809875"/>
              <a:gd name="connsiteY0" fmla="*/ 2016870 h 2016870"/>
              <a:gd name="connsiteX1" fmla="*/ 257175 w 2809875"/>
              <a:gd name="connsiteY1" fmla="*/ 788145 h 2016870"/>
              <a:gd name="connsiteX2" fmla="*/ 695325 w 2809875"/>
              <a:gd name="connsiteY2" fmla="*/ 1454895 h 2016870"/>
              <a:gd name="connsiteX3" fmla="*/ 1350175 w 2809875"/>
              <a:gd name="connsiteY3" fmla="*/ 710691 h 2016870"/>
              <a:gd name="connsiteX4" fmla="*/ 1881151 w 2809875"/>
              <a:gd name="connsiteY4" fmla="*/ 621827 h 2016870"/>
              <a:gd name="connsiteX5" fmla="*/ 2286073 w 2809875"/>
              <a:gd name="connsiteY5" fmla="*/ 2477 h 2016870"/>
              <a:gd name="connsiteX6" fmla="*/ 2495550 w 2809875"/>
              <a:gd name="connsiteY6" fmla="*/ 883395 h 2016870"/>
              <a:gd name="connsiteX7" fmla="*/ 2809875 w 2809875"/>
              <a:gd name="connsiteY7" fmla="*/ 445245 h 2016870"/>
              <a:gd name="connsiteX8" fmla="*/ 2809875 w 2809875"/>
              <a:gd name="connsiteY8" fmla="*/ 445245 h 2016870"/>
              <a:gd name="connsiteX0" fmla="*/ 0 w 2809875"/>
              <a:gd name="connsiteY0" fmla="*/ 2017980 h 2017980"/>
              <a:gd name="connsiteX1" fmla="*/ 257175 w 2809875"/>
              <a:gd name="connsiteY1" fmla="*/ 789255 h 2017980"/>
              <a:gd name="connsiteX2" fmla="*/ 695325 w 2809875"/>
              <a:gd name="connsiteY2" fmla="*/ 1456005 h 2017980"/>
              <a:gd name="connsiteX3" fmla="*/ 1350175 w 2809875"/>
              <a:gd name="connsiteY3" fmla="*/ 711801 h 2017980"/>
              <a:gd name="connsiteX4" fmla="*/ 1881151 w 2809875"/>
              <a:gd name="connsiteY4" fmla="*/ 578449 h 2017980"/>
              <a:gd name="connsiteX5" fmla="*/ 2286073 w 2809875"/>
              <a:gd name="connsiteY5" fmla="*/ 3587 h 2017980"/>
              <a:gd name="connsiteX6" fmla="*/ 2495550 w 2809875"/>
              <a:gd name="connsiteY6" fmla="*/ 884505 h 2017980"/>
              <a:gd name="connsiteX7" fmla="*/ 2809875 w 2809875"/>
              <a:gd name="connsiteY7" fmla="*/ 446355 h 2017980"/>
              <a:gd name="connsiteX8" fmla="*/ 2809875 w 2809875"/>
              <a:gd name="connsiteY8" fmla="*/ 446355 h 2017980"/>
              <a:gd name="connsiteX0" fmla="*/ 0 w 2809875"/>
              <a:gd name="connsiteY0" fmla="*/ 2017980 h 2017980"/>
              <a:gd name="connsiteX1" fmla="*/ 257175 w 2809875"/>
              <a:gd name="connsiteY1" fmla="*/ 789255 h 2017980"/>
              <a:gd name="connsiteX2" fmla="*/ 695325 w 2809875"/>
              <a:gd name="connsiteY2" fmla="*/ 1456005 h 2017980"/>
              <a:gd name="connsiteX3" fmla="*/ 1350175 w 2809875"/>
              <a:gd name="connsiteY3" fmla="*/ 711801 h 2017980"/>
              <a:gd name="connsiteX4" fmla="*/ 1881151 w 2809875"/>
              <a:gd name="connsiteY4" fmla="*/ 578449 h 2017980"/>
              <a:gd name="connsiteX5" fmla="*/ 2286073 w 2809875"/>
              <a:gd name="connsiteY5" fmla="*/ 3587 h 2017980"/>
              <a:gd name="connsiteX6" fmla="*/ 2495550 w 2809875"/>
              <a:gd name="connsiteY6" fmla="*/ 884505 h 2017980"/>
              <a:gd name="connsiteX7" fmla="*/ 2809875 w 2809875"/>
              <a:gd name="connsiteY7" fmla="*/ 446355 h 2017980"/>
              <a:gd name="connsiteX8" fmla="*/ 2809875 w 2809875"/>
              <a:gd name="connsiteY8" fmla="*/ 446355 h 2017980"/>
              <a:gd name="connsiteX0" fmla="*/ 0 w 2809875"/>
              <a:gd name="connsiteY0" fmla="*/ 2017401 h 2017401"/>
              <a:gd name="connsiteX1" fmla="*/ 257175 w 2809875"/>
              <a:gd name="connsiteY1" fmla="*/ 788676 h 2017401"/>
              <a:gd name="connsiteX2" fmla="*/ 695325 w 2809875"/>
              <a:gd name="connsiteY2" fmla="*/ 1455426 h 2017401"/>
              <a:gd name="connsiteX3" fmla="*/ 1350175 w 2809875"/>
              <a:gd name="connsiteY3" fmla="*/ 711222 h 2017401"/>
              <a:gd name="connsiteX4" fmla="*/ 1881151 w 2809875"/>
              <a:gd name="connsiteY4" fmla="*/ 577870 h 2017401"/>
              <a:gd name="connsiteX5" fmla="*/ 2286073 w 2809875"/>
              <a:gd name="connsiteY5" fmla="*/ 3008 h 2017401"/>
              <a:gd name="connsiteX6" fmla="*/ 2495550 w 2809875"/>
              <a:gd name="connsiteY6" fmla="*/ 883926 h 2017401"/>
              <a:gd name="connsiteX7" fmla="*/ 2809875 w 2809875"/>
              <a:gd name="connsiteY7" fmla="*/ 445776 h 2017401"/>
              <a:gd name="connsiteX8" fmla="*/ 2809875 w 2809875"/>
              <a:gd name="connsiteY8" fmla="*/ 445776 h 2017401"/>
              <a:gd name="connsiteX0" fmla="*/ 0 w 2809875"/>
              <a:gd name="connsiteY0" fmla="*/ 2018294 h 2018294"/>
              <a:gd name="connsiteX1" fmla="*/ 257175 w 2809875"/>
              <a:gd name="connsiteY1" fmla="*/ 789569 h 2018294"/>
              <a:gd name="connsiteX2" fmla="*/ 695325 w 2809875"/>
              <a:gd name="connsiteY2" fmla="*/ 1456319 h 2018294"/>
              <a:gd name="connsiteX3" fmla="*/ 1350175 w 2809875"/>
              <a:gd name="connsiteY3" fmla="*/ 712115 h 2018294"/>
              <a:gd name="connsiteX4" fmla="*/ 1866852 w 2809875"/>
              <a:gd name="connsiteY4" fmla="*/ 543173 h 2018294"/>
              <a:gd name="connsiteX5" fmla="*/ 2286073 w 2809875"/>
              <a:gd name="connsiteY5" fmla="*/ 3901 h 2018294"/>
              <a:gd name="connsiteX6" fmla="*/ 2495550 w 2809875"/>
              <a:gd name="connsiteY6" fmla="*/ 884819 h 2018294"/>
              <a:gd name="connsiteX7" fmla="*/ 2809875 w 2809875"/>
              <a:gd name="connsiteY7" fmla="*/ 446669 h 2018294"/>
              <a:gd name="connsiteX8" fmla="*/ 2809875 w 2809875"/>
              <a:gd name="connsiteY8" fmla="*/ 446669 h 2018294"/>
              <a:gd name="connsiteX0" fmla="*/ 0 w 2809875"/>
              <a:gd name="connsiteY0" fmla="*/ 2019244 h 2019244"/>
              <a:gd name="connsiteX1" fmla="*/ 257175 w 2809875"/>
              <a:gd name="connsiteY1" fmla="*/ 790519 h 2019244"/>
              <a:gd name="connsiteX2" fmla="*/ 695325 w 2809875"/>
              <a:gd name="connsiteY2" fmla="*/ 1457269 h 2019244"/>
              <a:gd name="connsiteX3" fmla="*/ 1350175 w 2809875"/>
              <a:gd name="connsiteY3" fmla="*/ 713065 h 2019244"/>
              <a:gd name="connsiteX4" fmla="*/ 1866852 w 2809875"/>
              <a:gd name="connsiteY4" fmla="*/ 544123 h 2019244"/>
              <a:gd name="connsiteX5" fmla="*/ 2286073 w 2809875"/>
              <a:gd name="connsiteY5" fmla="*/ 4851 h 2019244"/>
              <a:gd name="connsiteX6" fmla="*/ 2495550 w 2809875"/>
              <a:gd name="connsiteY6" fmla="*/ 885769 h 2019244"/>
              <a:gd name="connsiteX7" fmla="*/ 2809875 w 2809875"/>
              <a:gd name="connsiteY7" fmla="*/ 447619 h 2019244"/>
              <a:gd name="connsiteX8" fmla="*/ 2809875 w 2809875"/>
              <a:gd name="connsiteY8" fmla="*/ 447619 h 2019244"/>
              <a:gd name="connsiteX0" fmla="*/ 0 w 2809875"/>
              <a:gd name="connsiteY0" fmla="*/ 2018720 h 2018720"/>
              <a:gd name="connsiteX1" fmla="*/ 257175 w 2809875"/>
              <a:gd name="connsiteY1" fmla="*/ 789995 h 2018720"/>
              <a:gd name="connsiteX2" fmla="*/ 695325 w 2809875"/>
              <a:gd name="connsiteY2" fmla="*/ 1456745 h 2018720"/>
              <a:gd name="connsiteX3" fmla="*/ 1350175 w 2809875"/>
              <a:gd name="connsiteY3" fmla="*/ 712541 h 2018720"/>
              <a:gd name="connsiteX4" fmla="*/ 1866852 w 2809875"/>
              <a:gd name="connsiteY4" fmla="*/ 543599 h 2018720"/>
              <a:gd name="connsiteX5" fmla="*/ 2286073 w 2809875"/>
              <a:gd name="connsiteY5" fmla="*/ 4327 h 2018720"/>
              <a:gd name="connsiteX6" fmla="*/ 2495550 w 2809875"/>
              <a:gd name="connsiteY6" fmla="*/ 885245 h 2018720"/>
              <a:gd name="connsiteX7" fmla="*/ 2809875 w 2809875"/>
              <a:gd name="connsiteY7" fmla="*/ 447095 h 2018720"/>
              <a:gd name="connsiteX8" fmla="*/ 2809875 w 2809875"/>
              <a:gd name="connsiteY8" fmla="*/ 447095 h 2018720"/>
              <a:gd name="connsiteX0" fmla="*/ 0 w 2809875"/>
              <a:gd name="connsiteY0" fmla="*/ 2017992 h 2017992"/>
              <a:gd name="connsiteX1" fmla="*/ 257175 w 2809875"/>
              <a:gd name="connsiteY1" fmla="*/ 789267 h 2017992"/>
              <a:gd name="connsiteX2" fmla="*/ 695325 w 2809875"/>
              <a:gd name="connsiteY2" fmla="*/ 1456017 h 2017992"/>
              <a:gd name="connsiteX3" fmla="*/ 1350175 w 2809875"/>
              <a:gd name="connsiteY3" fmla="*/ 711813 h 2017992"/>
              <a:gd name="connsiteX4" fmla="*/ 1866852 w 2809875"/>
              <a:gd name="connsiteY4" fmla="*/ 542871 h 2017992"/>
              <a:gd name="connsiteX5" fmla="*/ 2286073 w 2809875"/>
              <a:gd name="connsiteY5" fmla="*/ 3599 h 2017992"/>
              <a:gd name="connsiteX6" fmla="*/ 2495550 w 2809875"/>
              <a:gd name="connsiteY6" fmla="*/ 884517 h 2017992"/>
              <a:gd name="connsiteX7" fmla="*/ 2809875 w 2809875"/>
              <a:gd name="connsiteY7" fmla="*/ 446367 h 2017992"/>
              <a:gd name="connsiteX8" fmla="*/ 2809875 w 2809875"/>
              <a:gd name="connsiteY8" fmla="*/ 446367 h 2017992"/>
              <a:gd name="connsiteX0" fmla="*/ 0 w 2809875"/>
              <a:gd name="connsiteY0" fmla="*/ 2018350 h 2018350"/>
              <a:gd name="connsiteX1" fmla="*/ 257175 w 2809875"/>
              <a:gd name="connsiteY1" fmla="*/ 789625 h 2018350"/>
              <a:gd name="connsiteX2" fmla="*/ 695325 w 2809875"/>
              <a:gd name="connsiteY2" fmla="*/ 1456375 h 2018350"/>
              <a:gd name="connsiteX3" fmla="*/ 1350175 w 2809875"/>
              <a:gd name="connsiteY3" fmla="*/ 712171 h 2018350"/>
              <a:gd name="connsiteX4" fmla="*/ 1866852 w 2809875"/>
              <a:gd name="connsiteY4" fmla="*/ 543229 h 2018350"/>
              <a:gd name="connsiteX5" fmla="*/ 2286073 w 2809875"/>
              <a:gd name="connsiteY5" fmla="*/ 3957 h 2018350"/>
              <a:gd name="connsiteX6" fmla="*/ 2495550 w 2809875"/>
              <a:gd name="connsiteY6" fmla="*/ 884875 h 2018350"/>
              <a:gd name="connsiteX7" fmla="*/ 2809875 w 2809875"/>
              <a:gd name="connsiteY7" fmla="*/ 446725 h 2018350"/>
              <a:gd name="connsiteX8" fmla="*/ 2809875 w 2809875"/>
              <a:gd name="connsiteY8" fmla="*/ 446725 h 2018350"/>
              <a:gd name="connsiteX0" fmla="*/ 0 w 2809875"/>
              <a:gd name="connsiteY0" fmla="*/ 2018241 h 2018241"/>
              <a:gd name="connsiteX1" fmla="*/ 257175 w 2809875"/>
              <a:gd name="connsiteY1" fmla="*/ 789516 h 2018241"/>
              <a:gd name="connsiteX2" fmla="*/ 695325 w 2809875"/>
              <a:gd name="connsiteY2" fmla="*/ 1456266 h 2018241"/>
              <a:gd name="connsiteX3" fmla="*/ 1350175 w 2809875"/>
              <a:gd name="connsiteY3" fmla="*/ 712062 h 2018241"/>
              <a:gd name="connsiteX4" fmla="*/ 1866852 w 2809875"/>
              <a:gd name="connsiteY4" fmla="*/ 543120 h 2018241"/>
              <a:gd name="connsiteX5" fmla="*/ 2286073 w 2809875"/>
              <a:gd name="connsiteY5" fmla="*/ 3848 h 2018241"/>
              <a:gd name="connsiteX6" fmla="*/ 2495550 w 2809875"/>
              <a:gd name="connsiteY6" fmla="*/ 884766 h 2018241"/>
              <a:gd name="connsiteX7" fmla="*/ 2809875 w 2809875"/>
              <a:gd name="connsiteY7" fmla="*/ 446616 h 2018241"/>
              <a:gd name="connsiteX8" fmla="*/ 2809875 w 2809875"/>
              <a:gd name="connsiteY8" fmla="*/ 446616 h 2018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09875" h="2018241">
                <a:moveTo>
                  <a:pt x="0" y="2018241"/>
                </a:moveTo>
                <a:cubicBezTo>
                  <a:pt x="70644" y="1450709"/>
                  <a:pt x="141288" y="883178"/>
                  <a:pt x="257175" y="789516"/>
                </a:cubicBezTo>
                <a:cubicBezTo>
                  <a:pt x="373062" y="695854"/>
                  <a:pt x="513158" y="1469175"/>
                  <a:pt x="695325" y="1456266"/>
                </a:cubicBezTo>
                <a:cubicBezTo>
                  <a:pt x="877492" y="1443357"/>
                  <a:pt x="1154921" y="864253"/>
                  <a:pt x="1350175" y="712062"/>
                </a:cubicBezTo>
                <a:cubicBezTo>
                  <a:pt x="1545429" y="559871"/>
                  <a:pt x="1582173" y="545489"/>
                  <a:pt x="1866852" y="543120"/>
                </a:cubicBezTo>
                <a:cubicBezTo>
                  <a:pt x="2151531" y="540751"/>
                  <a:pt x="2181290" y="-53093"/>
                  <a:pt x="2286073" y="3848"/>
                </a:cubicBezTo>
                <a:cubicBezTo>
                  <a:pt x="2390856" y="60789"/>
                  <a:pt x="2408250" y="810971"/>
                  <a:pt x="2495550" y="884766"/>
                </a:cubicBezTo>
                <a:cubicBezTo>
                  <a:pt x="2582850" y="958561"/>
                  <a:pt x="2809875" y="446616"/>
                  <a:pt x="2809875" y="446616"/>
                </a:cubicBezTo>
                <a:lnTo>
                  <a:pt x="2809875" y="446616"/>
                </a:lnTo>
              </a:path>
            </a:pathLst>
          </a:custGeom>
          <a:noFill/>
          <a:ln w="28575">
            <a:solidFill>
              <a:srgbClr val="B80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C2270C5-C3FA-4CA4-A227-BA97C9C489A0}"/>
              </a:ext>
            </a:extLst>
          </p:cNvPr>
          <p:cNvCxnSpPr>
            <a:cxnSpLocks/>
          </p:cNvCxnSpPr>
          <p:nvPr/>
        </p:nvCxnSpPr>
        <p:spPr>
          <a:xfrm>
            <a:off x="3510777" y="3733813"/>
            <a:ext cx="442516" cy="0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D168BE3-C6A6-4EA6-8AFC-D206AD70B5E2}"/>
              </a:ext>
            </a:extLst>
          </p:cNvPr>
          <p:cNvCxnSpPr>
            <a:cxnSpLocks/>
          </p:cNvCxnSpPr>
          <p:nvPr/>
        </p:nvCxnSpPr>
        <p:spPr>
          <a:xfrm>
            <a:off x="4025127" y="4476763"/>
            <a:ext cx="442516" cy="0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F098B6D-6278-47A4-BF58-6D1203F28AA1}"/>
              </a:ext>
            </a:extLst>
          </p:cNvPr>
          <p:cNvCxnSpPr>
            <a:cxnSpLocks/>
          </p:cNvCxnSpPr>
          <p:nvPr/>
        </p:nvCxnSpPr>
        <p:spPr>
          <a:xfrm>
            <a:off x="5418260" y="3476638"/>
            <a:ext cx="781050" cy="0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7D33764-3FB5-4266-90C8-277C2B402E32}"/>
              </a:ext>
            </a:extLst>
          </p:cNvPr>
          <p:cNvCxnSpPr>
            <a:cxnSpLocks/>
          </p:cNvCxnSpPr>
          <p:nvPr/>
        </p:nvCxnSpPr>
        <p:spPr>
          <a:xfrm>
            <a:off x="6037385" y="2900571"/>
            <a:ext cx="647700" cy="0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404D6DF-45BB-4B9E-8CBE-B0C17B2662CE}"/>
              </a:ext>
            </a:extLst>
          </p:cNvPr>
          <p:cNvCxnSpPr>
            <a:cxnSpLocks/>
          </p:cNvCxnSpPr>
          <p:nvPr/>
        </p:nvCxnSpPr>
        <p:spPr>
          <a:xfrm>
            <a:off x="6463827" y="3857638"/>
            <a:ext cx="442516" cy="0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C6D90D07-5543-4502-B5C3-C5FE2E5F62F8}"/>
              </a:ext>
            </a:extLst>
          </p:cNvPr>
          <p:cNvSpPr/>
          <p:nvPr/>
        </p:nvSpPr>
        <p:spPr>
          <a:xfrm>
            <a:off x="544109" y="2498179"/>
            <a:ext cx="2400000" cy="1354173"/>
          </a:xfrm>
          <a:prstGeom prst="wedgeRectCallout">
            <a:avLst>
              <a:gd name="adj1" fmla="val 74331"/>
              <a:gd name="adj2" fmla="val 36482"/>
            </a:avLst>
          </a:prstGeom>
          <a:solidFill>
            <a:schemeClr val="accent1">
              <a:alpha val="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𝑓’(𝑥)= 0 at 𝑥, 𝑓’(𝑥)&gt;0 just before 𝑥 𝑓’(𝑥)&lt;0 just after 𝑥</a:t>
            </a:r>
          </a:p>
          <a:p>
            <a:r>
              <a:rPr lang="en-GB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𝑥 is a maxima</a:t>
            </a:r>
          </a:p>
        </p:txBody>
      </p:sp>
      <p:sp>
        <p:nvSpPr>
          <p:cNvPr id="43" name="Speech Bubble: Rectangle 42">
            <a:extLst>
              <a:ext uri="{FF2B5EF4-FFF2-40B4-BE49-F238E27FC236}">
                <a16:creationId xmlns:a16="http://schemas.microsoft.com/office/drawing/2014/main" id="{A7A953BC-EC9C-4756-B42E-33967F23B440}"/>
              </a:ext>
            </a:extLst>
          </p:cNvPr>
          <p:cNvSpPr/>
          <p:nvPr/>
        </p:nvSpPr>
        <p:spPr>
          <a:xfrm>
            <a:off x="4999310" y="4264190"/>
            <a:ext cx="2483526" cy="1354173"/>
          </a:xfrm>
          <a:prstGeom prst="wedgeRectCallout">
            <a:avLst>
              <a:gd name="adj1" fmla="val -68821"/>
              <a:gd name="adj2" fmla="val -31043"/>
            </a:avLst>
          </a:prstGeom>
          <a:solidFill>
            <a:schemeClr val="accent1">
              <a:alpha val="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𝑓’(𝑥)= 0 at 𝑥</a:t>
            </a:r>
          </a:p>
          <a:p>
            <a:r>
              <a:rPr lang="en-GB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𝑓’(𝑥)&lt; 0 just before 𝑥 𝑓’(𝑥)&gt;0 just after 𝑥</a:t>
            </a:r>
          </a:p>
          <a:p>
            <a:r>
              <a:rPr lang="en-GB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𝑥 is a minima</a:t>
            </a: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8F08253E-E0FD-43AC-A15E-36B5A8456D8A}"/>
              </a:ext>
            </a:extLst>
          </p:cNvPr>
          <p:cNvSpPr/>
          <p:nvPr/>
        </p:nvSpPr>
        <p:spPr>
          <a:xfrm>
            <a:off x="3262703" y="1927496"/>
            <a:ext cx="2483526" cy="1354173"/>
          </a:xfrm>
          <a:prstGeom prst="wedgeRectCallout">
            <a:avLst>
              <a:gd name="adj1" fmla="val 49659"/>
              <a:gd name="adj2" fmla="val 60721"/>
            </a:avLst>
          </a:prstGeom>
          <a:solidFill>
            <a:schemeClr val="accent1">
              <a:alpha val="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𝑓’(𝑥)= 0 at 𝑥</a:t>
            </a:r>
          </a:p>
          <a:p>
            <a:r>
              <a:rPr lang="en-GB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𝑓’(𝑥)= 0 just before 𝑥 𝑓’(𝑥)= 0 just after 𝑥</a:t>
            </a:r>
          </a:p>
          <a:p>
            <a:r>
              <a:rPr lang="en-GB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𝑥 may be a saddle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Speech Bubble: Rectangle 44">
                <a:extLst>
                  <a:ext uri="{FF2B5EF4-FFF2-40B4-BE49-F238E27FC236}">
                    <a16:creationId xmlns:a16="http://schemas.microsoft.com/office/drawing/2014/main" id="{BAD768C0-5FA5-4D64-AEA4-D149399A5C9D}"/>
                  </a:ext>
                </a:extLst>
              </p:cNvPr>
              <p:cNvSpPr/>
              <p:nvPr/>
            </p:nvSpPr>
            <p:spPr>
              <a:xfrm>
                <a:off x="8145023" y="1691893"/>
                <a:ext cx="3020195" cy="757090"/>
              </a:xfrm>
              <a:prstGeom prst="wedgeRectCallout">
                <a:avLst>
                  <a:gd name="adj1" fmla="val 51599"/>
                  <a:gd name="adj2" fmla="val 70011"/>
                </a:avLst>
              </a:prstGeom>
              <a:solidFill>
                <a:schemeClr val="accent1">
                  <a:alpha val="0"/>
                </a:schemeClr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𝑓’(𝑥)= 0 and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’’(</m:t>
                    </m:r>
                    <m:r>
                      <a:rPr lang="en-GB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&lt; 0</m:t>
                    </m:r>
                  </m:oMath>
                </a14:m>
                <a:endParaRPr lang="en-GB" sz="20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GB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a maxima</a:t>
                </a:r>
              </a:p>
            </p:txBody>
          </p:sp>
        </mc:Choice>
        <mc:Fallback xmlns="">
          <p:sp>
            <p:nvSpPr>
              <p:cNvPr id="45" name="Speech Bubble: Rectangle 44">
                <a:extLst>
                  <a:ext uri="{FF2B5EF4-FFF2-40B4-BE49-F238E27FC236}">
                    <a16:creationId xmlns:a16="http://schemas.microsoft.com/office/drawing/2014/main" id="{BAD768C0-5FA5-4D64-AEA4-D149399A5C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023" y="1691893"/>
                <a:ext cx="3020195" cy="757090"/>
              </a:xfrm>
              <a:prstGeom prst="wedgeRectCallout">
                <a:avLst>
                  <a:gd name="adj1" fmla="val 51599"/>
                  <a:gd name="adj2" fmla="val 70011"/>
                </a:avLst>
              </a:prstGeom>
              <a:blipFill>
                <a:blip r:embed="rId5"/>
                <a:stretch>
                  <a:fillRect l="-1737" t="-649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Speech Bubble: Rectangle 46">
                <a:extLst>
                  <a:ext uri="{FF2B5EF4-FFF2-40B4-BE49-F238E27FC236}">
                    <a16:creationId xmlns:a16="http://schemas.microsoft.com/office/drawing/2014/main" id="{4AE91475-254D-4637-A5E5-7DFD7791E4D8}"/>
                  </a:ext>
                </a:extLst>
              </p:cNvPr>
              <p:cNvSpPr/>
              <p:nvPr/>
            </p:nvSpPr>
            <p:spPr>
              <a:xfrm>
                <a:off x="7787510" y="2671910"/>
                <a:ext cx="3020195" cy="757090"/>
              </a:xfrm>
              <a:prstGeom prst="wedgeRectCallout">
                <a:avLst>
                  <a:gd name="adj1" fmla="val 751"/>
                  <a:gd name="adj2" fmla="val -77091"/>
                </a:avLst>
              </a:prstGeom>
              <a:solidFill>
                <a:schemeClr val="accent1">
                  <a:alpha val="0"/>
                </a:schemeClr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𝑓’(𝑥)= 0 and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’’</m:t>
                    </m:r>
                    <m:d>
                      <m:dPr>
                        <m:ctrlPr>
                          <a:rPr lang="en-GB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GB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0</m:t>
                    </m:r>
                  </m:oMath>
                </a14:m>
                <a:endParaRPr lang="en-GB" sz="20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GB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a minima</a:t>
                </a:r>
              </a:p>
            </p:txBody>
          </p:sp>
        </mc:Choice>
        <mc:Fallback xmlns="">
          <p:sp>
            <p:nvSpPr>
              <p:cNvPr id="47" name="Speech Bubble: Rectangle 46">
                <a:extLst>
                  <a:ext uri="{FF2B5EF4-FFF2-40B4-BE49-F238E27FC236}">
                    <a16:creationId xmlns:a16="http://schemas.microsoft.com/office/drawing/2014/main" id="{4AE91475-254D-4637-A5E5-7DFD7791E4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7510" y="2671910"/>
                <a:ext cx="3020195" cy="757090"/>
              </a:xfrm>
              <a:prstGeom prst="wedgeRectCallout">
                <a:avLst>
                  <a:gd name="adj1" fmla="val 751"/>
                  <a:gd name="adj2" fmla="val -77091"/>
                </a:avLst>
              </a:prstGeom>
              <a:blipFill>
                <a:blip r:embed="rId6"/>
                <a:stretch>
                  <a:fillRect l="-1804" b="-674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Speech Bubble: Rectangle 47">
                <a:extLst>
                  <a:ext uri="{FF2B5EF4-FFF2-40B4-BE49-F238E27FC236}">
                    <a16:creationId xmlns:a16="http://schemas.microsoft.com/office/drawing/2014/main" id="{93F5043D-CFED-41CC-BE55-2A25AB03332B}"/>
                  </a:ext>
                </a:extLst>
              </p:cNvPr>
              <p:cNvSpPr/>
              <p:nvPr/>
            </p:nvSpPr>
            <p:spPr>
              <a:xfrm>
                <a:off x="8066626" y="3656715"/>
                <a:ext cx="3020195" cy="965222"/>
              </a:xfrm>
              <a:prstGeom prst="wedgeRectCallout">
                <a:avLst>
                  <a:gd name="adj1" fmla="val 751"/>
                  <a:gd name="adj2" fmla="val -77091"/>
                </a:avLst>
              </a:prstGeom>
              <a:solidFill>
                <a:schemeClr val="accent1">
                  <a:alpha val="0"/>
                </a:schemeClr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𝑓’(𝑥)= 0 and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’’</m:t>
                    </m:r>
                    <m:d>
                      <m:dPr>
                        <m:ctrlPr>
                          <a:rPr lang="en-GB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0</m:t>
                    </m:r>
                  </m:oMath>
                </a14:m>
                <a:endParaRPr lang="en-GB" sz="20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GB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may be a saddle. May need higher derivatives</a:t>
                </a:r>
              </a:p>
            </p:txBody>
          </p:sp>
        </mc:Choice>
        <mc:Fallback xmlns="">
          <p:sp>
            <p:nvSpPr>
              <p:cNvPr id="48" name="Speech Bubble: Rectangle 47">
                <a:extLst>
                  <a:ext uri="{FF2B5EF4-FFF2-40B4-BE49-F238E27FC236}">
                    <a16:creationId xmlns:a16="http://schemas.microsoft.com/office/drawing/2014/main" id="{93F5043D-CFED-41CC-BE55-2A25AB0333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6626" y="3656715"/>
                <a:ext cx="3020195" cy="965222"/>
              </a:xfrm>
              <a:prstGeom prst="wedgeRectCallout">
                <a:avLst>
                  <a:gd name="adj1" fmla="val 751"/>
                  <a:gd name="adj2" fmla="val -77091"/>
                </a:avLst>
              </a:prstGeom>
              <a:blipFill>
                <a:blip r:embed="rId7"/>
                <a:stretch>
                  <a:fillRect l="-1804" b="-9709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62751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40" grpId="0" animBg="1"/>
      <p:bldP spid="43" grpId="0" animBg="1"/>
      <p:bldP spid="44" grpId="0" animBg="1"/>
      <p:bldP spid="45" grpId="0" animBg="1"/>
      <p:bldP spid="47" grpId="0" animBg="1"/>
      <p:bldP spid="4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Saddle Points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Points where derivative is zero but are neither minima nor maxima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Saddle points are very common for loss functions of deep learning models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Need to be handled carefully during optimization</a:t>
            </a:r>
          </a:p>
          <a:p>
            <a:pPr marL="457200" lvl="1" indent="0">
              <a:buNone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Second or higher derivative may help identify if a stationary point is a saddle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26" name="Picture 2" descr="Saddle point - Wikipedia">
            <a:extLst>
              <a:ext uri="{FF2B5EF4-FFF2-40B4-BE49-F238E27FC236}">
                <a16:creationId xmlns:a16="http://schemas.microsoft.com/office/drawing/2014/main" id="{54D0BA06-D9CD-4964-9F9C-47CCFF684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771" y="1865415"/>
            <a:ext cx="3107353" cy="242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64FABE3-7D8C-4DFE-8708-895095B4E74E}"/>
              </a:ext>
            </a:extLst>
          </p:cNvPr>
          <p:cNvSpPr/>
          <p:nvPr/>
        </p:nvSpPr>
        <p:spPr>
          <a:xfrm>
            <a:off x="2047875" y="2131244"/>
            <a:ext cx="3743325" cy="2160300"/>
          </a:xfrm>
          <a:custGeom>
            <a:avLst/>
            <a:gdLst>
              <a:gd name="connsiteX0" fmla="*/ 0 w 2809875"/>
              <a:gd name="connsiteY0" fmla="*/ 1815755 h 1815755"/>
              <a:gd name="connsiteX1" fmla="*/ 257175 w 2809875"/>
              <a:gd name="connsiteY1" fmla="*/ 587030 h 1815755"/>
              <a:gd name="connsiteX2" fmla="*/ 695325 w 2809875"/>
              <a:gd name="connsiteY2" fmla="*/ 1253780 h 1815755"/>
              <a:gd name="connsiteX3" fmla="*/ 1343025 w 2809875"/>
              <a:gd name="connsiteY3" fmla="*/ 491780 h 1815755"/>
              <a:gd name="connsiteX4" fmla="*/ 1924050 w 2809875"/>
              <a:gd name="connsiteY4" fmla="*/ 358430 h 1815755"/>
              <a:gd name="connsiteX5" fmla="*/ 2200275 w 2809875"/>
              <a:gd name="connsiteY5" fmla="*/ 6005 h 1815755"/>
              <a:gd name="connsiteX6" fmla="*/ 2495550 w 2809875"/>
              <a:gd name="connsiteY6" fmla="*/ 682280 h 1815755"/>
              <a:gd name="connsiteX7" fmla="*/ 2809875 w 2809875"/>
              <a:gd name="connsiteY7" fmla="*/ 244130 h 1815755"/>
              <a:gd name="connsiteX8" fmla="*/ 2809875 w 2809875"/>
              <a:gd name="connsiteY8" fmla="*/ 244130 h 1815755"/>
              <a:gd name="connsiteX0" fmla="*/ 0 w 2809875"/>
              <a:gd name="connsiteY0" fmla="*/ 1815755 h 1815755"/>
              <a:gd name="connsiteX1" fmla="*/ 257175 w 2809875"/>
              <a:gd name="connsiteY1" fmla="*/ 587030 h 1815755"/>
              <a:gd name="connsiteX2" fmla="*/ 695325 w 2809875"/>
              <a:gd name="connsiteY2" fmla="*/ 1253780 h 1815755"/>
              <a:gd name="connsiteX3" fmla="*/ 1343025 w 2809875"/>
              <a:gd name="connsiteY3" fmla="*/ 491780 h 1815755"/>
              <a:gd name="connsiteX4" fmla="*/ 1859702 w 2809875"/>
              <a:gd name="connsiteY4" fmla="*/ 358430 h 1815755"/>
              <a:gd name="connsiteX5" fmla="*/ 2200275 w 2809875"/>
              <a:gd name="connsiteY5" fmla="*/ 6005 h 1815755"/>
              <a:gd name="connsiteX6" fmla="*/ 2495550 w 2809875"/>
              <a:gd name="connsiteY6" fmla="*/ 682280 h 1815755"/>
              <a:gd name="connsiteX7" fmla="*/ 2809875 w 2809875"/>
              <a:gd name="connsiteY7" fmla="*/ 244130 h 1815755"/>
              <a:gd name="connsiteX8" fmla="*/ 2809875 w 2809875"/>
              <a:gd name="connsiteY8" fmla="*/ 244130 h 1815755"/>
              <a:gd name="connsiteX0" fmla="*/ 0 w 2809875"/>
              <a:gd name="connsiteY0" fmla="*/ 1814900 h 1814900"/>
              <a:gd name="connsiteX1" fmla="*/ 257175 w 2809875"/>
              <a:gd name="connsiteY1" fmla="*/ 586175 h 1814900"/>
              <a:gd name="connsiteX2" fmla="*/ 695325 w 2809875"/>
              <a:gd name="connsiteY2" fmla="*/ 1252925 h 1814900"/>
              <a:gd name="connsiteX3" fmla="*/ 1343025 w 2809875"/>
              <a:gd name="connsiteY3" fmla="*/ 490925 h 1814900"/>
              <a:gd name="connsiteX4" fmla="*/ 1859702 w 2809875"/>
              <a:gd name="connsiteY4" fmla="*/ 357575 h 1814900"/>
              <a:gd name="connsiteX5" fmla="*/ 2200275 w 2809875"/>
              <a:gd name="connsiteY5" fmla="*/ 5150 h 1814900"/>
              <a:gd name="connsiteX6" fmla="*/ 2495550 w 2809875"/>
              <a:gd name="connsiteY6" fmla="*/ 681425 h 1814900"/>
              <a:gd name="connsiteX7" fmla="*/ 2809875 w 2809875"/>
              <a:gd name="connsiteY7" fmla="*/ 243275 h 1814900"/>
              <a:gd name="connsiteX8" fmla="*/ 2809875 w 2809875"/>
              <a:gd name="connsiteY8" fmla="*/ 243275 h 1814900"/>
              <a:gd name="connsiteX0" fmla="*/ 0 w 2809875"/>
              <a:gd name="connsiteY0" fmla="*/ 2018483 h 2018483"/>
              <a:gd name="connsiteX1" fmla="*/ 257175 w 2809875"/>
              <a:gd name="connsiteY1" fmla="*/ 789758 h 2018483"/>
              <a:gd name="connsiteX2" fmla="*/ 695325 w 2809875"/>
              <a:gd name="connsiteY2" fmla="*/ 1456508 h 2018483"/>
              <a:gd name="connsiteX3" fmla="*/ 1343025 w 2809875"/>
              <a:gd name="connsiteY3" fmla="*/ 694508 h 2018483"/>
              <a:gd name="connsiteX4" fmla="*/ 1859702 w 2809875"/>
              <a:gd name="connsiteY4" fmla="*/ 561158 h 2018483"/>
              <a:gd name="connsiteX5" fmla="*/ 2286073 w 2809875"/>
              <a:gd name="connsiteY5" fmla="*/ 4090 h 2018483"/>
              <a:gd name="connsiteX6" fmla="*/ 2495550 w 2809875"/>
              <a:gd name="connsiteY6" fmla="*/ 885008 h 2018483"/>
              <a:gd name="connsiteX7" fmla="*/ 2809875 w 2809875"/>
              <a:gd name="connsiteY7" fmla="*/ 446858 h 2018483"/>
              <a:gd name="connsiteX8" fmla="*/ 2809875 w 2809875"/>
              <a:gd name="connsiteY8" fmla="*/ 446858 h 2018483"/>
              <a:gd name="connsiteX0" fmla="*/ 0 w 2809875"/>
              <a:gd name="connsiteY0" fmla="*/ 2017962 h 2017962"/>
              <a:gd name="connsiteX1" fmla="*/ 257175 w 2809875"/>
              <a:gd name="connsiteY1" fmla="*/ 789237 h 2017962"/>
              <a:gd name="connsiteX2" fmla="*/ 695325 w 2809875"/>
              <a:gd name="connsiteY2" fmla="*/ 1455987 h 2017962"/>
              <a:gd name="connsiteX3" fmla="*/ 1343025 w 2809875"/>
              <a:gd name="connsiteY3" fmla="*/ 693987 h 2017962"/>
              <a:gd name="connsiteX4" fmla="*/ 1881151 w 2809875"/>
              <a:gd name="connsiteY4" fmla="*/ 578432 h 2017962"/>
              <a:gd name="connsiteX5" fmla="*/ 2286073 w 2809875"/>
              <a:gd name="connsiteY5" fmla="*/ 3569 h 2017962"/>
              <a:gd name="connsiteX6" fmla="*/ 2495550 w 2809875"/>
              <a:gd name="connsiteY6" fmla="*/ 884487 h 2017962"/>
              <a:gd name="connsiteX7" fmla="*/ 2809875 w 2809875"/>
              <a:gd name="connsiteY7" fmla="*/ 446337 h 2017962"/>
              <a:gd name="connsiteX8" fmla="*/ 2809875 w 2809875"/>
              <a:gd name="connsiteY8" fmla="*/ 446337 h 2017962"/>
              <a:gd name="connsiteX0" fmla="*/ 0 w 2809875"/>
              <a:gd name="connsiteY0" fmla="*/ 2017513 h 2017513"/>
              <a:gd name="connsiteX1" fmla="*/ 257175 w 2809875"/>
              <a:gd name="connsiteY1" fmla="*/ 788788 h 2017513"/>
              <a:gd name="connsiteX2" fmla="*/ 695325 w 2809875"/>
              <a:gd name="connsiteY2" fmla="*/ 1455538 h 2017513"/>
              <a:gd name="connsiteX3" fmla="*/ 1343025 w 2809875"/>
              <a:gd name="connsiteY3" fmla="*/ 693538 h 2017513"/>
              <a:gd name="connsiteX4" fmla="*/ 1881151 w 2809875"/>
              <a:gd name="connsiteY4" fmla="*/ 577983 h 2017513"/>
              <a:gd name="connsiteX5" fmla="*/ 2286073 w 2809875"/>
              <a:gd name="connsiteY5" fmla="*/ 3120 h 2017513"/>
              <a:gd name="connsiteX6" fmla="*/ 2495550 w 2809875"/>
              <a:gd name="connsiteY6" fmla="*/ 884038 h 2017513"/>
              <a:gd name="connsiteX7" fmla="*/ 2809875 w 2809875"/>
              <a:gd name="connsiteY7" fmla="*/ 445888 h 2017513"/>
              <a:gd name="connsiteX8" fmla="*/ 2809875 w 2809875"/>
              <a:gd name="connsiteY8" fmla="*/ 445888 h 2017513"/>
              <a:gd name="connsiteX0" fmla="*/ 0 w 2809875"/>
              <a:gd name="connsiteY0" fmla="*/ 2018019 h 2018019"/>
              <a:gd name="connsiteX1" fmla="*/ 257175 w 2809875"/>
              <a:gd name="connsiteY1" fmla="*/ 789294 h 2018019"/>
              <a:gd name="connsiteX2" fmla="*/ 695325 w 2809875"/>
              <a:gd name="connsiteY2" fmla="*/ 1456044 h 2018019"/>
              <a:gd name="connsiteX3" fmla="*/ 1357325 w 2809875"/>
              <a:gd name="connsiteY3" fmla="*/ 747429 h 2018019"/>
              <a:gd name="connsiteX4" fmla="*/ 1881151 w 2809875"/>
              <a:gd name="connsiteY4" fmla="*/ 578489 h 2018019"/>
              <a:gd name="connsiteX5" fmla="*/ 2286073 w 2809875"/>
              <a:gd name="connsiteY5" fmla="*/ 3626 h 2018019"/>
              <a:gd name="connsiteX6" fmla="*/ 2495550 w 2809875"/>
              <a:gd name="connsiteY6" fmla="*/ 884544 h 2018019"/>
              <a:gd name="connsiteX7" fmla="*/ 2809875 w 2809875"/>
              <a:gd name="connsiteY7" fmla="*/ 446394 h 2018019"/>
              <a:gd name="connsiteX8" fmla="*/ 2809875 w 2809875"/>
              <a:gd name="connsiteY8" fmla="*/ 446394 h 2018019"/>
              <a:gd name="connsiteX0" fmla="*/ 0 w 2809875"/>
              <a:gd name="connsiteY0" fmla="*/ 2016895 h 2016895"/>
              <a:gd name="connsiteX1" fmla="*/ 257175 w 2809875"/>
              <a:gd name="connsiteY1" fmla="*/ 788170 h 2016895"/>
              <a:gd name="connsiteX2" fmla="*/ 695325 w 2809875"/>
              <a:gd name="connsiteY2" fmla="*/ 1454920 h 2016895"/>
              <a:gd name="connsiteX3" fmla="*/ 1357325 w 2809875"/>
              <a:gd name="connsiteY3" fmla="*/ 746305 h 2016895"/>
              <a:gd name="connsiteX4" fmla="*/ 1881151 w 2809875"/>
              <a:gd name="connsiteY4" fmla="*/ 621852 h 2016895"/>
              <a:gd name="connsiteX5" fmla="*/ 2286073 w 2809875"/>
              <a:gd name="connsiteY5" fmla="*/ 2502 h 2016895"/>
              <a:gd name="connsiteX6" fmla="*/ 2495550 w 2809875"/>
              <a:gd name="connsiteY6" fmla="*/ 883420 h 2016895"/>
              <a:gd name="connsiteX7" fmla="*/ 2809875 w 2809875"/>
              <a:gd name="connsiteY7" fmla="*/ 445270 h 2016895"/>
              <a:gd name="connsiteX8" fmla="*/ 2809875 w 2809875"/>
              <a:gd name="connsiteY8" fmla="*/ 445270 h 2016895"/>
              <a:gd name="connsiteX0" fmla="*/ 0 w 2809875"/>
              <a:gd name="connsiteY0" fmla="*/ 2016478 h 2016478"/>
              <a:gd name="connsiteX1" fmla="*/ 257175 w 2809875"/>
              <a:gd name="connsiteY1" fmla="*/ 787753 h 2016478"/>
              <a:gd name="connsiteX2" fmla="*/ 695325 w 2809875"/>
              <a:gd name="connsiteY2" fmla="*/ 1454503 h 2016478"/>
              <a:gd name="connsiteX3" fmla="*/ 1357325 w 2809875"/>
              <a:gd name="connsiteY3" fmla="*/ 745888 h 2016478"/>
              <a:gd name="connsiteX4" fmla="*/ 1881151 w 2809875"/>
              <a:gd name="connsiteY4" fmla="*/ 621435 h 2016478"/>
              <a:gd name="connsiteX5" fmla="*/ 2286073 w 2809875"/>
              <a:gd name="connsiteY5" fmla="*/ 2085 h 2016478"/>
              <a:gd name="connsiteX6" fmla="*/ 2495550 w 2809875"/>
              <a:gd name="connsiteY6" fmla="*/ 883003 h 2016478"/>
              <a:gd name="connsiteX7" fmla="*/ 2809875 w 2809875"/>
              <a:gd name="connsiteY7" fmla="*/ 444853 h 2016478"/>
              <a:gd name="connsiteX8" fmla="*/ 2809875 w 2809875"/>
              <a:gd name="connsiteY8" fmla="*/ 444853 h 2016478"/>
              <a:gd name="connsiteX0" fmla="*/ 0 w 2809875"/>
              <a:gd name="connsiteY0" fmla="*/ 2016920 h 2016920"/>
              <a:gd name="connsiteX1" fmla="*/ 257175 w 2809875"/>
              <a:gd name="connsiteY1" fmla="*/ 788195 h 2016920"/>
              <a:gd name="connsiteX2" fmla="*/ 695325 w 2809875"/>
              <a:gd name="connsiteY2" fmla="*/ 1454945 h 2016920"/>
              <a:gd name="connsiteX3" fmla="*/ 1343025 w 2809875"/>
              <a:gd name="connsiteY3" fmla="*/ 781920 h 2016920"/>
              <a:gd name="connsiteX4" fmla="*/ 1881151 w 2809875"/>
              <a:gd name="connsiteY4" fmla="*/ 621877 h 2016920"/>
              <a:gd name="connsiteX5" fmla="*/ 2286073 w 2809875"/>
              <a:gd name="connsiteY5" fmla="*/ 2527 h 2016920"/>
              <a:gd name="connsiteX6" fmla="*/ 2495550 w 2809875"/>
              <a:gd name="connsiteY6" fmla="*/ 883445 h 2016920"/>
              <a:gd name="connsiteX7" fmla="*/ 2809875 w 2809875"/>
              <a:gd name="connsiteY7" fmla="*/ 445295 h 2016920"/>
              <a:gd name="connsiteX8" fmla="*/ 2809875 w 2809875"/>
              <a:gd name="connsiteY8" fmla="*/ 445295 h 2016920"/>
              <a:gd name="connsiteX0" fmla="*/ 0 w 2809875"/>
              <a:gd name="connsiteY0" fmla="*/ 2016920 h 2016920"/>
              <a:gd name="connsiteX1" fmla="*/ 257175 w 2809875"/>
              <a:gd name="connsiteY1" fmla="*/ 788195 h 2016920"/>
              <a:gd name="connsiteX2" fmla="*/ 695325 w 2809875"/>
              <a:gd name="connsiteY2" fmla="*/ 1454945 h 2016920"/>
              <a:gd name="connsiteX3" fmla="*/ 1343025 w 2809875"/>
              <a:gd name="connsiteY3" fmla="*/ 781920 h 2016920"/>
              <a:gd name="connsiteX4" fmla="*/ 1881151 w 2809875"/>
              <a:gd name="connsiteY4" fmla="*/ 621877 h 2016920"/>
              <a:gd name="connsiteX5" fmla="*/ 2286073 w 2809875"/>
              <a:gd name="connsiteY5" fmla="*/ 2527 h 2016920"/>
              <a:gd name="connsiteX6" fmla="*/ 2495550 w 2809875"/>
              <a:gd name="connsiteY6" fmla="*/ 883445 h 2016920"/>
              <a:gd name="connsiteX7" fmla="*/ 2809875 w 2809875"/>
              <a:gd name="connsiteY7" fmla="*/ 445295 h 2016920"/>
              <a:gd name="connsiteX8" fmla="*/ 2809875 w 2809875"/>
              <a:gd name="connsiteY8" fmla="*/ 445295 h 2016920"/>
              <a:gd name="connsiteX0" fmla="*/ 0 w 2809875"/>
              <a:gd name="connsiteY0" fmla="*/ 2016889 h 2016889"/>
              <a:gd name="connsiteX1" fmla="*/ 257175 w 2809875"/>
              <a:gd name="connsiteY1" fmla="*/ 788164 h 2016889"/>
              <a:gd name="connsiteX2" fmla="*/ 695325 w 2809875"/>
              <a:gd name="connsiteY2" fmla="*/ 1454914 h 2016889"/>
              <a:gd name="connsiteX3" fmla="*/ 1350175 w 2809875"/>
              <a:gd name="connsiteY3" fmla="*/ 737402 h 2016889"/>
              <a:gd name="connsiteX4" fmla="*/ 1881151 w 2809875"/>
              <a:gd name="connsiteY4" fmla="*/ 621846 h 2016889"/>
              <a:gd name="connsiteX5" fmla="*/ 2286073 w 2809875"/>
              <a:gd name="connsiteY5" fmla="*/ 2496 h 2016889"/>
              <a:gd name="connsiteX6" fmla="*/ 2495550 w 2809875"/>
              <a:gd name="connsiteY6" fmla="*/ 883414 h 2016889"/>
              <a:gd name="connsiteX7" fmla="*/ 2809875 w 2809875"/>
              <a:gd name="connsiteY7" fmla="*/ 445264 h 2016889"/>
              <a:gd name="connsiteX8" fmla="*/ 2809875 w 2809875"/>
              <a:gd name="connsiteY8" fmla="*/ 445264 h 2016889"/>
              <a:gd name="connsiteX0" fmla="*/ 0 w 2809875"/>
              <a:gd name="connsiteY0" fmla="*/ 2016870 h 2016870"/>
              <a:gd name="connsiteX1" fmla="*/ 257175 w 2809875"/>
              <a:gd name="connsiteY1" fmla="*/ 788145 h 2016870"/>
              <a:gd name="connsiteX2" fmla="*/ 695325 w 2809875"/>
              <a:gd name="connsiteY2" fmla="*/ 1454895 h 2016870"/>
              <a:gd name="connsiteX3" fmla="*/ 1350175 w 2809875"/>
              <a:gd name="connsiteY3" fmla="*/ 710691 h 2016870"/>
              <a:gd name="connsiteX4" fmla="*/ 1881151 w 2809875"/>
              <a:gd name="connsiteY4" fmla="*/ 621827 h 2016870"/>
              <a:gd name="connsiteX5" fmla="*/ 2286073 w 2809875"/>
              <a:gd name="connsiteY5" fmla="*/ 2477 h 2016870"/>
              <a:gd name="connsiteX6" fmla="*/ 2495550 w 2809875"/>
              <a:gd name="connsiteY6" fmla="*/ 883395 h 2016870"/>
              <a:gd name="connsiteX7" fmla="*/ 2809875 w 2809875"/>
              <a:gd name="connsiteY7" fmla="*/ 445245 h 2016870"/>
              <a:gd name="connsiteX8" fmla="*/ 2809875 w 2809875"/>
              <a:gd name="connsiteY8" fmla="*/ 445245 h 2016870"/>
              <a:gd name="connsiteX0" fmla="*/ 0 w 2809875"/>
              <a:gd name="connsiteY0" fmla="*/ 2017980 h 2017980"/>
              <a:gd name="connsiteX1" fmla="*/ 257175 w 2809875"/>
              <a:gd name="connsiteY1" fmla="*/ 789255 h 2017980"/>
              <a:gd name="connsiteX2" fmla="*/ 695325 w 2809875"/>
              <a:gd name="connsiteY2" fmla="*/ 1456005 h 2017980"/>
              <a:gd name="connsiteX3" fmla="*/ 1350175 w 2809875"/>
              <a:gd name="connsiteY3" fmla="*/ 711801 h 2017980"/>
              <a:gd name="connsiteX4" fmla="*/ 1881151 w 2809875"/>
              <a:gd name="connsiteY4" fmla="*/ 578449 h 2017980"/>
              <a:gd name="connsiteX5" fmla="*/ 2286073 w 2809875"/>
              <a:gd name="connsiteY5" fmla="*/ 3587 h 2017980"/>
              <a:gd name="connsiteX6" fmla="*/ 2495550 w 2809875"/>
              <a:gd name="connsiteY6" fmla="*/ 884505 h 2017980"/>
              <a:gd name="connsiteX7" fmla="*/ 2809875 w 2809875"/>
              <a:gd name="connsiteY7" fmla="*/ 446355 h 2017980"/>
              <a:gd name="connsiteX8" fmla="*/ 2809875 w 2809875"/>
              <a:gd name="connsiteY8" fmla="*/ 446355 h 2017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09875" h="2017980">
                <a:moveTo>
                  <a:pt x="0" y="2017980"/>
                </a:moveTo>
                <a:cubicBezTo>
                  <a:pt x="70644" y="1450448"/>
                  <a:pt x="141288" y="882917"/>
                  <a:pt x="257175" y="789255"/>
                </a:cubicBezTo>
                <a:cubicBezTo>
                  <a:pt x="373062" y="695593"/>
                  <a:pt x="513158" y="1468914"/>
                  <a:pt x="695325" y="1456005"/>
                </a:cubicBezTo>
                <a:cubicBezTo>
                  <a:pt x="877492" y="1443096"/>
                  <a:pt x="1152537" y="858060"/>
                  <a:pt x="1350175" y="711801"/>
                </a:cubicBezTo>
                <a:cubicBezTo>
                  <a:pt x="1547813" y="565542"/>
                  <a:pt x="1725168" y="696485"/>
                  <a:pt x="1881151" y="578449"/>
                </a:cubicBezTo>
                <a:cubicBezTo>
                  <a:pt x="2037134" y="460413"/>
                  <a:pt x="2183673" y="-47422"/>
                  <a:pt x="2286073" y="3587"/>
                </a:cubicBezTo>
                <a:cubicBezTo>
                  <a:pt x="2388473" y="54596"/>
                  <a:pt x="2408250" y="810710"/>
                  <a:pt x="2495550" y="884505"/>
                </a:cubicBezTo>
                <a:cubicBezTo>
                  <a:pt x="2582850" y="958300"/>
                  <a:pt x="2809875" y="446355"/>
                  <a:pt x="2809875" y="446355"/>
                </a:cubicBezTo>
                <a:lnTo>
                  <a:pt x="2809875" y="446355"/>
                </a:lnTo>
              </a:path>
            </a:pathLst>
          </a:custGeom>
          <a:noFill/>
          <a:ln w="28575">
            <a:solidFill>
              <a:srgbClr val="B80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A2D9A92-A035-479C-976C-52B8797DE128}"/>
              </a:ext>
            </a:extLst>
          </p:cNvPr>
          <p:cNvCxnSpPr>
            <a:cxnSpLocks/>
          </p:cNvCxnSpPr>
          <p:nvPr/>
        </p:nvCxnSpPr>
        <p:spPr>
          <a:xfrm>
            <a:off x="2216842" y="2964486"/>
            <a:ext cx="442516" cy="0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3587B80-6873-42DD-BA75-ADBC8CEB6AC2}"/>
              </a:ext>
            </a:extLst>
          </p:cNvPr>
          <p:cNvCxnSpPr>
            <a:cxnSpLocks/>
          </p:cNvCxnSpPr>
          <p:nvPr/>
        </p:nvCxnSpPr>
        <p:spPr>
          <a:xfrm>
            <a:off x="2731192" y="3707436"/>
            <a:ext cx="442516" cy="0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AE37E0-9CFA-4301-B0AE-720340069533}"/>
              </a:ext>
            </a:extLst>
          </p:cNvPr>
          <p:cNvCxnSpPr>
            <a:cxnSpLocks/>
          </p:cNvCxnSpPr>
          <p:nvPr/>
        </p:nvCxnSpPr>
        <p:spPr>
          <a:xfrm>
            <a:off x="4095750" y="2783511"/>
            <a:ext cx="647700" cy="0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60E121C-9241-404B-A1EB-3366011524C2}"/>
              </a:ext>
            </a:extLst>
          </p:cNvPr>
          <p:cNvCxnSpPr>
            <a:cxnSpLocks/>
          </p:cNvCxnSpPr>
          <p:nvPr/>
        </p:nvCxnSpPr>
        <p:spPr>
          <a:xfrm>
            <a:off x="4743450" y="2131244"/>
            <a:ext cx="647700" cy="0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6D67086A-CB84-4203-B432-3DA3C9445D02}"/>
              </a:ext>
            </a:extLst>
          </p:cNvPr>
          <p:cNvSpPr/>
          <p:nvPr/>
        </p:nvSpPr>
        <p:spPr>
          <a:xfrm>
            <a:off x="3600451" y="3140342"/>
            <a:ext cx="2190749" cy="723876"/>
          </a:xfrm>
          <a:prstGeom prst="wedgeRectCallout">
            <a:avLst>
              <a:gd name="adj1" fmla="val -12282"/>
              <a:gd name="adj2" fmla="val -87900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Saddle is a point of inflection where the derivative is also zero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B4535304-2180-4B1A-9EA0-FD8BA6E44CCF}"/>
              </a:ext>
            </a:extLst>
          </p:cNvPr>
          <p:cNvSpPr/>
          <p:nvPr/>
        </p:nvSpPr>
        <p:spPr>
          <a:xfrm>
            <a:off x="3086101" y="2306952"/>
            <a:ext cx="1333500" cy="320779"/>
          </a:xfrm>
          <a:prstGeom prst="wedgeRectCallout">
            <a:avLst>
              <a:gd name="adj1" fmla="val 47412"/>
              <a:gd name="adj2" fmla="val 7921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A saddle point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997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212"/>
    </mc:Choice>
    <mc:Fallback xmlns="">
      <p:transition spd="slow" advTm="1202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Multivariate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973125"/>
                <a:ext cx="11740617" cy="5567231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Most functions that we see in ML are multivariate function</a:t>
                </a:r>
              </a:p>
              <a:p>
                <a:pPr marL="0" indent="0">
                  <a:buNone/>
                </a:pPr>
                <a:endParaRPr lang="en-IN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Example: Loss </a:t>
                </a:r>
                <a:r>
                  <a:rPr lang="en-IN" dirty="0" err="1">
                    <a:latin typeface="Abadi Extra Light" panose="020B0204020104020204" pitchFamily="34" charset="0"/>
                  </a:rPr>
                  <a:t>fn</a:t>
                </a:r>
                <a:r>
                  <a:rPr lang="en-IN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1" i="1" dirty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in </a:t>
                </a:r>
                <a:r>
                  <a:rPr lang="en-IN" dirty="0" err="1">
                    <a:latin typeface="Abadi Extra Light" panose="020B0204020104020204" pitchFamily="34" charset="0"/>
                  </a:rPr>
                  <a:t>lin</a:t>
                </a:r>
                <a:r>
                  <a:rPr lang="en-IN" dirty="0">
                    <a:latin typeface="Abadi Extra Light" panose="020B0204020104020204" pitchFamily="34" charset="0"/>
                  </a:rPr>
                  <a:t>-reg was a </a:t>
                </a:r>
                <a:r>
                  <a:rPr lang="en-IN" dirty="0" err="1">
                    <a:latin typeface="Abadi Extra Light" panose="020B0204020104020204" pitchFamily="34" charset="0"/>
                  </a:rPr>
                  <a:t>multivar</a:t>
                </a:r>
                <a:r>
                  <a:rPr lang="en-IN" dirty="0">
                    <a:latin typeface="Abadi Extra Light" panose="020B0204020104020204" pitchFamily="34" charset="0"/>
                  </a:rPr>
                  <a:t> function of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-dim vector </a:t>
                </a:r>
                <a14:m>
                  <m:oMath xmlns:m="http://schemas.openxmlformats.org/officeDocument/2006/math">
                    <m:r>
                      <a:rPr lang="en-IN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IN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b="1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8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Here is an illustration of a function of 2 variables (4 maxima and 5 minima)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b="1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8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r>
                  <a:rPr lang="en-GB" sz="1100" dirty="0">
                    <a:latin typeface="Abadi Extra Light" panose="020B0204020104020204" pitchFamily="34" charset="0"/>
                  </a:rPr>
                  <a:t>																				                                                                                            </a:t>
                </a: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r>
                  <a:rPr lang="en-GB" sz="1100" dirty="0">
                    <a:latin typeface="Abadi Extra Light" panose="020B0204020104020204" pitchFamily="34" charset="0"/>
                  </a:rPr>
                  <a:t>                                                                                                                                                                                                                 </a:t>
                </a:r>
                <a:r>
                  <a:rPr lang="en-GB" sz="1100" dirty="0">
                    <a:latin typeface="Abadi Extra Light" panose="020B0204020104020204" pitchFamily="34" charset="0"/>
                    <a:hlinkClick r:id="rId4"/>
                  </a:rPr>
                  <a:t>https://www.youtube.com/watch?v=WsZj5Rb6do8</a:t>
                </a: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973125"/>
                <a:ext cx="11740617" cy="5567231"/>
              </a:xfrm>
              <a:blipFill>
                <a:blip r:embed="rId5"/>
                <a:stretch>
                  <a:fillRect l="-935" t="-1972" b="-405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9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AEDDA24-FB5F-46BE-8A4A-83D1CF7F9F23}"/>
                  </a:ext>
                </a:extLst>
              </p:cNvPr>
              <p:cNvSpPr txBox="1"/>
              <p:nvPr/>
            </p:nvSpPr>
            <p:spPr>
              <a:xfrm>
                <a:off x="4569987" y="2450123"/>
                <a:ext cx="224317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IN" sz="2800" dirty="0"/>
                  <a:t> </a:t>
                </a:r>
                <a14:m>
                  <m:oMath xmlns:m="http://schemas.openxmlformats.org/officeDocument/2006/math">
                    <m:r>
                      <a:rPr lang="en-IN" sz="280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sz="2800" dirty="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AEDDA24-FB5F-46BE-8A4A-83D1CF7F9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9987" y="2450123"/>
                <a:ext cx="2243178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8" name="Picture 6">
            <a:extLst>
              <a:ext uri="{FF2B5EF4-FFF2-40B4-BE49-F238E27FC236}">
                <a16:creationId xmlns:a16="http://schemas.microsoft.com/office/drawing/2014/main" id="{C87ADD2F-3AE5-4548-BF60-E194341BC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267" y="3826913"/>
            <a:ext cx="2998702" cy="2713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CD735D7D-4DE5-4900-BCD4-AC5B118E4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428" y="3654581"/>
            <a:ext cx="3370585" cy="28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507F4CF6-429B-44DB-B85B-4C7126035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334" y="3826915"/>
            <a:ext cx="419331" cy="2348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53E24D04-A6BF-4410-BBDB-96FBED00D41A}"/>
              </a:ext>
            </a:extLst>
          </p:cNvPr>
          <p:cNvSpPr/>
          <p:nvPr/>
        </p:nvSpPr>
        <p:spPr>
          <a:xfrm>
            <a:off x="9844168" y="3916114"/>
            <a:ext cx="2232427" cy="1267520"/>
          </a:xfrm>
          <a:prstGeom prst="wedgeRectCallout">
            <a:avLst>
              <a:gd name="adj1" fmla="val -60785"/>
              <a:gd name="adj2" fmla="val 38950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  <a:latin typeface="Abadi Extra Light" panose="020B0204020104020204" pitchFamily="34" charset="0"/>
              </a:rPr>
              <a:t>Two-dim contour plot of the function (i.e., what it looks like from the above)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0DF1D3-D20B-4998-926D-15E976F74D8B}"/>
              </a:ext>
            </a:extLst>
          </p:cNvPr>
          <p:cNvSpPr txBox="1"/>
          <p:nvPr/>
        </p:nvSpPr>
        <p:spPr>
          <a:xfrm>
            <a:off x="0" y="6554302"/>
            <a:ext cx="45890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>
                <a:latin typeface="Abadi Extra Light" panose="020B0204020104020204" pitchFamily="34" charset="0"/>
              </a:rPr>
              <a:t>Plot courtesy: http://benchmarkfcns.xyz/benchmarkfcns/griewankfcn.html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718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981"/>
    </mc:Choice>
    <mc:Fallback xmlns="">
      <p:transition spd="slow" advTm="1079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 animBg="1"/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6|8.8|12.3|10.9|14.1|3.7|15.9|5.7|8.8|19.1|0.9|0.7|0.9|12.7|18.7|24.2|10.9|12.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4|10.7|42.6|14.9|15.8|12.6|7.6|54.4|76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1|2.7|6.1|16.9|31.9|12.8|4.8|1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3|16.8|20.7|13.7|33|32.1|27.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.00189"/>
  <p:tag name="ORIGINALWIDTH" val="47.00244"/>
  <p:tag name="LATEXADDIN" val="\documentclass{article}&#10;\usepackage{amsmath,amssymb}&#10;\usepackage{olo}&#10;\pagestyle{empty}&#10;\begin{document}&#10;&#10;\[&#10;\vx&#10;\]&#10;&#10;\end{document}"/>
  <p:tag name="IGUANATEXSIZE" val="32"/>
  <p:tag name="IGUANATEXCURSOR" val="11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.00275"/>
  <p:tag name="ORIGINALWIDTH" val="47.00244"/>
  <p:tag name="LATEXADDIN" val="\documentclass{article}&#10;\usepackage{amsmath,amssymb}&#10;\usepackage{olo}&#10;\pagestyle{empty}&#10;\begin{document}&#10;&#10;\[&#10;\vy&#10;\]&#10;&#10;\end{document}"/>
  <p:tag name="IGUANATEXSIZE" val="32"/>
  <p:tag name="IGUANATEXCURSOR" val="11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5.00386"/>
  <p:tag name="ORIGINALWIDTH" val="331.017"/>
  <p:tag name="LATEXADDIN" val="\documentclass{article}&#10;\usepackage{amsmath,amssymb}&#10;\usepackage{olo}&#10;\pagestyle{empty}&#10;\begin{document}&#10;&#10;\[&#10;\forall \vx,\vy \in \cC&#10;\]&#10;&#10;\end{document}"/>
  <p:tag name="IGUANATEXSIZE" val="40"/>
  <p:tag name="IGUANATEXCURSOR" val="11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00425"/>
  <p:tag name="ORIGINALWIDTH" val="352.5181"/>
  <p:tag name="LATEXADDIN" val="\documentclass{article}&#10;\usepackage{amsmath,amssymb}&#10;\usepackage{olo}&#10;\pagestyle{empty}&#10;\begin{document}&#10;&#10;\[&#10;\forall \lambda \in [0,1]&#10;\]&#10;&#10;\end{document}"/>
  <p:tag name="IGUANATEXSIZE" val="40"/>
  <p:tag name="IGUANATEXCURSOR" val="11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00425"/>
  <p:tag name="ORIGINALWIDTH" val="775.0399"/>
  <p:tag name="LATEXADDIN" val="\documentclass{article}&#10;\usepackage{amsmath,amssymb}&#10;\usepackage{olo}&#10;\pagestyle{empty}&#10;\begin{document}&#10;&#10;\[&#10;\vz = \lambda\cdot\vx + (1-\lambda)\cdot\vy&#10;\]&#10;&#10;\end{document}"/>
  <p:tag name="IGUANATEXSIZE" val="40"/>
  <p:tag name="IGUANATEXCURSOR" val="13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1.50315"/>
  <p:tag name="ORIGINALWIDTH" val="116.006"/>
  <p:tag name="LATEXADDIN" val="\documentclass{article}&#10;\usepackage{amsmath,amssymb}&#10;\usepackage{olo}&#10;\pagestyle{empty}&#10;\begin{document}&#10;&#10;\[&#10;\in \cC&#10;\]&#10;&#10;\end{document}"/>
  <p:tag name="IGUANATEXSIZE" val="40"/>
  <p:tag name="IGUANATEXCURSOR" val="11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6.00441"/>
  <p:tag name="ORIGINALWIDTH" val="251.5129"/>
  <p:tag name="LATEXADDIN" val="\documentclass{article}&#10;\usepackage{amsmath,amssymb}&#10;\pagestyle{empty}&#10;\begin{document}&#10;&#10;\[&#10;{\cal C} \subseteq {\mathbb R}^d&#10;\]&#10;&#10;\end{document}"/>
  <p:tag name="IGUANATEXSIZE" val="60"/>
  <p:tag name="IGUANATEXCURSOR" val="9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11|16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.00189"/>
  <p:tag name="ORIGINALWIDTH" val="36.00181"/>
  <p:tag name="LATEXADDIN" val="\documentclass{article}&#10;\usepackage{amsmath,amssymb}&#10;\usepackage{olo}&#10;\pagestyle{empty}&#10;\begin{document}&#10;&#10;\[&#10;\vz&#10;\]&#10;&#10;\end{document}"/>
  <p:tag name="IGUANATEXSIZE" val="32"/>
  <p:tag name="IGUANATEXCURSOR" val="11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.00189"/>
  <p:tag name="ORIGINALWIDTH" val="47.00244"/>
  <p:tag name="LATEXADDIN" val="\documentclass{article}&#10;\usepackage{amsmath,amssymb}&#10;\usepackage{olo}&#10;\pagestyle{empty}&#10;\begin{document}&#10;&#10;\[&#10;\vx&#10;\]&#10;&#10;\end{document}"/>
  <p:tag name="IGUANATEXSIZE" val="32"/>
  <p:tag name="IGUANATEXCURSOR" val="11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.00275"/>
  <p:tag name="ORIGINALWIDTH" val="47.00244"/>
  <p:tag name="LATEXADDIN" val="\documentclass{article}&#10;\usepackage{amsmath,amssymb}&#10;\usepackage{olo}&#10;\pagestyle{empty}&#10;\begin{document}&#10;&#10;\[&#10;\vy&#10;\]&#10;&#10;\end{document}"/>
  <p:tag name="IGUANATEXSIZE" val="32"/>
  <p:tag name="IGUANATEXCURSOR" val="11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.00189"/>
  <p:tag name="ORIGINALWIDTH" val="47.00244"/>
  <p:tag name="LATEXADDIN" val="\documentclass{article}&#10;\usepackage{amsmath,amssymb}&#10;\usepackage{olo}&#10;\pagestyle{empty}&#10;\begin{document}&#10;&#10;\[&#10;\vx&#10;\]&#10;&#10;\end{document}"/>
  <p:tag name="IGUANATEXSIZE" val="32"/>
  <p:tag name="IGUANATEXCURSOR" val="11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.00275"/>
  <p:tag name="ORIGINALWIDTH" val="47.00244"/>
  <p:tag name="LATEXADDIN" val="\documentclass{article}&#10;\usepackage{amsmath,amssymb}&#10;\usepackage{olo}&#10;\pagestyle{empty}&#10;\begin{document}&#10;&#10;\[&#10;\vy&#10;\]&#10;&#10;\end{document}"/>
  <p:tag name="IGUANATEXSIZE" val="32"/>
  <p:tag name="IGUANATEXCURSOR" val="11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.00189"/>
  <p:tag name="ORIGINALWIDTH" val="36.00181"/>
  <p:tag name="LATEXADDIN" val="\documentclass{article}&#10;\usepackage{amsmath,amssymb}&#10;\usepackage{olo}&#10;\pagestyle{empty}&#10;\begin{document}&#10;&#10;\[&#10;\vz&#10;\]&#10;&#10;\end{document}"/>
  <p:tag name="IGUANATEXSIZE" val="32"/>
  <p:tag name="IGUANATEXCURSOR" val="11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9.6|14.1|46.8|8.4|8.1|20.1|16.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1.50472"/>
  <p:tag name="ORIGINALWIDTH" val="400.5205"/>
  <p:tag name="LATEXADDIN" val="\documentclass{article}&#10;\usepackage{amsmath,amssymb}&#10;\pagestyle{empty}&#10;\begin{document}&#10;&#10;\[&#10;f: \mathbb R^d \rightarrow \mathbb R&#10;\]&#10;&#10;\end{document}"/>
  <p:tag name="IGUANATEXSIZE" val="60"/>
  <p:tag name="IGUANATEXCURSOR" val="9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00425"/>
  <p:tag name="ORIGINALWIDTH" val="222.0114"/>
  <p:tag name="LATEXADDIN" val="\documentclass{article}&#10;\usepackage{amsmath,amssymb}&#10;\pagestyle{empty}&#10;\begin{document}&#10;&#10;\[&#10;\nabla f(\mathbf x)&#10;\]&#10;&#10;\end{document}"/>
  <p:tag name="IGUANATEXSIZE" val="28"/>
  <p:tag name="IGUANATEXCURSOR" val="11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00425"/>
  <p:tag name="ORIGINALWIDTH" val="222.0114"/>
  <p:tag name="LATEXADDIN" val="\documentclass{article}&#10;\usepackage{amsmath,amssymb}&#10;\pagestyle{empty}&#10;\begin{document}&#10;&#10;\[&#10;\nabla f(\mathbf x)&#10;\]&#10;&#10;\end{document}"/>
  <p:tag name="IGUANATEXSIZE" val="28"/>
  <p:tag name="IGUANATEXCURSOR" val="10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|12.5|5.8|23.8|4.9|8.6|7.8|4.6|34.9|12.8|18.5|18.6|1.2|11.7|1.9|0.6|0.6|0.8|0.6|15.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.00378"/>
  <p:tag name="ORIGINALWIDTH" val="181.5093"/>
  <p:tag name="LATEXADDIN" val="\documentclass{article}&#10;\usepackage{amsmath,amssymb}&#10;\usepackage{olo}&#10;\pagestyle{empty}&#10;\begin{document}&#10;&#10;\[&#10;\forall \vx,\vy&#10;\]&#10;&#10;\end{document}"/>
  <p:tag name="IGUANATEXSIZE" val="40"/>
  <p:tag name="IGUANATEXCURSOR" val="12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00425"/>
  <p:tag name="ORIGINALWIDTH" val="352.5181"/>
  <p:tag name="LATEXADDIN" val="\documentclass{article}&#10;\usepackage{amsmath,amssymb}&#10;\usepackage{olo}&#10;\pagestyle{empty}&#10;\begin{document}&#10;&#10;\[&#10;\forall \lambda \in [0,1]&#10;\]&#10;&#10;\end{document}"/>
  <p:tag name="IGUANATEXSIZE" val="40"/>
  <p:tag name="IGUANATEXCURSOR" val="117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00425"/>
  <p:tag name="ORIGINALWIDTH" val="775.0399"/>
  <p:tag name="LATEXADDIN" val="\documentclass{article}&#10;\usepackage{amsmath,amssymb}&#10;\usepackage{olo}&#10;\pagestyle{empty}&#10;\begin{document}&#10;&#10;\[&#10;\vz = \lambda\cdot\vx + (1-\lambda)\cdot\vy&#10;\]&#10;&#10;\end{document}"/>
  <p:tag name="IGUANATEXSIZE" val="40"/>
  <p:tag name="IGUANATEXCURSOR" val="13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00425"/>
  <p:tag name="ORIGINALWIDTH" val="1111.057"/>
  <p:tag name="LATEXADDIN" val="\documentclass{article}&#10;\usepackage{amsmath,amssymb}&#10;\usepackage{olo}&#10;\pagestyle{empty}&#10;\begin{document}&#10;&#10;\[&#10;f(\vz) \leq \lambda\cdot f(\vx) + (1-\lambda)\cdot f(\vy)&#10;\]&#10;&#10;\end{document}"/>
  <p:tag name="IGUANATEXSIZE" val="40"/>
  <p:tag name="IGUANATEXCURSOR" val="118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00425"/>
  <p:tag name="ORIGINALWIDTH" val="1067.555"/>
  <p:tag name="LATEXADDIN" val="\documentclass{article}&#10;\usepackage{amsmath,amssymb}&#10;\usepackage{olo}&#10;\pagestyle{empty}&#10;\begin{document}&#10;&#10;\[&#10;f(\vy) \geq f(\vx) + \ip{\nabla f(\vx)}{\vy - \vx}&#10;\]&#10;&#10;\end{document}"/>
  <p:tag name="IGUANATEXSIZE" val="40"/>
  <p:tag name="IGUANATEXCURSOR" val="11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6.50189"/>
  <p:tag name="ORIGINALWIDTH" val="36.00181"/>
  <p:tag name="LATEXADDIN" val="\documentclass{article}&#10;\usepackage{amsmath,amssymb}&#10;\pagestyle{empty}&#10;\begin{document}&#10;&#10;\[&#10;\mathbf z&#10;\]&#10;&#10;\end{document}"/>
  <p:tag name="IGUANATEXSIZE" val="36"/>
  <p:tag name="IGUANATEXCURSOR" val="10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.00275"/>
  <p:tag name="ORIGINALWIDTH" val="47.00244"/>
  <p:tag name="LATEXADDIN" val="\documentclass{article}&#10;\usepackage{amsmath,amssymb}&#10;\pagestyle{empty}&#10;\begin{document}&#10;&#10;\[&#10;\mathbf y&#10;\]&#10;&#10;\end{document}"/>
  <p:tag name="IGUANATEXSIZE" val="36"/>
  <p:tag name="IGUANATEXCURSOR" val="10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6.50189"/>
  <p:tag name="ORIGINALWIDTH" val="47.50244"/>
  <p:tag name="LATEXADDIN" val="\documentclass{article}&#10;\usepackage{amsmath,amssymb}&#10;\pagestyle{empty}&#10;\begin{document}&#10;&#10;\[&#10;\mathbf x&#10;\]&#10;&#10;\end{document}"/>
  <p:tag name="IGUANATEXSIZE" val="36"/>
  <p:tag name="IGUANATEXCURSOR" val="10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6.50189"/>
  <p:tag name="ORIGINALWIDTH" val="36.00181"/>
  <p:tag name="LATEXADDIN" val="\documentclass{article}&#10;\usepackage{amsmath,amssymb}&#10;\pagestyle{empty}&#10;\begin{document}&#10;&#10;\[&#10;\mathbf z&#10;\]&#10;&#10;\end{document}"/>
  <p:tag name="IGUANATEXSIZE" val="36"/>
  <p:tag name="IGUANATEXCURSOR" val="10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.00275"/>
  <p:tag name="ORIGINALWIDTH" val="47.00244"/>
  <p:tag name="LATEXADDIN" val="\documentclass{article}&#10;\usepackage{amsmath,amssymb}&#10;\pagestyle{empty}&#10;\begin{document}&#10;&#10;\[&#10;\mathbf y&#10;\]&#10;&#10;\end{document}"/>
  <p:tag name="IGUANATEXSIZE" val="36"/>
  <p:tag name="IGUANATEXCURSOR" val="10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11|16.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6.50189"/>
  <p:tag name="ORIGINALWIDTH" val="47.50244"/>
  <p:tag name="LATEXADDIN" val="\documentclass{article}&#10;\usepackage{amsmath,amssymb}&#10;\pagestyle{empty}&#10;\begin{document}&#10;&#10;\[&#10;\mathbf x&#10;\]&#10;&#10;\end{document}"/>
  <p:tag name="IGUANATEXSIZE" val="36"/>
  <p:tag name="IGUANATEXCURSOR" val="10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9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21.5|6.6|4.1|30.4|13.8|25.4|20.6|18.7|6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|14.8|11.3|5.2|1.2|17.4|31.7|14.9|3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9|1.7|16.2|6|4|34.5|21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6|7.4|16.8|26.1|23.7|16.3|31.6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</TotalTime>
  <Words>2492</Words>
  <Application>Microsoft Office PowerPoint</Application>
  <PresentationFormat>Widescreen</PresentationFormat>
  <Paragraphs>459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Abadi Extra Light</vt:lpstr>
      <vt:lpstr>Arial</vt:lpstr>
      <vt:lpstr>Calibri</vt:lpstr>
      <vt:lpstr>Calibri Light</vt:lpstr>
      <vt:lpstr>Cambria Math</vt:lpstr>
      <vt:lpstr>Garamond</vt:lpstr>
      <vt:lpstr>Wingdings</vt:lpstr>
      <vt:lpstr>Office Theme</vt:lpstr>
      <vt:lpstr>      Essential Calculus and Optimization for ML</vt:lpstr>
      <vt:lpstr>Functions and their optima</vt:lpstr>
      <vt:lpstr>Extrema</vt:lpstr>
      <vt:lpstr>Derivatives</vt:lpstr>
      <vt:lpstr>PowerPoint Presentation</vt:lpstr>
      <vt:lpstr>Rules of Derivatives</vt:lpstr>
      <vt:lpstr>Derivatives</vt:lpstr>
      <vt:lpstr>Saddle Points</vt:lpstr>
      <vt:lpstr>Multivariate Functions</vt:lpstr>
      <vt:lpstr>Derivatives of Multivariate Functions</vt:lpstr>
      <vt:lpstr>Multivariate Functions f:R^d→R</vt:lpstr>
      <vt:lpstr>The Hessian</vt:lpstr>
      <vt:lpstr>A Toy Example – Function Values</vt:lpstr>
      <vt:lpstr>A Toy Example – Gradients</vt:lpstr>
      <vt:lpstr>A Toy Example – Gradients</vt:lpstr>
      <vt:lpstr>A Toy Example – Hessians</vt:lpstr>
      <vt:lpstr>Convex and Non-Convex Functions</vt:lpstr>
      <vt:lpstr>Convex Sets</vt:lpstr>
      <vt:lpstr>Convex Sets</vt:lpstr>
      <vt:lpstr>Convex Functions </vt:lpstr>
      <vt:lpstr>Convex Functions</vt:lpstr>
      <vt:lpstr>Checking for Convexity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Pravendra  Singh</dc:creator>
  <cp:lastModifiedBy>Pravendra Singh</cp:lastModifiedBy>
  <cp:revision>24</cp:revision>
  <dcterms:created xsi:type="dcterms:W3CDTF">2022-01-22T23:47:33Z</dcterms:created>
  <dcterms:modified xsi:type="dcterms:W3CDTF">2024-11-01T14:40:49Z</dcterms:modified>
</cp:coreProperties>
</file>