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Th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Thin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Thin-boldItalic.fntdata"/><Relationship Id="rId30" Type="http://schemas.openxmlformats.org/officeDocument/2006/relationships/font" Target="fonts/RalewayTh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73b8922a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73b8922a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8e68d07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8e68d07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3bc4fdbb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73bc4fdbb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23d11103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23d1110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3b8922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3b8922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fcc7395d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fcc7395d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fcc7395d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fcc7395d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fcc7395d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fcc7395d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fcc7395d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fcc7395d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fcc7395d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fcc7395d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3d8a27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3d8a27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437e723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437e723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fcc7395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fcc7395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437e723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437e723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dropped approximately 15 rows of data due to Null values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fcc7395d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fcc7395d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8eb96d3a2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8eb96d3a2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fcc7395d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fcc7395d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23d1110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23d1110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FAE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67400" y="-3261700"/>
            <a:ext cx="4725800" cy="5209500"/>
          </a:xfrm>
          <a:custGeom>
            <a:rect b="b" l="l" r="r" t="t"/>
            <a:pathLst>
              <a:path extrusionOk="0" h="208380" w="189032">
                <a:moveTo>
                  <a:pt x="118176" y="0"/>
                </a:moveTo>
                <a:cubicBezTo>
                  <a:pt x="71103" y="0"/>
                  <a:pt x="0" y="46642"/>
                  <a:pt x="0" y="104190"/>
                </a:cubicBezTo>
                <a:cubicBezTo>
                  <a:pt x="0" y="161737"/>
                  <a:pt x="38201" y="208379"/>
                  <a:pt x="85274" y="208379"/>
                </a:cubicBezTo>
                <a:cubicBezTo>
                  <a:pt x="132409" y="208379"/>
                  <a:pt x="189032" y="161737"/>
                  <a:pt x="189032" y="104190"/>
                </a:cubicBezTo>
                <a:cubicBezTo>
                  <a:pt x="189032" y="46642"/>
                  <a:pt x="165310" y="0"/>
                  <a:pt x="118176" y="0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72425" y="135000"/>
            <a:ext cx="7776675" cy="5192450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4498898">
            <a:off x="1209471" y="4205519"/>
            <a:ext cx="627227" cy="628379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945400" y="3960450"/>
            <a:ext cx="32883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 Thin"/>
              <a:buNone/>
              <a:defRPr sz="18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934850" y="1697375"/>
            <a:ext cx="5309400" cy="17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4800"/>
              <a:buFont typeface="Raleway"/>
              <a:buNone/>
              <a:defRPr b="1" sz="4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 rot="-8100000">
            <a:off x="5061659" y="3437299"/>
            <a:ext cx="3905347" cy="3911006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9364734">
            <a:off x="5081497" y="563132"/>
            <a:ext cx="437282" cy="438642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93022" y="1779181"/>
            <a:ext cx="3543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None/>
              <a:defRPr sz="1800">
                <a:solidFill>
                  <a:srgbClr val="003F40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616725" y="2352025"/>
            <a:ext cx="30654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3777750" y="935800"/>
            <a:ext cx="5241425" cy="5185650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041350" y="-1044225"/>
            <a:ext cx="2091853" cy="2069593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AND_BODY_1_4">
    <p:bg>
      <p:bgPr>
        <a:solidFill>
          <a:srgbClr val="003F4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2987850" y="478650"/>
            <a:ext cx="3168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2">
  <p:cSld name="TITLE_AND_BODY_1_3"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3548300" y="3521325"/>
            <a:ext cx="21570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559225" y="2991450"/>
            <a:ext cx="2343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b="1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>
            <a:off x="638900" y="3521325"/>
            <a:ext cx="2157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3455300" y="2992725"/>
            <a:ext cx="232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b="1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351375" y="2991450"/>
            <a:ext cx="232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b="1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>
            <a:off x="6432975" y="3559475"/>
            <a:ext cx="2157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3"/>
          <p:cNvSpPr txBox="1"/>
          <p:nvPr>
            <p:ph idx="6" type="title"/>
          </p:nvPr>
        </p:nvSpPr>
        <p:spPr>
          <a:xfrm>
            <a:off x="1967900" y="1111450"/>
            <a:ext cx="232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b="1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7" type="subTitle"/>
          </p:nvPr>
        </p:nvSpPr>
        <p:spPr>
          <a:xfrm>
            <a:off x="2052050" y="1641875"/>
            <a:ext cx="21195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3"/>
          <p:cNvSpPr txBox="1"/>
          <p:nvPr>
            <p:ph idx="8" type="title"/>
          </p:nvPr>
        </p:nvSpPr>
        <p:spPr>
          <a:xfrm>
            <a:off x="4907325" y="1111450"/>
            <a:ext cx="232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b="1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4988925" y="1620750"/>
            <a:ext cx="21711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3"/>
          <p:cNvSpPr txBox="1"/>
          <p:nvPr>
            <p:ph idx="13" type="title"/>
          </p:nvPr>
        </p:nvSpPr>
        <p:spPr>
          <a:xfrm>
            <a:off x="2987850" y="354720"/>
            <a:ext cx="3168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241267">
            <a:off x="6438642" y="-725295"/>
            <a:ext cx="4108331" cy="2633252"/>
          </a:xfrm>
          <a:custGeom>
            <a:rect b="b" l="l" r="r" t="t"/>
            <a:pathLst>
              <a:path extrusionOk="0" h="186992" w="291740">
                <a:moveTo>
                  <a:pt x="115125" y="0"/>
                </a:moveTo>
                <a:cubicBezTo>
                  <a:pt x="98590" y="0"/>
                  <a:pt x="82106" y="1795"/>
                  <a:pt x="66266" y="5332"/>
                </a:cubicBezTo>
                <a:cubicBezTo>
                  <a:pt x="42646" y="10625"/>
                  <a:pt x="19690" y="24658"/>
                  <a:pt x="9860" y="46767"/>
                </a:cubicBezTo>
                <a:cubicBezTo>
                  <a:pt x="1" y="68906"/>
                  <a:pt x="7532" y="99089"/>
                  <a:pt x="29489" y="109282"/>
                </a:cubicBezTo>
                <a:cubicBezTo>
                  <a:pt x="35965" y="112304"/>
                  <a:pt x="42710" y="113403"/>
                  <a:pt x="49629" y="113403"/>
                </a:cubicBezTo>
                <a:cubicBezTo>
                  <a:pt x="68066" y="113403"/>
                  <a:pt x="87733" y="105601"/>
                  <a:pt x="106817" y="105601"/>
                </a:cubicBezTo>
                <a:cubicBezTo>
                  <a:pt x="109168" y="105601"/>
                  <a:pt x="111511" y="105719"/>
                  <a:pt x="113841" y="105985"/>
                </a:cubicBezTo>
                <a:cubicBezTo>
                  <a:pt x="133923" y="108284"/>
                  <a:pt x="151072" y="121289"/>
                  <a:pt x="165499" y="135413"/>
                </a:cubicBezTo>
                <a:cubicBezTo>
                  <a:pt x="179925" y="149537"/>
                  <a:pt x="193021" y="165476"/>
                  <a:pt x="210140" y="176182"/>
                </a:cubicBezTo>
                <a:cubicBezTo>
                  <a:pt x="220593" y="182720"/>
                  <a:pt x="233178" y="186991"/>
                  <a:pt x="245353" y="186991"/>
                </a:cubicBezTo>
                <a:cubicBezTo>
                  <a:pt x="253116" y="186991"/>
                  <a:pt x="260712" y="185255"/>
                  <a:pt x="267483" y="181263"/>
                </a:cubicBezTo>
                <a:cubicBezTo>
                  <a:pt x="280186" y="173793"/>
                  <a:pt x="287868" y="159487"/>
                  <a:pt x="289804" y="144879"/>
                </a:cubicBezTo>
                <a:cubicBezTo>
                  <a:pt x="291739" y="130302"/>
                  <a:pt x="288443" y="115452"/>
                  <a:pt x="283180" y="101721"/>
                </a:cubicBezTo>
                <a:cubicBezTo>
                  <a:pt x="256874" y="32552"/>
                  <a:pt x="185542" y="0"/>
                  <a:pt x="1151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-817725" y="824425"/>
            <a:ext cx="2091853" cy="2069593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bg>
      <p:bgPr>
        <a:solidFill>
          <a:srgbClr val="003F4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 rot="6219450">
            <a:off x="-1843492" y="3093725"/>
            <a:ext cx="2470702" cy="3922001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5771120">
            <a:off x="4268074" y="-3582777"/>
            <a:ext cx="4335190" cy="6881617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88275" y="3016375"/>
            <a:ext cx="24093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400"/>
              <a:buFont typeface="Raleway"/>
              <a:buNone/>
              <a:defRPr b="1" sz="2400">
                <a:solidFill>
                  <a:srgbClr val="CFFAE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2376428" y="3016375"/>
            <a:ext cx="24093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400"/>
              <a:buFont typeface="Raleway"/>
              <a:buNone/>
              <a:defRPr b="1" sz="2400">
                <a:solidFill>
                  <a:srgbClr val="CFFAE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4564575" y="3016375"/>
            <a:ext cx="2306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400"/>
              <a:buFont typeface="Raleway"/>
              <a:buNone/>
              <a:defRPr b="1" sz="2400">
                <a:solidFill>
                  <a:srgbClr val="CFFAE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2987850" y="478650"/>
            <a:ext cx="3168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649625" y="3016375"/>
            <a:ext cx="2306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400"/>
              <a:buFont typeface="Raleway"/>
              <a:buNone/>
              <a:defRPr b="1" sz="2400">
                <a:solidFill>
                  <a:srgbClr val="CFFAE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FFAE4"/>
              </a:buClr>
              <a:buSzPts val="2800"/>
              <a:buNone/>
              <a:defRPr>
                <a:solidFill>
                  <a:srgbClr val="CFFAE4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2415908" y="3608875"/>
            <a:ext cx="215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4"/>
          <p:cNvSpPr txBox="1"/>
          <p:nvPr>
            <p:ph idx="6" type="subTitle"/>
          </p:nvPr>
        </p:nvSpPr>
        <p:spPr>
          <a:xfrm>
            <a:off x="314425" y="3608875"/>
            <a:ext cx="215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4"/>
          <p:cNvSpPr txBox="1"/>
          <p:nvPr>
            <p:ph idx="7" type="subTitle"/>
          </p:nvPr>
        </p:nvSpPr>
        <p:spPr>
          <a:xfrm>
            <a:off x="4517392" y="3608875"/>
            <a:ext cx="222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14"/>
          <p:cNvSpPr txBox="1"/>
          <p:nvPr>
            <p:ph idx="8" type="subTitle"/>
          </p:nvPr>
        </p:nvSpPr>
        <p:spPr>
          <a:xfrm>
            <a:off x="6689075" y="3608875"/>
            <a:ext cx="222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BODY_1_1">
    <p:bg>
      <p:bgPr>
        <a:solidFill>
          <a:srgbClr val="003F4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6757125" y="3710773"/>
            <a:ext cx="1952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subTitle"/>
          </p:nvPr>
        </p:nvSpPr>
        <p:spPr>
          <a:xfrm>
            <a:off x="434475" y="3710775"/>
            <a:ext cx="1952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1169623" y="2246199"/>
            <a:ext cx="19083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subTitle"/>
          </p:nvPr>
        </p:nvSpPr>
        <p:spPr>
          <a:xfrm>
            <a:off x="6049448" y="2192500"/>
            <a:ext cx="1952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3259575" y="940200"/>
            <a:ext cx="2619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882650" y="379200"/>
            <a:ext cx="330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5"/>
          <p:cNvSpPr/>
          <p:nvPr/>
        </p:nvSpPr>
        <p:spPr>
          <a:xfrm rot="9879912">
            <a:off x="-2687235" y="-1940561"/>
            <a:ext cx="5441404" cy="3535730"/>
          </a:xfrm>
          <a:custGeom>
            <a:rect b="b" l="l" r="r" t="t"/>
            <a:pathLst>
              <a:path extrusionOk="0" h="147354" w="335047">
                <a:moveTo>
                  <a:pt x="121524" y="1"/>
                </a:moveTo>
                <a:cubicBezTo>
                  <a:pt x="110118" y="1"/>
                  <a:pt x="98929" y="808"/>
                  <a:pt x="88131" y="2575"/>
                </a:cubicBezTo>
                <a:cubicBezTo>
                  <a:pt x="22994" y="13270"/>
                  <a:pt x="0" y="72459"/>
                  <a:pt x="55044" y="114903"/>
                </a:cubicBezTo>
                <a:cubicBezTo>
                  <a:pt x="84991" y="137986"/>
                  <a:pt x="123872" y="147353"/>
                  <a:pt x="162970" y="147353"/>
                </a:cubicBezTo>
                <a:cubicBezTo>
                  <a:pt x="194122" y="147353"/>
                  <a:pt x="225411" y="141407"/>
                  <a:pt x="252429" y="131714"/>
                </a:cubicBezTo>
                <a:cubicBezTo>
                  <a:pt x="313924" y="109656"/>
                  <a:pt x="335046" y="60460"/>
                  <a:pt x="268037" y="33022"/>
                </a:cubicBezTo>
                <a:cubicBezTo>
                  <a:pt x="224455" y="15155"/>
                  <a:pt x="170944" y="1"/>
                  <a:pt x="1215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F40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8054725" y="926425"/>
            <a:ext cx="2091853" cy="2069593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2443089">
            <a:off x="6936789" y="-549622"/>
            <a:ext cx="981522" cy="875632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CFFAE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rot="6712911">
            <a:off x="7637093" y="735791"/>
            <a:ext cx="2535085" cy="2191800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 flipH="1">
            <a:off x="2068850" y="2191825"/>
            <a:ext cx="2346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 flipH="1">
            <a:off x="4742025" y="2191825"/>
            <a:ext cx="2346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 flipH="1">
            <a:off x="2358725" y="3246925"/>
            <a:ext cx="1815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 flipH="1">
            <a:off x="5030475" y="3246925"/>
            <a:ext cx="1815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237650" y="363875"/>
            <a:ext cx="4647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 rot="2003033">
            <a:off x="-1199114" y="-1184684"/>
            <a:ext cx="3239132" cy="5141567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9029655">
            <a:off x="1131827" y="3965817"/>
            <a:ext cx="928190" cy="803036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CFFAE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003F4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43197" y="358550"/>
            <a:ext cx="51963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b="1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622125" y="1085625"/>
            <a:ext cx="78018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None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 rot="1878506">
            <a:off x="7189651" y="-1034846"/>
            <a:ext cx="2091951" cy="2069690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688725" y="1154801"/>
            <a:ext cx="670902" cy="663763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FFAE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 rot="9029655">
            <a:off x="552952" y="3681142"/>
            <a:ext cx="928190" cy="803036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720000" y="1290725"/>
            <a:ext cx="7704000" cy="19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 flipH="1">
            <a:off x="3398700" y="3254700"/>
            <a:ext cx="2346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 rot="6713054">
            <a:off x="7222807" y="-921527"/>
            <a:ext cx="3100444" cy="2680930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9029153">
            <a:off x="8660536" y="4696235"/>
            <a:ext cx="765126" cy="662263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6499662">
            <a:off x="7739834" y="3708444"/>
            <a:ext cx="708410" cy="700872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766221">
            <a:off x="426584" y="-796280"/>
            <a:ext cx="2198116" cy="2174725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9906304">
            <a:off x="676468" y="446033"/>
            <a:ext cx="7455706" cy="4577733"/>
          </a:xfrm>
          <a:custGeom>
            <a:rect b="b" l="l" r="r" t="t"/>
            <a:pathLst>
              <a:path extrusionOk="0" h="147354" w="335047">
                <a:moveTo>
                  <a:pt x="121524" y="1"/>
                </a:moveTo>
                <a:cubicBezTo>
                  <a:pt x="110118" y="1"/>
                  <a:pt x="98929" y="808"/>
                  <a:pt x="88131" y="2575"/>
                </a:cubicBezTo>
                <a:cubicBezTo>
                  <a:pt x="22994" y="13270"/>
                  <a:pt x="0" y="72459"/>
                  <a:pt x="55044" y="114903"/>
                </a:cubicBezTo>
                <a:cubicBezTo>
                  <a:pt x="84991" y="137986"/>
                  <a:pt x="123872" y="147353"/>
                  <a:pt x="162970" y="147353"/>
                </a:cubicBezTo>
                <a:cubicBezTo>
                  <a:pt x="194122" y="147353"/>
                  <a:pt x="225411" y="141407"/>
                  <a:pt x="252429" y="131714"/>
                </a:cubicBezTo>
                <a:cubicBezTo>
                  <a:pt x="313924" y="109656"/>
                  <a:pt x="335046" y="60460"/>
                  <a:pt x="268037" y="33022"/>
                </a:cubicBezTo>
                <a:cubicBezTo>
                  <a:pt x="224455" y="15155"/>
                  <a:pt x="170944" y="1"/>
                  <a:pt x="1215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2557500" y="2109035"/>
            <a:ext cx="40290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3011850" y="2994990"/>
            <a:ext cx="31203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hasCustomPrompt="1" idx="2" type="title"/>
          </p:nvPr>
        </p:nvSpPr>
        <p:spPr>
          <a:xfrm>
            <a:off x="3943350" y="1639815"/>
            <a:ext cx="1257300" cy="5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aleway"/>
              <a:buNone/>
              <a:defRPr b="1" sz="4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rgbClr val="CFFAE4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68875" y="151350"/>
            <a:ext cx="9662519" cy="4734476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flipH="1">
            <a:off x="1891100" y="1937950"/>
            <a:ext cx="27390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 flipH="1">
            <a:off x="1891100" y="1556973"/>
            <a:ext cx="27390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hasCustomPrompt="1" type="title"/>
          </p:nvPr>
        </p:nvSpPr>
        <p:spPr>
          <a:xfrm>
            <a:off x="1363031" y="1556973"/>
            <a:ext cx="533400" cy="47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 flipH="1">
            <a:off x="1891100" y="3366700"/>
            <a:ext cx="2739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subTitle"/>
          </p:nvPr>
        </p:nvSpPr>
        <p:spPr>
          <a:xfrm flipH="1">
            <a:off x="1891100" y="2985800"/>
            <a:ext cx="27390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5" type="title"/>
          </p:nvPr>
        </p:nvSpPr>
        <p:spPr>
          <a:xfrm>
            <a:off x="1363030" y="2985800"/>
            <a:ext cx="600000" cy="47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6" type="subTitle"/>
          </p:nvPr>
        </p:nvSpPr>
        <p:spPr>
          <a:xfrm flipH="1">
            <a:off x="5051475" y="1919375"/>
            <a:ext cx="26670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subTitle"/>
          </p:nvPr>
        </p:nvSpPr>
        <p:spPr>
          <a:xfrm flipH="1">
            <a:off x="5051475" y="1556973"/>
            <a:ext cx="26670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4460930" y="1556973"/>
            <a:ext cx="600000" cy="47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9" type="subTitle"/>
          </p:nvPr>
        </p:nvSpPr>
        <p:spPr>
          <a:xfrm flipH="1">
            <a:off x="5051575" y="3366700"/>
            <a:ext cx="2667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3" type="subTitle"/>
          </p:nvPr>
        </p:nvSpPr>
        <p:spPr>
          <a:xfrm flipH="1">
            <a:off x="5051475" y="3029602"/>
            <a:ext cx="2739000" cy="4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14" type="title"/>
          </p:nvPr>
        </p:nvSpPr>
        <p:spPr>
          <a:xfrm>
            <a:off x="4460930" y="2985800"/>
            <a:ext cx="600000" cy="47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49899"/>
              </a:buClr>
              <a:buSzPts val="2400"/>
              <a:buFont typeface="Raleway"/>
              <a:buNone/>
              <a:defRPr b="1" sz="2400">
                <a:solidFill>
                  <a:srgbClr val="54989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5" type="title"/>
          </p:nvPr>
        </p:nvSpPr>
        <p:spPr>
          <a:xfrm>
            <a:off x="2418380" y="325720"/>
            <a:ext cx="43452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7276525" y="-2099975"/>
            <a:ext cx="3124226" cy="3444000"/>
          </a:xfrm>
          <a:custGeom>
            <a:rect b="b" l="l" r="r" t="t"/>
            <a:pathLst>
              <a:path extrusionOk="0" h="208380" w="189032">
                <a:moveTo>
                  <a:pt x="118176" y="0"/>
                </a:moveTo>
                <a:cubicBezTo>
                  <a:pt x="71103" y="0"/>
                  <a:pt x="0" y="46642"/>
                  <a:pt x="0" y="104190"/>
                </a:cubicBezTo>
                <a:cubicBezTo>
                  <a:pt x="0" y="161737"/>
                  <a:pt x="38201" y="208379"/>
                  <a:pt x="85274" y="208379"/>
                </a:cubicBezTo>
                <a:cubicBezTo>
                  <a:pt x="132409" y="208379"/>
                  <a:pt x="189032" y="161737"/>
                  <a:pt x="189032" y="104190"/>
                </a:cubicBezTo>
                <a:cubicBezTo>
                  <a:pt x="189032" y="46642"/>
                  <a:pt x="165310" y="0"/>
                  <a:pt x="118176" y="0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3040243">
            <a:off x="-1665197" y="3201463"/>
            <a:ext cx="2627697" cy="2896650"/>
          </a:xfrm>
          <a:custGeom>
            <a:rect b="b" l="l" r="r" t="t"/>
            <a:pathLst>
              <a:path extrusionOk="0" h="208380" w="189032">
                <a:moveTo>
                  <a:pt x="118176" y="0"/>
                </a:moveTo>
                <a:cubicBezTo>
                  <a:pt x="71103" y="0"/>
                  <a:pt x="0" y="46642"/>
                  <a:pt x="0" y="104190"/>
                </a:cubicBezTo>
                <a:cubicBezTo>
                  <a:pt x="0" y="161737"/>
                  <a:pt x="38201" y="208379"/>
                  <a:pt x="85274" y="208379"/>
                </a:cubicBezTo>
                <a:cubicBezTo>
                  <a:pt x="132409" y="208379"/>
                  <a:pt x="189032" y="161737"/>
                  <a:pt x="189032" y="104190"/>
                </a:cubicBezTo>
                <a:cubicBezTo>
                  <a:pt x="189032" y="46642"/>
                  <a:pt x="165310" y="0"/>
                  <a:pt x="118176" y="0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-63250" y="-66325"/>
            <a:ext cx="9289200" cy="5270100"/>
          </a:xfrm>
          <a:prstGeom prst="rect">
            <a:avLst/>
          </a:prstGeom>
          <a:solidFill>
            <a:srgbClr val="CFFAE4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4012833">
            <a:off x="-514858" y="2461330"/>
            <a:ext cx="3306552" cy="4568137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64275" y="3614975"/>
            <a:ext cx="25362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3F4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498300" y="307925"/>
            <a:ext cx="8376175" cy="4296474"/>
          </a:xfrm>
          <a:custGeom>
            <a:rect b="b" l="l" r="r" t="t"/>
            <a:pathLst>
              <a:path extrusionOk="0" h="147354" w="335047">
                <a:moveTo>
                  <a:pt x="121524" y="1"/>
                </a:moveTo>
                <a:cubicBezTo>
                  <a:pt x="110118" y="1"/>
                  <a:pt x="98929" y="808"/>
                  <a:pt x="88131" y="2575"/>
                </a:cubicBezTo>
                <a:cubicBezTo>
                  <a:pt x="22994" y="13270"/>
                  <a:pt x="0" y="72459"/>
                  <a:pt x="55044" y="114903"/>
                </a:cubicBezTo>
                <a:cubicBezTo>
                  <a:pt x="84991" y="137986"/>
                  <a:pt x="123872" y="147353"/>
                  <a:pt x="162970" y="147353"/>
                </a:cubicBezTo>
                <a:cubicBezTo>
                  <a:pt x="194122" y="147353"/>
                  <a:pt x="225411" y="141407"/>
                  <a:pt x="252429" y="131714"/>
                </a:cubicBezTo>
                <a:cubicBezTo>
                  <a:pt x="313924" y="109656"/>
                  <a:pt x="335046" y="60460"/>
                  <a:pt x="268037" y="33022"/>
                </a:cubicBezTo>
                <a:cubicBezTo>
                  <a:pt x="224455" y="15155"/>
                  <a:pt x="170944" y="1"/>
                  <a:pt x="1215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hasCustomPrompt="1" type="title"/>
          </p:nvPr>
        </p:nvSpPr>
        <p:spPr>
          <a:xfrm>
            <a:off x="735250" y="1731325"/>
            <a:ext cx="7688700" cy="16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Font typeface="Raleway"/>
              <a:buNone/>
              <a:defRPr b="1" sz="1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3489250" y="3226150"/>
            <a:ext cx="2202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 sz="1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0" name="Google Shape;170;p22"/>
          <p:cNvSpPr/>
          <p:nvPr/>
        </p:nvSpPr>
        <p:spPr>
          <a:xfrm>
            <a:off x="7581200" y="3767427"/>
            <a:ext cx="708641" cy="701100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 rot="766221">
            <a:off x="137909" y="2213620"/>
            <a:ext cx="2198116" cy="2174725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IG_NUMBER_1">
    <p:bg>
      <p:bgPr>
        <a:solidFill>
          <a:srgbClr val="CFFA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 rot="5081236">
            <a:off x="-636485" y="-3672727"/>
            <a:ext cx="4335146" cy="6881598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4988679" y="2008350"/>
            <a:ext cx="3349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1618500"/>
            <a:ext cx="3852600" cy="19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72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subTitle"/>
          </p:nvPr>
        </p:nvSpPr>
        <p:spPr>
          <a:xfrm>
            <a:off x="4988679" y="2566950"/>
            <a:ext cx="33387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 Thin"/>
              <a:buNone/>
              <a:defRPr sz="16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600"/>
              <a:buFont typeface="Raleway"/>
              <a:buNone/>
              <a:defRPr b="1" sz="16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3"/>
          <p:cNvSpPr txBox="1"/>
          <p:nvPr/>
        </p:nvSpPr>
        <p:spPr>
          <a:xfrm>
            <a:off x="632288" y="3855496"/>
            <a:ext cx="27687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rgbClr val="003F40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rgbClr val="003F40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rgbClr val="003F40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rgbClr val="003F4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23"/>
          <p:cNvSpPr/>
          <p:nvPr/>
        </p:nvSpPr>
        <p:spPr>
          <a:xfrm rot="6219450">
            <a:off x="4044983" y="3580300"/>
            <a:ext cx="2470702" cy="3922001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3614263">
            <a:off x="7036224" y="-2141889"/>
            <a:ext cx="4058307" cy="3508859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dark cyan">
  <p:cSld name="CUSTOM_2">
    <p:bg>
      <p:bgPr>
        <a:solidFill>
          <a:srgbClr val="003F4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light cyan">
  <p:cSld name="CUSTOM_2_1">
    <p:bg>
      <p:bgPr>
        <a:solidFill>
          <a:srgbClr val="CFFAE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3F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CFFAE4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flipH="1" rot="-1184463">
            <a:off x="3605448" y="-2022752"/>
            <a:ext cx="5340912" cy="6881393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3614263">
            <a:off x="2794249" y="-2344789"/>
            <a:ext cx="4058307" cy="3508859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4498898">
            <a:off x="8230721" y="4294394"/>
            <a:ext cx="627227" cy="628379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 flipH="1">
            <a:off x="632650" y="2363075"/>
            <a:ext cx="29196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 sz="14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7375" y="1793925"/>
            <a:ext cx="34992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bg>
      <p:bgPr>
        <a:solidFill>
          <a:srgbClr val="CFFAE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subTitle"/>
          </p:nvPr>
        </p:nvSpPr>
        <p:spPr>
          <a:xfrm flipH="1">
            <a:off x="621575" y="2357150"/>
            <a:ext cx="31227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 sz="16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400"/>
              <a:buFont typeface="Raleway Thin"/>
              <a:buNone/>
              <a:defRPr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621686" y="1767075"/>
            <a:ext cx="34992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rot="-4087089">
            <a:off x="-1448859" y="-996843"/>
            <a:ext cx="2535085" cy="2191800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rot="-8796967">
            <a:off x="6493700" y="1713666"/>
            <a:ext cx="3239132" cy="5141567"/>
          </a:xfrm>
          <a:custGeom>
            <a:rect b="b" l="l" r="r" t="t"/>
            <a:pathLst>
              <a:path extrusionOk="0" h="209462" w="131391">
                <a:moveTo>
                  <a:pt x="85054" y="0"/>
                </a:moveTo>
                <a:cubicBezTo>
                  <a:pt x="66903" y="0"/>
                  <a:pt x="47909" y="12794"/>
                  <a:pt x="37289" y="25711"/>
                </a:cubicBezTo>
                <a:cubicBezTo>
                  <a:pt x="9095" y="60011"/>
                  <a:pt x="1" y="132342"/>
                  <a:pt x="18877" y="172303"/>
                </a:cubicBezTo>
                <a:cubicBezTo>
                  <a:pt x="29535" y="194873"/>
                  <a:pt x="54237" y="209461"/>
                  <a:pt x="76784" y="209461"/>
                </a:cubicBezTo>
                <a:cubicBezTo>
                  <a:pt x="96289" y="209461"/>
                  <a:pt x="114182" y="198544"/>
                  <a:pt x="119976" y="172433"/>
                </a:cubicBezTo>
                <a:cubicBezTo>
                  <a:pt x="131391" y="121112"/>
                  <a:pt x="57613" y="95350"/>
                  <a:pt x="100989" y="44977"/>
                </a:cubicBezTo>
                <a:cubicBezTo>
                  <a:pt x="112496" y="31631"/>
                  <a:pt x="116914" y="9581"/>
                  <a:pt x="97258" y="2157"/>
                </a:cubicBezTo>
                <a:cubicBezTo>
                  <a:pt x="93307" y="669"/>
                  <a:pt x="89203" y="0"/>
                  <a:pt x="85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8101546">
            <a:off x="3789217" y="4594197"/>
            <a:ext cx="1115812" cy="964883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BODY_2">
    <p:bg>
      <p:bgPr>
        <a:solidFill>
          <a:schemeClr val="accent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25888" y="360121"/>
            <a:ext cx="49995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3000"/>
              <a:buFont typeface="Raleway"/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625900" y="1457450"/>
            <a:ext cx="56001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Char char="●"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TITLE_AND_BODY_2_1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53173" y="1754075"/>
            <a:ext cx="49995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522000" y="2346650"/>
            <a:ext cx="5795400" cy="1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Thin"/>
              <a:buChar char="●"/>
              <a:defRPr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6711700" y="4244050"/>
            <a:ext cx="2120699" cy="1415981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5457403" y="-928851"/>
            <a:ext cx="4725471" cy="3878846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1098829">
            <a:off x="196548" y="3970867"/>
            <a:ext cx="1046884" cy="699000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2">
    <p:bg>
      <p:bgPr>
        <a:solidFill>
          <a:srgbClr val="CFFAE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subTitle"/>
          </p:nvPr>
        </p:nvSpPr>
        <p:spPr>
          <a:xfrm flipH="1">
            <a:off x="6135825" y="381730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hasCustomPrompt="1" type="title"/>
          </p:nvPr>
        </p:nvSpPr>
        <p:spPr>
          <a:xfrm>
            <a:off x="6448634" y="2584739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9"/>
          <p:cNvSpPr txBox="1"/>
          <p:nvPr>
            <p:ph idx="2" type="subTitle"/>
          </p:nvPr>
        </p:nvSpPr>
        <p:spPr>
          <a:xfrm flipH="1">
            <a:off x="3607375" y="3804100"/>
            <a:ext cx="1963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hasCustomPrompt="1" idx="3" type="title"/>
          </p:nvPr>
        </p:nvSpPr>
        <p:spPr>
          <a:xfrm>
            <a:off x="3879525" y="2584750"/>
            <a:ext cx="1354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9"/>
          <p:cNvSpPr txBox="1"/>
          <p:nvPr>
            <p:ph idx="4" type="subTitle"/>
          </p:nvPr>
        </p:nvSpPr>
        <p:spPr>
          <a:xfrm flipH="1">
            <a:off x="1078925" y="381730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None/>
              <a:defRPr sz="12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hasCustomPrompt="1" idx="5" type="title"/>
          </p:nvPr>
        </p:nvSpPr>
        <p:spPr>
          <a:xfrm>
            <a:off x="1357534" y="2584739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None/>
              <a:defRPr sz="14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9"/>
          <p:cNvSpPr txBox="1"/>
          <p:nvPr>
            <p:ph idx="6" type="title"/>
          </p:nvPr>
        </p:nvSpPr>
        <p:spPr>
          <a:xfrm>
            <a:off x="1291200" y="327200"/>
            <a:ext cx="6561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>
            <a:off x="7766700" y="-733600"/>
            <a:ext cx="2091853" cy="2069593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rot="3195423">
            <a:off x="-790870" y="3078699"/>
            <a:ext cx="1419381" cy="1404277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bg>
      <p:bgPr>
        <a:solidFill>
          <a:srgbClr val="CFFAE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528725" y="-2925775"/>
            <a:ext cx="5241425" cy="5185650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9899"/>
              </a:solidFill>
            </a:endParaRPr>
          </a:p>
        </p:txBody>
      </p:sp>
      <p:sp>
        <p:nvSpPr>
          <p:cNvPr id="69" name="Google Shape;69;p10"/>
          <p:cNvSpPr/>
          <p:nvPr/>
        </p:nvSpPr>
        <p:spPr>
          <a:xfrm rot="2443641">
            <a:off x="-277784" y="542163"/>
            <a:ext cx="1259857" cy="1123932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 rot="-1008736">
            <a:off x="8612416" y="3551572"/>
            <a:ext cx="792712" cy="707146"/>
          </a:xfrm>
          <a:custGeom>
            <a:rect b="b" l="l" r="r" t="t"/>
            <a:pathLst>
              <a:path extrusionOk="0" h="164602" w="283940">
                <a:moveTo>
                  <a:pt x="153286" y="0"/>
                </a:moveTo>
                <a:cubicBezTo>
                  <a:pt x="81149" y="0"/>
                  <a:pt x="0" y="36830"/>
                  <a:pt x="0" y="82301"/>
                </a:cubicBezTo>
                <a:cubicBezTo>
                  <a:pt x="0" y="127772"/>
                  <a:pt x="81149" y="164602"/>
                  <a:pt x="153286" y="164602"/>
                </a:cubicBezTo>
                <a:cubicBezTo>
                  <a:pt x="225464" y="164602"/>
                  <a:pt x="283939" y="107197"/>
                  <a:pt x="283939" y="61726"/>
                </a:cubicBezTo>
                <a:cubicBezTo>
                  <a:pt x="283939" y="16254"/>
                  <a:pt x="225464" y="0"/>
                  <a:pt x="1532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ctrTitle"/>
          </p:nvPr>
        </p:nvSpPr>
        <p:spPr>
          <a:xfrm flipH="1">
            <a:off x="6548400" y="1623250"/>
            <a:ext cx="1560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subTitle"/>
          </p:nvPr>
        </p:nvSpPr>
        <p:spPr>
          <a:xfrm flipH="1">
            <a:off x="6347250" y="208585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hasCustomPrompt="1" idx="2" type="title"/>
          </p:nvPr>
        </p:nvSpPr>
        <p:spPr>
          <a:xfrm>
            <a:off x="6667309" y="11473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0"/>
          <p:cNvSpPr txBox="1"/>
          <p:nvPr>
            <p:ph idx="3" type="ctrTitle"/>
          </p:nvPr>
        </p:nvSpPr>
        <p:spPr>
          <a:xfrm flipH="1">
            <a:off x="3791825" y="1623250"/>
            <a:ext cx="1560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subTitle"/>
          </p:nvPr>
        </p:nvSpPr>
        <p:spPr>
          <a:xfrm flipH="1">
            <a:off x="3590400" y="2059450"/>
            <a:ext cx="1963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hasCustomPrompt="1" idx="5" type="title"/>
          </p:nvPr>
        </p:nvSpPr>
        <p:spPr>
          <a:xfrm>
            <a:off x="3879525" y="1147325"/>
            <a:ext cx="1354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/>
          <p:nvPr>
            <p:ph idx="6" type="ctrTitle"/>
          </p:nvPr>
        </p:nvSpPr>
        <p:spPr>
          <a:xfrm flipH="1">
            <a:off x="1034850" y="1678150"/>
            <a:ext cx="15606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7" type="subTitle"/>
          </p:nvPr>
        </p:nvSpPr>
        <p:spPr>
          <a:xfrm flipH="1">
            <a:off x="833550" y="208585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hasCustomPrompt="1" idx="8" type="title"/>
          </p:nvPr>
        </p:nvSpPr>
        <p:spPr>
          <a:xfrm>
            <a:off x="1153359" y="11473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0"/>
          <p:cNvSpPr txBox="1"/>
          <p:nvPr>
            <p:ph idx="9" type="title"/>
          </p:nvPr>
        </p:nvSpPr>
        <p:spPr>
          <a:xfrm>
            <a:off x="1291200" y="327200"/>
            <a:ext cx="6561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0394B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3" type="ctrTitle"/>
          </p:nvPr>
        </p:nvSpPr>
        <p:spPr>
          <a:xfrm flipH="1">
            <a:off x="6533025" y="3452050"/>
            <a:ext cx="1560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4" type="subTitle"/>
          </p:nvPr>
        </p:nvSpPr>
        <p:spPr>
          <a:xfrm flipH="1">
            <a:off x="6331875" y="391465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hasCustomPrompt="1" idx="15" type="title"/>
          </p:nvPr>
        </p:nvSpPr>
        <p:spPr>
          <a:xfrm>
            <a:off x="6651934" y="29761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0"/>
          <p:cNvSpPr txBox="1"/>
          <p:nvPr>
            <p:ph idx="16" type="ctrTitle"/>
          </p:nvPr>
        </p:nvSpPr>
        <p:spPr>
          <a:xfrm flipH="1">
            <a:off x="3776450" y="3452050"/>
            <a:ext cx="1560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7" type="subTitle"/>
          </p:nvPr>
        </p:nvSpPr>
        <p:spPr>
          <a:xfrm flipH="1">
            <a:off x="3575025" y="3888250"/>
            <a:ext cx="1963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hasCustomPrompt="1" idx="18" type="title"/>
          </p:nvPr>
        </p:nvSpPr>
        <p:spPr>
          <a:xfrm>
            <a:off x="3864150" y="2976125"/>
            <a:ext cx="1354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0"/>
          <p:cNvSpPr txBox="1"/>
          <p:nvPr>
            <p:ph idx="19" type="ctrTitle"/>
          </p:nvPr>
        </p:nvSpPr>
        <p:spPr>
          <a:xfrm flipH="1">
            <a:off x="1019475" y="3506950"/>
            <a:ext cx="15606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800"/>
              <a:buFont typeface="Raleway"/>
              <a:buNone/>
              <a:defRPr b="1" sz="1800">
                <a:solidFill>
                  <a:srgbClr val="003F4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0" type="subTitle"/>
          </p:nvPr>
        </p:nvSpPr>
        <p:spPr>
          <a:xfrm flipH="1">
            <a:off x="818175" y="3914650"/>
            <a:ext cx="19632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F40"/>
              </a:buClr>
              <a:buSzPts val="1200"/>
              <a:buFont typeface="Raleway Thin"/>
              <a:buNone/>
              <a:defRPr sz="1200">
                <a:solidFill>
                  <a:srgbClr val="003F4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hasCustomPrompt="1" idx="21" type="title"/>
          </p:nvPr>
        </p:nvSpPr>
        <p:spPr>
          <a:xfrm>
            <a:off x="1137984" y="29761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2400"/>
              <a:buFont typeface="Raleway"/>
              <a:buNone/>
              <a:defRPr b="1" sz="2400">
                <a:solidFill>
                  <a:srgbClr val="86BEB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6BEBF"/>
              </a:buClr>
              <a:buSzPts val="1400"/>
              <a:buFont typeface="Raleway Thin"/>
              <a:buNone/>
              <a:defRPr sz="1400">
                <a:solidFill>
                  <a:srgbClr val="86BEB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RmMMGRHJ14ITUeg7-Ij55wUJX5o5aq2HCm5jEd9sUY/copy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8CEFBC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627600" y="1706550"/>
            <a:ext cx="5309400" cy="17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Diabetes Awareness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1242900" y="3985900"/>
            <a:ext cx="40788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Stagner, Melissa Memel, Lance Weston, Rosalind White, Ryan Muir</a:t>
            </a:r>
            <a:endParaRPr/>
          </a:p>
        </p:txBody>
      </p:sp>
      <p:grpSp>
        <p:nvGrpSpPr>
          <p:cNvPr id="189" name="Google Shape;189;p27"/>
          <p:cNvGrpSpPr/>
          <p:nvPr/>
        </p:nvGrpSpPr>
        <p:grpSpPr>
          <a:xfrm>
            <a:off x="5095213" y="821934"/>
            <a:ext cx="4049082" cy="2737841"/>
            <a:chOff x="3917519" y="1371363"/>
            <a:chExt cx="4506491" cy="2400772"/>
          </a:xfrm>
        </p:grpSpPr>
        <p:grpSp>
          <p:nvGrpSpPr>
            <p:cNvPr id="190" name="Google Shape;190;p27"/>
            <p:cNvGrpSpPr/>
            <p:nvPr/>
          </p:nvGrpSpPr>
          <p:grpSpPr>
            <a:xfrm>
              <a:off x="3917519" y="1371363"/>
              <a:ext cx="4506491" cy="2400772"/>
              <a:chOff x="233350" y="949250"/>
              <a:chExt cx="7137300" cy="3802300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rect b="b" l="l" r="r" t="t"/>
                <a:pathLst>
                  <a:path extrusionOk="0" h="124369" w="164746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rect b="b" l="l" r="r" t="t"/>
                <a:pathLst>
                  <a:path extrusionOk="0" h="32555" w="44363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rect b="b" l="l" r="r" t="t"/>
                <a:pathLst>
                  <a:path extrusionOk="0" h="12472" w="22865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rect b="b" l="l" r="r" t="t"/>
                <a:pathLst>
                  <a:path extrusionOk="0" h="152092" w="129302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rect b="b" l="l" r="r" t="t"/>
                <a:pathLst>
                  <a:path extrusionOk="0" h="4481" w="6481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rect b="b" l="l" r="r" t="t"/>
                <a:pathLst>
                  <a:path extrusionOk="0" h="2958" w="6602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p27"/>
            <p:cNvSpPr/>
            <p:nvPr/>
          </p:nvSpPr>
          <p:spPr>
            <a:xfrm flipH="1">
              <a:off x="7905508" y="3046507"/>
              <a:ext cx="239449" cy="35236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 flipH="1">
              <a:off x="4452283" y="1753032"/>
              <a:ext cx="239449" cy="35236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flipH="1">
              <a:off x="5160533" y="2694132"/>
              <a:ext cx="239449" cy="35236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 flipH="1">
              <a:off x="7414583" y="1963032"/>
              <a:ext cx="239449" cy="35236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 flipH="1">
              <a:off x="6051046" y="1610657"/>
              <a:ext cx="239449" cy="352364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285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"/>
          <p:cNvSpPr txBox="1"/>
          <p:nvPr>
            <p:ph idx="1" type="subTitle"/>
          </p:nvPr>
        </p:nvSpPr>
        <p:spPr>
          <a:xfrm>
            <a:off x="6767838" y="3697200"/>
            <a:ext cx="1952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 With Feature Importance Scaled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96%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 txBox="1"/>
          <p:nvPr>
            <p:ph idx="2" type="subTitle"/>
          </p:nvPr>
        </p:nvSpPr>
        <p:spPr>
          <a:xfrm>
            <a:off x="423762" y="3697200"/>
            <a:ext cx="19524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Model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92%</a:t>
            </a:r>
            <a:endParaRPr/>
          </a:p>
        </p:txBody>
      </p:sp>
      <p:sp>
        <p:nvSpPr>
          <p:cNvPr id="601" name="Google Shape;601;p36"/>
          <p:cNvSpPr txBox="1"/>
          <p:nvPr>
            <p:ph idx="5" type="subTitle"/>
          </p:nvPr>
        </p:nvSpPr>
        <p:spPr>
          <a:xfrm>
            <a:off x="3593550" y="1435538"/>
            <a:ext cx="19569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with only Feature Importance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98.3%</a:t>
            </a:r>
            <a:endParaRPr/>
          </a:p>
        </p:txBody>
      </p:sp>
      <p:sp>
        <p:nvSpPr>
          <p:cNvPr id="602" name="Google Shape;602;p36"/>
          <p:cNvSpPr txBox="1"/>
          <p:nvPr>
            <p:ph type="title"/>
          </p:nvPr>
        </p:nvSpPr>
        <p:spPr>
          <a:xfrm>
            <a:off x="2987850" y="414685"/>
            <a:ext cx="316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Our Model</a:t>
            </a:r>
            <a:endParaRPr sz="3000"/>
          </a:p>
        </p:txBody>
      </p:sp>
      <p:grpSp>
        <p:nvGrpSpPr>
          <p:cNvPr id="603" name="Google Shape;603;p36"/>
          <p:cNvGrpSpPr/>
          <p:nvPr/>
        </p:nvGrpSpPr>
        <p:grpSpPr>
          <a:xfrm>
            <a:off x="2376167" y="2629228"/>
            <a:ext cx="4391671" cy="2881447"/>
            <a:chOff x="2496910" y="3532718"/>
            <a:chExt cx="1341706" cy="849558"/>
          </a:xfrm>
        </p:grpSpPr>
        <p:grpSp>
          <p:nvGrpSpPr>
            <p:cNvPr id="604" name="Google Shape;604;p36"/>
            <p:cNvGrpSpPr/>
            <p:nvPr/>
          </p:nvGrpSpPr>
          <p:grpSpPr>
            <a:xfrm>
              <a:off x="2496910" y="3532718"/>
              <a:ext cx="1341706" cy="849508"/>
              <a:chOff x="2496910" y="3532718"/>
              <a:chExt cx="1341706" cy="849508"/>
            </a:xfrm>
          </p:grpSpPr>
          <p:sp>
            <p:nvSpPr>
              <p:cNvPr id="605" name="Google Shape;605;p36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3138487" y="3791751"/>
                <a:ext cx="65100" cy="65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1" name="Google Shape;611;p36"/>
              <p:cNvCxnSpPr>
                <a:stCxn id="609" idx="0"/>
                <a:endCxn id="612" idx="3"/>
              </p:cNvCxnSpPr>
              <p:nvPr/>
            </p:nvCxnSpPr>
            <p:spPr>
              <a:xfrm flipH="1" rot="5400000">
                <a:off x="2660808" y="3642966"/>
                <a:ext cx="275700" cy="1554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36"/>
              <p:cNvCxnSpPr>
                <a:stCxn id="606" idx="0"/>
                <a:endCxn id="614" idx="1"/>
              </p:cNvCxnSpPr>
              <p:nvPr/>
            </p:nvCxnSpPr>
            <p:spPr>
              <a:xfrm rot="-5400000">
                <a:off x="3396088" y="3639966"/>
                <a:ext cx="275700" cy="1614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36"/>
              <p:cNvCxnSpPr/>
              <p:nvPr/>
            </p:nvCxnSpPr>
            <p:spPr>
              <a:xfrm rot="-5400000">
                <a:off x="3041415" y="3662018"/>
                <a:ext cx="258900" cy="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36"/>
              <p:cNvCxnSpPr>
                <a:stCxn id="610" idx="2"/>
                <a:endCxn id="600" idx="3"/>
              </p:cNvCxnSpPr>
              <p:nvPr/>
            </p:nvCxnSpPr>
            <p:spPr>
              <a:xfrm rot="10800000">
                <a:off x="2496910" y="3957467"/>
                <a:ext cx="155100" cy="1080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36"/>
              <p:cNvCxnSpPr>
                <a:stCxn id="608" idx="6"/>
                <a:endCxn id="599" idx="1"/>
              </p:cNvCxnSpPr>
              <p:nvPr/>
            </p:nvCxnSpPr>
            <p:spPr>
              <a:xfrm flipH="1" rot="10800000">
                <a:off x="3685615" y="3965567"/>
                <a:ext cx="153000" cy="999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8" name="Google Shape;618;p36"/>
            <p:cNvSpPr/>
            <p:nvPr/>
          </p:nvSpPr>
          <p:spPr>
            <a:xfrm>
              <a:off x="2675275" y="3930557"/>
              <a:ext cx="1003306" cy="451719"/>
            </a:xfrm>
            <a:custGeom>
              <a:rect b="b" l="l" r="r" t="t"/>
              <a:pathLst>
                <a:path extrusionOk="0" h="12285" w="27286">
                  <a:moveTo>
                    <a:pt x="13661" y="1"/>
                  </a:moveTo>
                  <a:cubicBezTo>
                    <a:pt x="10793" y="1"/>
                    <a:pt x="8149" y="858"/>
                    <a:pt x="5960" y="2341"/>
                  </a:cubicBezTo>
                  <a:cubicBezTo>
                    <a:pt x="5692" y="2529"/>
                    <a:pt x="5468" y="2681"/>
                    <a:pt x="5245" y="2868"/>
                  </a:cubicBezTo>
                  <a:cubicBezTo>
                    <a:pt x="4021" y="3798"/>
                    <a:pt x="2976" y="4950"/>
                    <a:pt x="2163" y="6219"/>
                  </a:cubicBezTo>
                  <a:cubicBezTo>
                    <a:pt x="1787" y="6808"/>
                    <a:pt x="1448" y="7407"/>
                    <a:pt x="1153" y="8041"/>
                  </a:cubicBezTo>
                  <a:cubicBezTo>
                    <a:pt x="1117" y="8113"/>
                    <a:pt x="1082" y="8193"/>
                    <a:pt x="1082" y="8265"/>
                  </a:cubicBezTo>
                  <a:cubicBezTo>
                    <a:pt x="519" y="9533"/>
                    <a:pt x="153" y="10873"/>
                    <a:pt x="1" y="12285"/>
                  </a:cubicBezTo>
                  <a:lnTo>
                    <a:pt x="27286" y="12285"/>
                  </a:lnTo>
                  <a:cubicBezTo>
                    <a:pt x="27250" y="11838"/>
                    <a:pt x="27178" y="11392"/>
                    <a:pt x="27098" y="10981"/>
                  </a:cubicBezTo>
                  <a:cubicBezTo>
                    <a:pt x="27098" y="10909"/>
                    <a:pt x="27062" y="10873"/>
                    <a:pt x="27062" y="10793"/>
                  </a:cubicBezTo>
                  <a:cubicBezTo>
                    <a:pt x="27026" y="10650"/>
                    <a:pt x="26991" y="10498"/>
                    <a:pt x="26955" y="10346"/>
                  </a:cubicBezTo>
                  <a:cubicBezTo>
                    <a:pt x="26955" y="10275"/>
                    <a:pt x="26910" y="10239"/>
                    <a:pt x="26910" y="10203"/>
                  </a:cubicBezTo>
                  <a:cubicBezTo>
                    <a:pt x="26910" y="10159"/>
                    <a:pt x="26910" y="10123"/>
                    <a:pt x="26875" y="10087"/>
                  </a:cubicBezTo>
                  <a:cubicBezTo>
                    <a:pt x="26205" y="7595"/>
                    <a:pt x="24864" y="5397"/>
                    <a:pt x="23006" y="3681"/>
                  </a:cubicBezTo>
                  <a:cubicBezTo>
                    <a:pt x="20549" y="1376"/>
                    <a:pt x="17270" y="1"/>
                    <a:pt x="13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6"/>
          <p:cNvSpPr txBox="1"/>
          <p:nvPr>
            <p:ph idx="3" type="subTitle"/>
          </p:nvPr>
        </p:nvSpPr>
        <p:spPr>
          <a:xfrm>
            <a:off x="1157363" y="2424013"/>
            <a:ext cx="19524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Full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97.8%</a:t>
            </a:r>
            <a:endParaRPr/>
          </a:p>
        </p:txBody>
      </p:sp>
      <p:sp>
        <p:nvSpPr>
          <p:cNvPr id="614" name="Google Shape;614;p36"/>
          <p:cNvSpPr txBox="1"/>
          <p:nvPr>
            <p:ph idx="4" type="subTitle"/>
          </p:nvPr>
        </p:nvSpPr>
        <p:spPr>
          <a:xfrm>
            <a:off x="6034238" y="2424013"/>
            <a:ext cx="19524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 With Feature Importance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285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 txBox="1"/>
          <p:nvPr>
            <p:ph idx="4" type="title"/>
          </p:nvPr>
        </p:nvSpPr>
        <p:spPr>
          <a:xfrm>
            <a:off x="2987850" y="478650"/>
            <a:ext cx="3168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grpSp>
        <p:nvGrpSpPr>
          <p:cNvPr id="624" name="Google Shape;624;p37"/>
          <p:cNvGrpSpPr/>
          <p:nvPr/>
        </p:nvGrpSpPr>
        <p:grpSpPr>
          <a:xfrm>
            <a:off x="1885561" y="1628305"/>
            <a:ext cx="5372874" cy="3167377"/>
            <a:chOff x="2253298" y="2428317"/>
            <a:chExt cx="948701" cy="935378"/>
          </a:xfrm>
        </p:grpSpPr>
        <p:sp>
          <p:nvSpPr>
            <p:cNvPr id="625" name="Google Shape;625;p37"/>
            <p:cNvSpPr/>
            <p:nvPr/>
          </p:nvSpPr>
          <p:spPr>
            <a:xfrm>
              <a:off x="2418065" y="2799334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latin typeface="Raleway"/>
                  <a:ea typeface="Raleway"/>
                  <a:cs typeface="Raleway"/>
                  <a:sym typeface="Raleway"/>
                </a:rPr>
                <a:t>Flask App</a:t>
              </a:r>
              <a:endParaRPr b="1" sz="1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73234" y="2761962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785174" y="3024884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382903" y="3024884"/>
              <a:ext cx="287215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940204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Created a class DiabetesForm()  </a:t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253298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 chosen Model on user data</a:t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718685" y="3113966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062128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375226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777509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659856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2596756" y="2428317"/>
              <a:ext cx="261784" cy="212447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Host backend server and render HTML</a:t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2940204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Used WTForms for user input</a:t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253298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Used Post method to update user</a:t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301024" y="2533889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1" y="1"/>
                  </a:moveTo>
                  <a:cubicBezTo>
                    <a:pt x="55" y="1"/>
                    <a:pt x="0" y="55"/>
                    <a:pt x="0" y="121"/>
                  </a:cubicBezTo>
                  <a:cubicBezTo>
                    <a:pt x="0" y="187"/>
                    <a:pt x="55" y="243"/>
                    <a:pt x="121" y="243"/>
                  </a:cubicBezTo>
                  <a:lnTo>
                    <a:pt x="30703" y="243"/>
                  </a:lnTo>
                  <a:cubicBezTo>
                    <a:pt x="30769" y="243"/>
                    <a:pt x="30823" y="187"/>
                    <a:pt x="30823" y="121"/>
                  </a:cubicBezTo>
                  <a:cubicBezTo>
                    <a:pt x="30823" y="55"/>
                    <a:pt x="30767" y="1"/>
                    <a:pt x="30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644918" y="2533889"/>
              <a:ext cx="163747" cy="1291"/>
            </a:xfrm>
            <a:custGeom>
              <a:rect b="b" l="l" r="r" t="t"/>
              <a:pathLst>
                <a:path extrusionOk="0" h="243" w="30823">
                  <a:moveTo>
                    <a:pt x="121" y="1"/>
                  </a:moveTo>
                  <a:cubicBezTo>
                    <a:pt x="55" y="1"/>
                    <a:pt x="0" y="55"/>
                    <a:pt x="0" y="121"/>
                  </a:cubicBezTo>
                  <a:cubicBezTo>
                    <a:pt x="0" y="187"/>
                    <a:pt x="55" y="243"/>
                    <a:pt x="121" y="243"/>
                  </a:cubicBezTo>
                  <a:lnTo>
                    <a:pt x="30701" y="243"/>
                  </a:lnTo>
                  <a:cubicBezTo>
                    <a:pt x="30769" y="243"/>
                    <a:pt x="30823" y="187"/>
                    <a:pt x="30823" y="121"/>
                  </a:cubicBezTo>
                  <a:cubicBezTo>
                    <a:pt x="30823" y="55"/>
                    <a:pt x="30767" y="1"/>
                    <a:pt x="30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990071" y="2533889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644918" y="3256825"/>
              <a:ext cx="163758" cy="1291"/>
            </a:xfrm>
            <a:custGeom>
              <a:rect b="b" l="l" r="r" t="t"/>
              <a:pathLst>
                <a:path extrusionOk="0" h="243" w="30825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2"/>
                    <a:pt x="121" y="242"/>
                  </a:cubicBezTo>
                  <a:lnTo>
                    <a:pt x="30701" y="242"/>
                  </a:lnTo>
                  <a:cubicBezTo>
                    <a:pt x="30769" y="242"/>
                    <a:pt x="30824" y="190"/>
                    <a:pt x="30823" y="122"/>
                  </a:cubicBezTo>
                  <a:cubicBezTo>
                    <a:pt x="30823" y="56"/>
                    <a:pt x="30767" y="0"/>
                    <a:pt x="30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301427" y="3256825"/>
              <a:ext cx="163758" cy="1291"/>
            </a:xfrm>
            <a:custGeom>
              <a:rect b="b" l="l" r="r" t="t"/>
              <a:pathLst>
                <a:path extrusionOk="0" h="243" w="30825">
                  <a:moveTo>
                    <a:pt x="123" y="0"/>
                  </a:moveTo>
                  <a:cubicBezTo>
                    <a:pt x="57" y="0"/>
                    <a:pt x="1" y="55"/>
                    <a:pt x="1" y="122"/>
                  </a:cubicBezTo>
                  <a:cubicBezTo>
                    <a:pt x="1" y="188"/>
                    <a:pt x="57" y="242"/>
                    <a:pt x="123" y="242"/>
                  </a:cubicBezTo>
                  <a:lnTo>
                    <a:pt x="30702" y="242"/>
                  </a:lnTo>
                  <a:cubicBezTo>
                    <a:pt x="30771" y="242"/>
                    <a:pt x="30825" y="190"/>
                    <a:pt x="30823" y="122"/>
                  </a:cubicBezTo>
                  <a:cubicBezTo>
                    <a:pt x="30823" y="56"/>
                    <a:pt x="30769" y="0"/>
                    <a:pt x="30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2990102" y="3256847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2833559" y="2761962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2596756" y="3151259"/>
              <a:ext cx="261784" cy="212436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Loaded user data via send method</a:t>
              </a:r>
              <a:endParaRPr/>
            </a:p>
          </p:txBody>
        </p:sp>
      </p:grpSp>
      <p:grpSp>
        <p:nvGrpSpPr>
          <p:cNvPr id="658" name="Google Shape;658;p37"/>
          <p:cNvGrpSpPr/>
          <p:nvPr/>
        </p:nvGrpSpPr>
        <p:grpSpPr>
          <a:xfrm>
            <a:off x="293652" y="300719"/>
            <a:ext cx="1039214" cy="1081824"/>
            <a:chOff x="1825800" y="1651625"/>
            <a:chExt cx="568125" cy="591775"/>
          </a:xfrm>
        </p:grpSpPr>
        <p:sp>
          <p:nvSpPr>
            <p:cNvPr id="659" name="Google Shape;659;p37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7"/>
          <p:cNvGrpSpPr/>
          <p:nvPr/>
        </p:nvGrpSpPr>
        <p:grpSpPr>
          <a:xfrm>
            <a:off x="7812491" y="3713847"/>
            <a:ext cx="1039214" cy="1081824"/>
            <a:chOff x="1825800" y="1651625"/>
            <a:chExt cx="568125" cy="591775"/>
          </a:xfrm>
        </p:grpSpPr>
        <p:sp>
          <p:nvSpPr>
            <p:cNvPr id="666" name="Google Shape;666;p37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8CEFBC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2530025" y="1663775"/>
            <a:ext cx="50973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77" name="Google Shape;677;p38"/>
          <p:cNvSpPr txBox="1"/>
          <p:nvPr>
            <p:ph idx="1" type="subTitle"/>
          </p:nvPr>
        </p:nvSpPr>
        <p:spPr>
          <a:xfrm>
            <a:off x="3011850" y="2994990"/>
            <a:ext cx="31203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Web Application to Determine Users Risk of Disease</a:t>
            </a:r>
            <a:endParaRPr/>
          </a:p>
        </p:txBody>
      </p:sp>
      <p:grpSp>
        <p:nvGrpSpPr>
          <p:cNvPr id="678" name="Google Shape;678;p38"/>
          <p:cNvGrpSpPr/>
          <p:nvPr/>
        </p:nvGrpSpPr>
        <p:grpSpPr>
          <a:xfrm>
            <a:off x="4359341" y="2527066"/>
            <a:ext cx="425310" cy="419659"/>
            <a:chOff x="-1951475" y="3597450"/>
            <a:chExt cx="295375" cy="291450"/>
          </a:xfrm>
        </p:grpSpPr>
        <p:sp>
          <p:nvSpPr>
            <p:cNvPr id="679" name="Google Shape;679;p38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73737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/>
          <p:nvPr>
            <p:ph type="title"/>
          </p:nvPr>
        </p:nvSpPr>
        <p:spPr>
          <a:xfrm>
            <a:off x="720000" y="1757400"/>
            <a:ext cx="7704000" cy="16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7581200" y="3767427"/>
            <a:ext cx="708641" cy="701100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 rot="766221">
            <a:off x="137909" y="2213620"/>
            <a:ext cx="2198116" cy="2174725"/>
          </a:xfrm>
          <a:custGeom>
            <a:rect b="b" l="l" r="r" t="t"/>
            <a:pathLst>
              <a:path extrusionOk="0" h="207426" w="209657">
                <a:moveTo>
                  <a:pt x="109023" y="1"/>
                </a:moveTo>
                <a:cubicBezTo>
                  <a:pt x="59685" y="1"/>
                  <a:pt x="1945" y="52879"/>
                  <a:pt x="1057" y="103898"/>
                </a:cubicBezTo>
                <a:cubicBezTo>
                  <a:pt x="1" y="166953"/>
                  <a:pt x="33535" y="202864"/>
                  <a:pt x="94689" y="207247"/>
                </a:cubicBezTo>
                <a:cubicBezTo>
                  <a:pt x="96354" y="207367"/>
                  <a:pt x="98033" y="207425"/>
                  <a:pt x="99724" y="207425"/>
                </a:cubicBezTo>
                <a:cubicBezTo>
                  <a:pt x="149674" y="207425"/>
                  <a:pt x="209656" y="156205"/>
                  <a:pt x="209656" y="103898"/>
                </a:cubicBezTo>
                <a:cubicBezTo>
                  <a:pt x="209656" y="38519"/>
                  <a:pt x="175330" y="1658"/>
                  <a:pt x="110691" y="21"/>
                </a:cubicBezTo>
                <a:cubicBezTo>
                  <a:pt x="110136" y="7"/>
                  <a:pt x="109580" y="1"/>
                  <a:pt x="109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/>
          <p:nvPr>
            <p:ph type="title"/>
          </p:nvPr>
        </p:nvSpPr>
        <p:spPr>
          <a:xfrm>
            <a:off x="622118" y="358550"/>
            <a:ext cx="51963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Sources Cited</a:t>
            </a:r>
            <a:endParaRPr sz="3000"/>
          </a:p>
        </p:txBody>
      </p:sp>
      <p:sp>
        <p:nvSpPr>
          <p:cNvPr id="695" name="Google Shape;695;p40"/>
          <p:cNvSpPr txBox="1"/>
          <p:nvPr>
            <p:ph idx="1" type="subTitle"/>
          </p:nvPr>
        </p:nvSpPr>
        <p:spPr>
          <a:xfrm>
            <a:off x="622125" y="1085625"/>
            <a:ext cx="78018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https://www.idf.org/aboutdiabetes/what-is-diabetes/facts-figures.html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https://www.diabetes.org/resources/statistics/cost-diabetes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https://www.niddk.nih.gov/health-information/diabetes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https://www.vumc.org/diabetescenter/DRTC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https://www.nhlbi.nih.gov/health/educational/lose_wt/BMI/bmicalc.htm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450" y="1884175"/>
            <a:ext cx="4114800" cy="31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1"/>
          <p:cNvSpPr txBox="1"/>
          <p:nvPr/>
        </p:nvSpPr>
        <p:spPr>
          <a:xfrm>
            <a:off x="488475" y="1104475"/>
            <a:ext cx="38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obtained through model.feature_importances_</a:t>
            </a:r>
            <a:endParaRPr/>
          </a:p>
        </p:txBody>
      </p:sp>
      <p:pic>
        <p:nvPicPr>
          <p:cNvPr id="702" name="Google Shape;7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25" y="1884175"/>
            <a:ext cx="4114800" cy="31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1"/>
          <p:cNvSpPr txBox="1"/>
          <p:nvPr/>
        </p:nvSpPr>
        <p:spPr>
          <a:xfrm>
            <a:off x="4804450" y="1104475"/>
            <a:ext cx="41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Matrix(read left to right, top to bottom):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TN,TP,FN.FP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25" y="568100"/>
            <a:ext cx="7615448" cy="419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506675"/>
            <a:ext cx="7446548" cy="40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75" y="475975"/>
            <a:ext cx="7541098" cy="41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25" y="506675"/>
            <a:ext cx="7784347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8CEFBC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23075" y="368500"/>
            <a:ext cx="39504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Disease Overview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 flipH="1">
            <a:off x="632600" y="1311975"/>
            <a:ext cx="40503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Diabetes is a metabolic condition characterized by an increase in blood sugar levels, called hyperglycemia.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Nearly 500 Million people worldwide are affected by this disease.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And, nearly 15% of all health care costs are incurred by individuals with diabetes.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Known to have </a:t>
            </a:r>
            <a:r>
              <a:rPr lang="en" sz="1700">
                <a:solidFill>
                  <a:schemeClr val="dk1"/>
                </a:solidFill>
              </a:rPr>
              <a:t>high correlation to many other conditions...</a:t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253" name="Google Shape;253;p28"/>
          <p:cNvGrpSpPr/>
          <p:nvPr/>
        </p:nvGrpSpPr>
        <p:grpSpPr>
          <a:xfrm rot="-1050083">
            <a:off x="5144569" y="1624105"/>
            <a:ext cx="3499527" cy="2037579"/>
            <a:chOff x="57100" y="692675"/>
            <a:chExt cx="7359500" cy="4285025"/>
          </a:xfrm>
        </p:grpSpPr>
        <p:sp>
          <p:nvSpPr>
            <p:cNvPr id="254" name="Google Shape;254;p28"/>
            <p:cNvSpPr/>
            <p:nvPr/>
          </p:nvSpPr>
          <p:spPr>
            <a:xfrm>
              <a:off x="57100" y="692675"/>
              <a:ext cx="7359500" cy="4285025"/>
            </a:xfrm>
            <a:custGeom>
              <a:rect b="b" l="l" r="r" t="t"/>
              <a:pathLst>
                <a:path extrusionOk="0" h="171401" w="294380">
                  <a:moveTo>
                    <a:pt x="281673" y="0"/>
                  </a:moveTo>
                  <a:cubicBezTo>
                    <a:pt x="278896" y="0"/>
                    <a:pt x="275502" y="981"/>
                    <a:pt x="271567" y="3923"/>
                  </a:cubicBezTo>
                  <a:cubicBezTo>
                    <a:pt x="271567" y="3923"/>
                    <a:pt x="267820" y="132"/>
                    <a:pt x="261502" y="132"/>
                  </a:cubicBezTo>
                  <a:cubicBezTo>
                    <a:pt x="258343" y="132"/>
                    <a:pt x="254541" y="1080"/>
                    <a:pt x="250243" y="3923"/>
                  </a:cubicBezTo>
                  <a:cubicBezTo>
                    <a:pt x="250243" y="3923"/>
                    <a:pt x="246305" y="2265"/>
                    <a:pt x="241956" y="2265"/>
                  </a:cubicBezTo>
                  <a:cubicBezTo>
                    <a:pt x="238345" y="2265"/>
                    <a:pt x="234450" y="3409"/>
                    <a:pt x="232290" y="7593"/>
                  </a:cubicBezTo>
                  <a:cubicBezTo>
                    <a:pt x="232290" y="7593"/>
                    <a:pt x="227672" y="4886"/>
                    <a:pt x="222749" y="4886"/>
                  </a:cubicBezTo>
                  <a:cubicBezTo>
                    <a:pt x="218985" y="4886"/>
                    <a:pt x="215042" y="6469"/>
                    <a:pt x="212850" y="12056"/>
                  </a:cubicBezTo>
                  <a:cubicBezTo>
                    <a:pt x="212850" y="12056"/>
                    <a:pt x="208077" y="8993"/>
                    <a:pt x="202757" y="8993"/>
                  </a:cubicBezTo>
                  <a:cubicBezTo>
                    <a:pt x="199200" y="8993"/>
                    <a:pt x="195398" y="10362"/>
                    <a:pt x="192616" y="14933"/>
                  </a:cubicBezTo>
                  <a:cubicBezTo>
                    <a:pt x="192616" y="14933"/>
                    <a:pt x="186225" y="10525"/>
                    <a:pt x="178936" y="10525"/>
                  </a:cubicBezTo>
                  <a:cubicBezTo>
                    <a:pt x="175292" y="10525"/>
                    <a:pt x="171424" y="11627"/>
                    <a:pt x="168019" y="14933"/>
                  </a:cubicBezTo>
                  <a:cubicBezTo>
                    <a:pt x="168019" y="14933"/>
                    <a:pt x="162968" y="13456"/>
                    <a:pt x="156743" y="13456"/>
                  </a:cubicBezTo>
                  <a:cubicBezTo>
                    <a:pt x="150266" y="13456"/>
                    <a:pt x="142519" y="15054"/>
                    <a:pt x="137867" y="21578"/>
                  </a:cubicBezTo>
                  <a:cubicBezTo>
                    <a:pt x="137867" y="21578"/>
                    <a:pt x="133943" y="17831"/>
                    <a:pt x="127507" y="17831"/>
                  </a:cubicBezTo>
                  <a:cubicBezTo>
                    <a:pt x="124290" y="17831"/>
                    <a:pt x="120443" y="18768"/>
                    <a:pt x="116145" y="21578"/>
                  </a:cubicBezTo>
                  <a:cubicBezTo>
                    <a:pt x="116145" y="21578"/>
                    <a:pt x="109309" y="19854"/>
                    <a:pt x="101607" y="19854"/>
                  </a:cubicBezTo>
                  <a:cubicBezTo>
                    <a:pt x="95487" y="19854"/>
                    <a:pt x="88821" y="20942"/>
                    <a:pt x="84605" y="24851"/>
                  </a:cubicBezTo>
                  <a:cubicBezTo>
                    <a:pt x="84605" y="24851"/>
                    <a:pt x="81175" y="24226"/>
                    <a:pt x="76452" y="24226"/>
                  </a:cubicBezTo>
                  <a:cubicBezTo>
                    <a:pt x="70370" y="24226"/>
                    <a:pt x="62144" y="25263"/>
                    <a:pt x="56337" y="30009"/>
                  </a:cubicBezTo>
                  <a:cubicBezTo>
                    <a:pt x="56337" y="30009"/>
                    <a:pt x="41162" y="31496"/>
                    <a:pt x="34219" y="44291"/>
                  </a:cubicBezTo>
                  <a:cubicBezTo>
                    <a:pt x="34219" y="44291"/>
                    <a:pt x="18449" y="52821"/>
                    <a:pt x="18746" y="67103"/>
                  </a:cubicBezTo>
                  <a:cubicBezTo>
                    <a:pt x="18746" y="67103"/>
                    <a:pt x="1" y="81485"/>
                    <a:pt x="10316" y="103107"/>
                  </a:cubicBezTo>
                  <a:cubicBezTo>
                    <a:pt x="6745" y="112926"/>
                    <a:pt x="7241" y="123837"/>
                    <a:pt x="11803" y="133259"/>
                  </a:cubicBezTo>
                  <a:cubicBezTo>
                    <a:pt x="11803" y="133259"/>
                    <a:pt x="16168" y="152699"/>
                    <a:pt x="30946" y="153492"/>
                  </a:cubicBezTo>
                  <a:cubicBezTo>
                    <a:pt x="30946" y="153492"/>
                    <a:pt x="40812" y="167139"/>
                    <a:pt x="57699" y="167139"/>
                  </a:cubicBezTo>
                  <a:cubicBezTo>
                    <a:pt x="58326" y="167139"/>
                    <a:pt x="58964" y="167120"/>
                    <a:pt x="59610" y="167081"/>
                  </a:cubicBezTo>
                  <a:cubicBezTo>
                    <a:pt x="59610" y="167081"/>
                    <a:pt x="69881" y="171401"/>
                    <a:pt x="80637" y="171401"/>
                  </a:cubicBezTo>
                  <a:cubicBezTo>
                    <a:pt x="86015" y="171401"/>
                    <a:pt x="91515" y="170321"/>
                    <a:pt x="95912" y="167081"/>
                  </a:cubicBezTo>
                  <a:cubicBezTo>
                    <a:pt x="95912" y="167081"/>
                    <a:pt x="110294" y="161923"/>
                    <a:pt x="117236" y="151608"/>
                  </a:cubicBezTo>
                  <a:cubicBezTo>
                    <a:pt x="117236" y="151608"/>
                    <a:pt x="128246" y="140599"/>
                    <a:pt x="120212" y="126316"/>
                  </a:cubicBezTo>
                  <a:cubicBezTo>
                    <a:pt x="120212" y="126316"/>
                    <a:pt x="121303" y="112629"/>
                    <a:pt x="110988" y="110843"/>
                  </a:cubicBezTo>
                  <a:cubicBezTo>
                    <a:pt x="110988" y="110843"/>
                    <a:pt x="127948" y="110149"/>
                    <a:pt x="132709" y="103504"/>
                  </a:cubicBezTo>
                  <a:cubicBezTo>
                    <a:pt x="132709" y="103504"/>
                    <a:pt x="132827" y="103506"/>
                    <a:pt x="133047" y="103506"/>
                  </a:cubicBezTo>
                  <a:cubicBezTo>
                    <a:pt x="135719" y="103506"/>
                    <a:pt x="153525" y="103168"/>
                    <a:pt x="160580" y="94280"/>
                  </a:cubicBezTo>
                  <a:cubicBezTo>
                    <a:pt x="160580" y="94280"/>
                    <a:pt x="180417" y="92098"/>
                    <a:pt x="187856" y="81485"/>
                  </a:cubicBezTo>
                  <a:cubicBezTo>
                    <a:pt x="187856" y="81485"/>
                    <a:pt x="207296" y="78510"/>
                    <a:pt x="217611" y="67798"/>
                  </a:cubicBezTo>
                  <a:cubicBezTo>
                    <a:pt x="217611" y="67798"/>
                    <a:pt x="231893" y="64525"/>
                    <a:pt x="242209" y="59764"/>
                  </a:cubicBezTo>
                  <a:cubicBezTo>
                    <a:pt x="242209" y="59764"/>
                    <a:pt x="260161" y="58970"/>
                    <a:pt x="264624" y="50936"/>
                  </a:cubicBezTo>
                  <a:cubicBezTo>
                    <a:pt x="264624" y="50936"/>
                    <a:pt x="279998" y="46176"/>
                    <a:pt x="283668" y="35464"/>
                  </a:cubicBezTo>
                  <a:cubicBezTo>
                    <a:pt x="283668" y="35464"/>
                    <a:pt x="293289" y="25942"/>
                    <a:pt x="290313" y="18206"/>
                  </a:cubicBezTo>
                  <a:cubicBezTo>
                    <a:pt x="290313" y="18206"/>
                    <a:pt x="294380" y="6800"/>
                    <a:pt x="290313" y="3923"/>
                  </a:cubicBezTo>
                  <a:cubicBezTo>
                    <a:pt x="290313" y="3923"/>
                    <a:pt x="287227" y="0"/>
                    <a:pt x="281673" y="0"/>
                  </a:cubicBezTo>
                  <a:close/>
                </a:path>
              </a:pathLst>
            </a:custGeom>
            <a:solidFill>
              <a:srgbClr val="CFF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200775" y="2629300"/>
              <a:ext cx="423475" cy="1274425"/>
            </a:xfrm>
            <a:custGeom>
              <a:rect b="b" l="l" r="r" t="t"/>
              <a:pathLst>
                <a:path extrusionOk="0" h="50977" w="16939">
                  <a:moveTo>
                    <a:pt x="2615" y="1"/>
                  </a:moveTo>
                  <a:cubicBezTo>
                    <a:pt x="1302" y="1"/>
                    <a:pt x="0" y="1316"/>
                    <a:pt x="969" y="2631"/>
                  </a:cubicBezTo>
                  <a:cubicBezTo>
                    <a:pt x="10888" y="16517"/>
                    <a:pt x="13070" y="33974"/>
                    <a:pt x="2953" y="48355"/>
                  </a:cubicBezTo>
                  <a:cubicBezTo>
                    <a:pt x="1969" y="49691"/>
                    <a:pt x="3277" y="50977"/>
                    <a:pt x="4616" y="50977"/>
                  </a:cubicBezTo>
                  <a:cubicBezTo>
                    <a:pt x="5167" y="50977"/>
                    <a:pt x="5723" y="50760"/>
                    <a:pt x="6127" y="50240"/>
                  </a:cubicBezTo>
                  <a:cubicBezTo>
                    <a:pt x="16938" y="34866"/>
                    <a:pt x="14855" y="15525"/>
                    <a:pt x="4143" y="846"/>
                  </a:cubicBezTo>
                  <a:cubicBezTo>
                    <a:pt x="3754" y="247"/>
                    <a:pt x="3183" y="1"/>
                    <a:pt x="2615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400550" y="1807825"/>
              <a:ext cx="779125" cy="1337350"/>
            </a:xfrm>
            <a:custGeom>
              <a:rect b="b" l="l" r="r" t="t"/>
              <a:pathLst>
                <a:path extrusionOk="0" h="53494" w="31165">
                  <a:moveTo>
                    <a:pt x="26658" y="0"/>
                  </a:moveTo>
                  <a:cubicBezTo>
                    <a:pt x="25606" y="0"/>
                    <a:pt x="24441" y="902"/>
                    <a:pt x="24618" y="2264"/>
                  </a:cubicBezTo>
                  <a:cubicBezTo>
                    <a:pt x="27395" y="20712"/>
                    <a:pt x="14601" y="38764"/>
                    <a:pt x="1409" y="50467"/>
                  </a:cubicBezTo>
                  <a:cubicBezTo>
                    <a:pt x="1" y="51641"/>
                    <a:pt x="1308" y="53493"/>
                    <a:pt x="2799" y="53493"/>
                  </a:cubicBezTo>
                  <a:cubicBezTo>
                    <a:pt x="3198" y="53493"/>
                    <a:pt x="3611" y="53360"/>
                    <a:pt x="3988" y="53046"/>
                  </a:cubicBezTo>
                  <a:cubicBezTo>
                    <a:pt x="18370" y="40350"/>
                    <a:pt x="31164" y="21208"/>
                    <a:pt x="28189" y="1371"/>
                  </a:cubicBezTo>
                  <a:cubicBezTo>
                    <a:pt x="28029" y="412"/>
                    <a:pt x="27369" y="0"/>
                    <a:pt x="26658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926725" y="1602275"/>
              <a:ext cx="1738225" cy="842425"/>
            </a:xfrm>
            <a:custGeom>
              <a:rect b="b" l="l" r="r" t="t"/>
              <a:pathLst>
                <a:path extrusionOk="0" h="33697" w="69529">
                  <a:moveTo>
                    <a:pt x="67005" y="0"/>
                  </a:moveTo>
                  <a:cubicBezTo>
                    <a:pt x="66436" y="0"/>
                    <a:pt x="65859" y="254"/>
                    <a:pt x="65462" y="865"/>
                  </a:cubicBezTo>
                  <a:cubicBezTo>
                    <a:pt x="52767" y="20999"/>
                    <a:pt x="25193" y="28835"/>
                    <a:pt x="2381" y="30025"/>
                  </a:cubicBezTo>
                  <a:cubicBezTo>
                    <a:pt x="32" y="30123"/>
                    <a:pt x="1" y="33697"/>
                    <a:pt x="2287" y="33697"/>
                  </a:cubicBezTo>
                  <a:cubicBezTo>
                    <a:pt x="2318" y="33697"/>
                    <a:pt x="2349" y="33696"/>
                    <a:pt x="2381" y="33695"/>
                  </a:cubicBezTo>
                  <a:cubicBezTo>
                    <a:pt x="26582" y="32406"/>
                    <a:pt x="55147" y="24173"/>
                    <a:pt x="68636" y="2650"/>
                  </a:cubicBezTo>
                  <a:cubicBezTo>
                    <a:pt x="69528" y="1278"/>
                    <a:pt x="68284" y="0"/>
                    <a:pt x="67005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275900" y="1357500"/>
              <a:ext cx="2290725" cy="674050"/>
            </a:xfrm>
            <a:custGeom>
              <a:rect b="b" l="l" r="r" t="t"/>
              <a:pathLst>
                <a:path extrusionOk="0" h="26962" w="91629">
                  <a:moveTo>
                    <a:pt x="88981" y="1"/>
                  </a:moveTo>
                  <a:cubicBezTo>
                    <a:pt x="88431" y="1"/>
                    <a:pt x="87875" y="218"/>
                    <a:pt x="87470" y="738"/>
                  </a:cubicBezTo>
                  <a:cubicBezTo>
                    <a:pt x="74072" y="18455"/>
                    <a:pt x="48947" y="23365"/>
                    <a:pt x="25738" y="23365"/>
                  </a:cubicBezTo>
                  <a:cubicBezTo>
                    <a:pt x="17504" y="23365"/>
                    <a:pt x="9512" y="22747"/>
                    <a:pt x="2370" y="21864"/>
                  </a:cubicBezTo>
                  <a:cubicBezTo>
                    <a:pt x="2278" y="21852"/>
                    <a:pt x="2189" y="21847"/>
                    <a:pt x="2104" y="21847"/>
                  </a:cubicBezTo>
                  <a:cubicBezTo>
                    <a:pt x="1" y="21847"/>
                    <a:pt x="178" y="25248"/>
                    <a:pt x="2370" y="25534"/>
                  </a:cubicBezTo>
                  <a:cubicBezTo>
                    <a:pt x="9457" y="26389"/>
                    <a:pt x="17249" y="26961"/>
                    <a:pt x="25254" y="26961"/>
                  </a:cubicBezTo>
                  <a:cubicBezTo>
                    <a:pt x="49738" y="26961"/>
                    <a:pt x="76218" y="21607"/>
                    <a:pt x="90644" y="2622"/>
                  </a:cubicBezTo>
                  <a:cubicBezTo>
                    <a:pt x="91628" y="1287"/>
                    <a:pt x="90321" y="1"/>
                    <a:pt x="88981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127950" y="1243175"/>
              <a:ext cx="1651625" cy="503575"/>
            </a:xfrm>
            <a:custGeom>
              <a:rect b="b" l="l" r="r" t="t"/>
              <a:pathLst>
                <a:path extrusionOk="0" h="20143" w="66065">
                  <a:moveTo>
                    <a:pt x="63386" y="1"/>
                  </a:moveTo>
                  <a:cubicBezTo>
                    <a:pt x="62973" y="1"/>
                    <a:pt x="62551" y="163"/>
                    <a:pt x="62187" y="550"/>
                  </a:cubicBezTo>
                  <a:cubicBezTo>
                    <a:pt x="50394" y="12824"/>
                    <a:pt x="31593" y="16468"/>
                    <a:pt x="14287" y="16468"/>
                  </a:cubicBezTo>
                  <a:cubicBezTo>
                    <a:pt x="10197" y="16468"/>
                    <a:pt x="6190" y="16265"/>
                    <a:pt x="2379" y="15923"/>
                  </a:cubicBezTo>
                  <a:cubicBezTo>
                    <a:pt x="2316" y="15918"/>
                    <a:pt x="2255" y="15916"/>
                    <a:pt x="2196" y="15916"/>
                  </a:cubicBezTo>
                  <a:cubicBezTo>
                    <a:pt x="0" y="15916"/>
                    <a:pt x="61" y="19403"/>
                    <a:pt x="2379" y="19692"/>
                  </a:cubicBezTo>
                  <a:lnTo>
                    <a:pt x="2379" y="19593"/>
                  </a:lnTo>
                  <a:cubicBezTo>
                    <a:pt x="6210" y="19940"/>
                    <a:pt x="10230" y="20142"/>
                    <a:pt x="14332" y="20142"/>
                  </a:cubicBezTo>
                  <a:cubicBezTo>
                    <a:pt x="32534" y="20142"/>
                    <a:pt x="52382" y="16160"/>
                    <a:pt x="64766" y="3129"/>
                  </a:cubicBezTo>
                  <a:cubicBezTo>
                    <a:pt x="66065" y="1830"/>
                    <a:pt x="64773" y="1"/>
                    <a:pt x="63386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1400900" y="3354950"/>
              <a:ext cx="1076800" cy="493350"/>
            </a:xfrm>
            <a:custGeom>
              <a:rect b="b" l="l" r="r" t="t"/>
              <a:pathLst>
                <a:path extrusionOk="0" h="19734" w="43072">
                  <a:moveTo>
                    <a:pt x="7523" y="1"/>
                  </a:moveTo>
                  <a:cubicBezTo>
                    <a:pt x="5751" y="1"/>
                    <a:pt x="3970" y="126"/>
                    <a:pt x="2188" y="385"/>
                  </a:cubicBezTo>
                  <a:cubicBezTo>
                    <a:pt x="1" y="766"/>
                    <a:pt x="823" y="3974"/>
                    <a:pt x="2906" y="3974"/>
                  </a:cubicBezTo>
                  <a:cubicBezTo>
                    <a:pt x="2995" y="3974"/>
                    <a:pt x="3087" y="3968"/>
                    <a:pt x="3180" y="3956"/>
                  </a:cubicBezTo>
                  <a:cubicBezTo>
                    <a:pt x="4650" y="3731"/>
                    <a:pt x="6135" y="3624"/>
                    <a:pt x="7628" y="3624"/>
                  </a:cubicBezTo>
                  <a:cubicBezTo>
                    <a:pt x="19334" y="3624"/>
                    <a:pt x="31454" y="10246"/>
                    <a:pt x="39283" y="19131"/>
                  </a:cubicBezTo>
                  <a:cubicBezTo>
                    <a:pt x="39661" y="19556"/>
                    <a:pt x="40095" y="19733"/>
                    <a:pt x="40516" y="19733"/>
                  </a:cubicBezTo>
                  <a:cubicBezTo>
                    <a:pt x="41862" y="19733"/>
                    <a:pt x="43071" y="17912"/>
                    <a:pt x="41862" y="16552"/>
                  </a:cubicBezTo>
                  <a:cubicBezTo>
                    <a:pt x="33298" y="6852"/>
                    <a:pt x="20653" y="1"/>
                    <a:pt x="752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775475" y="2628075"/>
              <a:ext cx="772500" cy="516725"/>
            </a:xfrm>
            <a:custGeom>
              <a:rect b="b" l="l" r="r" t="t"/>
              <a:pathLst>
                <a:path extrusionOk="0" h="20669" w="30900">
                  <a:moveTo>
                    <a:pt x="2284" y="0"/>
                  </a:moveTo>
                  <a:cubicBezTo>
                    <a:pt x="1" y="0"/>
                    <a:pt x="33" y="3477"/>
                    <a:pt x="2381" y="3672"/>
                  </a:cubicBezTo>
                  <a:cubicBezTo>
                    <a:pt x="12696" y="4267"/>
                    <a:pt x="22118" y="10913"/>
                    <a:pt x="26978" y="19740"/>
                  </a:cubicBezTo>
                  <a:cubicBezTo>
                    <a:pt x="27322" y="20396"/>
                    <a:pt x="27873" y="20669"/>
                    <a:pt x="28431" y="20669"/>
                  </a:cubicBezTo>
                  <a:cubicBezTo>
                    <a:pt x="29646" y="20669"/>
                    <a:pt x="30900" y="19381"/>
                    <a:pt x="30152" y="17955"/>
                  </a:cubicBezTo>
                  <a:cubicBezTo>
                    <a:pt x="24499" y="7640"/>
                    <a:pt x="14084" y="895"/>
                    <a:pt x="2381" y="3"/>
                  </a:cubicBezTo>
                  <a:cubicBezTo>
                    <a:pt x="2348" y="1"/>
                    <a:pt x="2316" y="0"/>
                    <a:pt x="2284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881425" y="2131175"/>
              <a:ext cx="979450" cy="501150"/>
            </a:xfrm>
            <a:custGeom>
              <a:rect b="b" l="l" r="r" t="t"/>
              <a:pathLst>
                <a:path extrusionOk="0" h="20046" w="39178">
                  <a:moveTo>
                    <a:pt x="5689" y="1"/>
                  </a:moveTo>
                  <a:cubicBezTo>
                    <a:pt x="4586" y="1"/>
                    <a:pt x="3481" y="47"/>
                    <a:pt x="2379" y="141"/>
                  </a:cubicBezTo>
                  <a:cubicBezTo>
                    <a:pt x="59" y="238"/>
                    <a:pt x="0" y="3818"/>
                    <a:pt x="2201" y="3818"/>
                  </a:cubicBezTo>
                  <a:cubicBezTo>
                    <a:pt x="2258" y="3818"/>
                    <a:pt x="2318" y="3816"/>
                    <a:pt x="2379" y="3811"/>
                  </a:cubicBezTo>
                  <a:lnTo>
                    <a:pt x="2280" y="3811"/>
                  </a:lnTo>
                  <a:cubicBezTo>
                    <a:pt x="3339" y="3720"/>
                    <a:pt x="4399" y="3676"/>
                    <a:pt x="5459" y="3676"/>
                  </a:cubicBezTo>
                  <a:cubicBezTo>
                    <a:pt x="17199" y="3676"/>
                    <a:pt x="28741" y="9177"/>
                    <a:pt x="35110" y="19184"/>
                  </a:cubicBezTo>
                  <a:cubicBezTo>
                    <a:pt x="35505" y="19792"/>
                    <a:pt x="36077" y="20046"/>
                    <a:pt x="36643" y="20046"/>
                  </a:cubicBezTo>
                  <a:cubicBezTo>
                    <a:pt x="37925" y="20046"/>
                    <a:pt x="39178" y="18744"/>
                    <a:pt x="38284" y="17300"/>
                  </a:cubicBezTo>
                  <a:cubicBezTo>
                    <a:pt x="31340" y="6336"/>
                    <a:pt x="18588" y="1"/>
                    <a:pt x="5689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597625" y="1843900"/>
              <a:ext cx="452150" cy="582475"/>
            </a:xfrm>
            <a:custGeom>
              <a:rect b="b" l="l" r="r" t="t"/>
              <a:pathLst>
                <a:path extrusionOk="0" h="23299" w="18086">
                  <a:moveTo>
                    <a:pt x="2785" y="1"/>
                  </a:moveTo>
                  <a:cubicBezTo>
                    <a:pt x="1117" y="1"/>
                    <a:pt x="1" y="2465"/>
                    <a:pt x="1871" y="3400"/>
                  </a:cubicBezTo>
                  <a:cubicBezTo>
                    <a:pt x="8615" y="7169"/>
                    <a:pt x="13178" y="13913"/>
                    <a:pt x="14269" y="21550"/>
                  </a:cubicBezTo>
                  <a:cubicBezTo>
                    <a:pt x="14419" y="22703"/>
                    <a:pt x="15430" y="23299"/>
                    <a:pt x="16356" y="23299"/>
                  </a:cubicBezTo>
                  <a:cubicBezTo>
                    <a:pt x="17262" y="23299"/>
                    <a:pt x="18086" y="22728"/>
                    <a:pt x="17938" y="21550"/>
                  </a:cubicBezTo>
                  <a:cubicBezTo>
                    <a:pt x="16748" y="12921"/>
                    <a:pt x="11591" y="4392"/>
                    <a:pt x="3656" y="226"/>
                  </a:cubicBezTo>
                  <a:cubicBezTo>
                    <a:pt x="3358" y="70"/>
                    <a:pt x="3064" y="1"/>
                    <a:pt x="2785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285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239875" y="3156275"/>
            <a:ext cx="23061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Reliable Data</a:t>
            </a:r>
            <a:endParaRPr/>
          </a:p>
        </p:txBody>
      </p:sp>
      <p:sp>
        <p:nvSpPr>
          <p:cNvPr id="269" name="Google Shape;269;p29"/>
          <p:cNvSpPr txBox="1"/>
          <p:nvPr>
            <p:ph idx="2" type="title"/>
          </p:nvPr>
        </p:nvSpPr>
        <p:spPr>
          <a:xfrm>
            <a:off x="2340200" y="3156275"/>
            <a:ext cx="24093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Data To Best Fit Our Model </a:t>
            </a:r>
            <a:endParaRPr/>
          </a:p>
        </p:txBody>
      </p:sp>
      <p:sp>
        <p:nvSpPr>
          <p:cNvPr id="270" name="Google Shape;270;p29"/>
          <p:cNvSpPr txBox="1"/>
          <p:nvPr>
            <p:ph idx="3" type="title"/>
          </p:nvPr>
        </p:nvSpPr>
        <p:spPr>
          <a:xfrm>
            <a:off x="4574400" y="2937825"/>
            <a:ext cx="2306100" cy="14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Appropriate Model</a:t>
            </a:r>
            <a:endParaRPr/>
          </a:p>
        </p:txBody>
      </p:sp>
      <p:sp>
        <p:nvSpPr>
          <p:cNvPr id="271" name="Google Shape;271;p29"/>
          <p:cNvSpPr txBox="1"/>
          <p:nvPr>
            <p:ph idx="4" type="title"/>
          </p:nvPr>
        </p:nvSpPr>
        <p:spPr>
          <a:xfrm>
            <a:off x="2987850" y="184250"/>
            <a:ext cx="31683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7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9"/>
          <p:cNvSpPr txBox="1"/>
          <p:nvPr>
            <p:ph idx="5" type="title"/>
          </p:nvPr>
        </p:nvSpPr>
        <p:spPr>
          <a:xfrm>
            <a:off x="6673700" y="3156275"/>
            <a:ext cx="23061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926157" y="1801244"/>
            <a:ext cx="933536" cy="1136576"/>
            <a:chOff x="1627000" y="238125"/>
            <a:chExt cx="4282275" cy="5213650"/>
          </a:xfrm>
        </p:grpSpPr>
        <p:sp>
          <p:nvSpPr>
            <p:cNvPr id="274" name="Google Shape;274;p29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3078077" y="1801244"/>
            <a:ext cx="933536" cy="1136576"/>
            <a:chOff x="1627000" y="238125"/>
            <a:chExt cx="4282275" cy="5213650"/>
          </a:xfrm>
        </p:grpSpPr>
        <p:sp>
          <p:nvSpPr>
            <p:cNvPr id="286" name="Google Shape;286;p29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9"/>
          <p:cNvGrpSpPr/>
          <p:nvPr/>
        </p:nvGrpSpPr>
        <p:grpSpPr>
          <a:xfrm>
            <a:off x="5162783" y="1767082"/>
            <a:ext cx="933536" cy="1136576"/>
            <a:chOff x="1627000" y="238125"/>
            <a:chExt cx="4282275" cy="5213650"/>
          </a:xfrm>
        </p:grpSpPr>
        <p:sp>
          <p:nvSpPr>
            <p:cNvPr id="300" name="Google Shape;300;p29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765125" y="2497200"/>
              <a:ext cx="906300" cy="959950"/>
            </a:xfrm>
            <a:custGeom>
              <a:rect b="b" l="l" r="r" t="t"/>
              <a:pathLst>
                <a:path extrusionOk="0" h="38398" w="36252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3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30347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7244682" y="1767082"/>
            <a:ext cx="933536" cy="1136576"/>
            <a:chOff x="1627000" y="238125"/>
            <a:chExt cx="4282275" cy="5213650"/>
          </a:xfrm>
        </p:grpSpPr>
        <p:sp>
          <p:nvSpPr>
            <p:cNvPr id="316" name="Google Shape;316;p29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765125" y="609325"/>
              <a:ext cx="908375" cy="959950"/>
            </a:xfrm>
            <a:custGeom>
              <a:rect b="b" l="l" r="r" t="t"/>
              <a:pathLst>
                <a:path extrusionOk="0" h="38398" w="36335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335" y="10100"/>
                  </a:lnTo>
                  <a:lnTo>
                    <a:pt x="36335" y="10100"/>
                  </a:lnTo>
                  <a:cubicBezTo>
                    <a:pt x="35830" y="10127"/>
                    <a:pt x="35325" y="10141"/>
                    <a:pt x="34821" y="10141"/>
                  </a:cubicBezTo>
                  <a:cubicBezTo>
                    <a:pt x="29054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303475" y="609325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839725" y="609325"/>
              <a:ext cx="908375" cy="959950"/>
            </a:xfrm>
            <a:custGeom>
              <a:rect b="b" l="l" r="r" t="t"/>
              <a:pathLst>
                <a:path extrusionOk="0" h="38398" w="36335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335" y="10100"/>
                  </a:lnTo>
                  <a:lnTo>
                    <a:pt x="36335" y="10100"/>
                  </a:lnTo>
                  <a:cubicBezTo>
                    <a:pt x="35830" y="10127"/>
                    <a:pt x="35325" y="10141"/>
                    <a:pt x="34821" y="10141"/>
                  </a:cubicBezTo>
                  <a:cubicBezTo>
                    <a:pt x="29053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765125" y="2497200"/>
              <a:ext cx="906300" cy="959950"/>
            </a:xfrm>
            <a:custGeom>
              <a:rect b="b" l="l" r="r" t="t"/>
              <a:pathLst>
                <a:path extrusionOk="0" h="38398" w="36252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3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30347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285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239875" y="3156275"/>
            <a:ext cx="2306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Reliable Data</a:t>
            </a:r>
            <a:endParaRPr/>
          </a:p>
        </p:txBody>
      </p:sp>
      <p:sp>
        <p:nvSpPr>
          <p:cNvPr id="339" name="Google Shape;339;p30"/>
          <p:cNvSpPr txBox="1"/>
          <p:nvPr>
            <p:ph idx="2" type="title"/>
          </p:nvPr>
        </p:nvSpPr>
        <p:spPr>
          <a:xfrm>
            <a:off x="2340200" y="3156275"/>
            <a:ext cx="2409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Data To Best Fit Our Model </a:t>
            </a:r>
            <a:endParaRPr/>
          </a:p>
        </p:txBody>
      </p:sp>
      <p:sp>
        <p:nvSpPr>
          <p:cNvPr id="340" name="Google Shape;340;p30"/>
          <p:cNvSpPr txBox="1"/>
          <p:nvPr>
            <p:ph idx="3" type="title"/>
          </p:nvPr>
        </p:nvSpPr>
        <p:spPr>
          <a:xfrm>
            <a:off x="4574400" y="2937825"/>
            <a:ext cx="23061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Appropriate Model</a:t>
            </a:r>
            <a:endParaRPr/>
          </a:p>
        </p:txBody>
      </p:sp>
      <p:sp>
        <p:nvSpPr>
          <p:cNvPr id="341" name="Google Shape;341;p30"/>
          <p:cNvSpPr txBox="1"/>
          <p:nvPr>
            <p:ph idx="4" type="title"/>
          </p:nvPr>
        </p:nvSpPr>
        <p:spPr>
          <a:xfrm>
            <a:off x="2987850" y="184250"/>
            <a:ext cx="31683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7">
                <a:solidFill>
                  <a:srgbClr val="FF6B65"/>
                </a:solidFill>
              </a:rPr>
              <a:t>Objective</a:t>
            </a:r>
            <a:r>
              <a:rPr lang="en">
                <a:solidFill>
                  <a:srgbClr val="FF6B65"/>
                </a:solidFill>
              </a:rPr>
              <a:t>:</a:t>
            </a:r>
            <a:endParaRPr>
              <a:solidFill>
                <a:srgbClr val="FF6B65"/>
              </a:solidFill>
            </a:endParaRPr>
          </a:p>
        </p:txBody>
      </p:sp>
      <p:sp>
        <p:nvSpPr>
          <p:cNvPr id="342" name="Google Shape;342;p30"/>
          <p:cNvSpPr txBox="1"/>
          <p:nvPr>
            <p:ph idx="5" type="title"/>
          </p:nvPr>
        </p:nvSpPr>
        <p:spPr>
          <a:xfrm>
            <a:off x="6644100" y="3347125"/>
            <a:ext cx="23061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57850" y="1612133"/>
            <a:ext cx="870158" cy="1049508"/>
            <a:chOff x="1627000" y="238125"/>
            <a:chExt cx="4282275" cy="5213650"/>
          </a:xfrm>
        </p:grpSpPr>
        <p:sp>
          <p:nvSpPr>
            <p:cNvPr id="344" name="Google Shape;344;p30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0"/>
          <p:cNvGrpSpPr/>
          <p:nvPr/>
        </p:nvGrpSpPr>
        <p:grpSpPr>
          <a:xfrm>
            <a:off x="3028620" y="1568600"/>
            <a:ext cx="933536" cy="1136576"/>
            <a:chOff x="1627000" y="238125"/>
            <a:chExt cx="4282275" cy="5213650"/>
          </a:xfrm>
        </p:grpSpPr>
        <p:sp>
          <p:nvSpPr>
            <p:cNvPr id="356" name="Google Shape;356;p30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0"/>
          <p:cNvGrpSpPr/>
          <p:nvPr/>
        </p:nvGrpSpPr>
        <p:grpSpPr>
          <a:xfrm>
            <a:off x="5168341" y="1612137"/>
            <a:ext cx="870158" cy="1049508"/>
            <a:chOff x="1627000" y="238125"/>
            <a:chExt cx="4282275" cy="5213650"/>
          </a:xfrm>
        </p:grpSpPr>
        <p:sp>
          <p:nvSpPr>
            <p:cNvPr id="370" name="Google Shape;370;p30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765125" y="2497200"/>
              <a:ext cx="906300" cy="959950"/>
            </a:xfrm>
            <a:custGeom>
              <a:rect b="b" l="l" r="r" t="t"/>
              <a:pathLst>
                <a:path extrusionOk="0" h="38398" w="36252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3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0347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7244704" y="1655675"/>
            <a:ext cx="870158" cy="1049508"/>
            <a:chOff x="1627000" y="238125"/>
            <a:chExt cx="4282275" cy="5213650"/>
          </a:xfrm>
        </p:grpSpPr>
        <p:sp>
          <p:nvSpPr>
            <p:cNvPr id="386" name="Google Shape;386;p30"/>
            <p:cNvSpPr/>
            <p:nvPr/>
          </p:nvSpPr>
          <p:spPr>
            <a:xfrm>
              <a:off x="1627000" y="238125"/>
              <a:ext cx="1207675" cy="1437950"/>
            </a:xfrm>
            <a:custGeom>
              <a:rect b="b" l="l" r="r" t="t"/>
              <a:pathLst>
                <a:path extrusionOk="0" h="57518" w="48307">
                  <a:moveTo>
                    <a:pt x="5609" y="0"/>
                  </a:moveTo>
                  <a:cubicBezTo>
                    <a:pt x="2512" y="0"/>
                    <a:pt x="0" y="2679"/>
                    <a:pt x="335" y="5777"/>
                  </a:cubicBezTo>
                  <a:lnTo>
                    <a:pt x="4940" y="52827"/>
                  </a:lnTo>
                  <a:cubicBezTo>
                    <a:pt x="5191" y="55506"/>
                    <a:pt x="7451" y="57515"/>
                    <a:pt x="10214" y="57515"/>
                  </a:cubicBezTo>
                  <a:lnTo>
                    <a:pt x="38092" y="57515"/>
                  </a:lnTo>
                  <a:cubicBezTo>
                    <a:pt x="38146" y="57517"/>
                    <a:pt x="38199" y="57518"/>
                    <a:pt x="38252" y="57518"/>
                  </a:cubicBezTo>
                  <a:cubicBezTo>
                    <a:pt x="40942" y="57518"/>
                    <a:pt x="43121" y="55454"/>
                    <a:pt x="43367" y="52827"/>
                  </a:cubicBezTo>
                  <a:lnTo>
                    <a:pt x="47971" y="5777"/>
                  </a:lnTo>
                  <a:cubicBezTo>
                    <a:pt x="48306" y="2679"/>
                    <a:pt x="45795" y="0"/>
                    <a:pt x="4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765125" y="609325"/>
              <a:ext cx="908375" cy="959950"/>
            </a:xfrm>
            <a:custGeom>
              <a:rect b="b" l="l" r="r" t="t"/>
              <a:pathLst>
                <a:path extrusionOk="0" h="38398" w="36335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335" y="10100"/>
                  </a:lnTo>
                  <a:lnTo>
                    <a:pt x="36335" y="10100"/>
                  </a:lnTo>
                  <a:cubicBezTo>
                    <a:pt x="35830" y="10127"/>
                    <a:pt x="35325" y="10141"/>
                    <a:pt x="34821" y="10141"/>
                  </a:cubicBezTo>
                  <a:cubicBezTo>
                    <a:pt x="29054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16532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5"/>
                    <a:pt x="10131" y="57515"/>
                  </a:cubicBezTo>
                  <a:lnTo>
                    <a:pt x="38093" y="57515"/>
                  </a:lnTo>
                  <a:cubicBezTo>
                    <a:pt x="38145" y="57517"/>
                    <a:pt x="38197" y="57518"/>
                    <a:pt x="38248" y="57518"/>
                  </a:cubicBezTo>
                  <a:cubicBezTo>
                    <a:pt x="40859" y="57518"/>
                    <a:pt x="43038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303475" y="609325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703675" y="238125"/>
              <a:ext cx="1205600" cy="1437950"/>
            </a:xfrm>
            <a:custGeom>
              <a:rect b="b" l="l" r="r" t="t"/>
              <a:pathLst>
                <a:path extrusionOk="0" h="57518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5"/>
                    <a:pt x="10131" y="57515"/>
                  </a:cubicBezTo>
                  <a:lnTo>
                    <a:pt x="38009" y="57515"/>
                  </a:lnTo>
                  <a:cubicBezTo>
                    <a:pt x="38061" y="57517"/>
                    <a:pt x="38113" y="57518"/>
                    <a:pt x="38165" y="57518"/>
                  </a:cubicBezTo>
                  <a:cubicBezTo>
                    <a:pt x="40778" y="57518"/>
                    <a:pt x="43037" y="55454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39725" y="609325"/>
              <a:ext cx="908375" cy="959950"/>
            </a:xfrm>
            <a:custGeom>
              <a:rect b="b" l="l" r="r" t="t"/>
              <a:pathLst>
                <a:path extrusionOk="0" h="38398" w="36335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335" y="10100"/>
                  </a:lnTo>
                  <a:lnTo>
                    <a:pt x="36335" y="10100"/>
                  </a:lnTo>
                  <a:cubicBezTo>
                    <a:pt x="35830" y="10127"/>
                    <a:pt x="35325" y="10141"/>
                    <a:pt x="34821" y="10141"/>
                  </a:cubicBezTo>
                  <a:cubicBezTo>
                    <a:pt x="29053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62907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751" y="0"/>
                  </a:moveTo>
                  <a:cubicBezTo>
                    <a:pt x="42706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785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765125" y="2497200"/>
              <a:ext cx="906300" cy="959950"/>
            </a:xfrm>
            <a:custGeom>
              <a:rect b="b" l="l" r="r" t="t"/>
              <a:pathLst>
                <a:path extrusionOk="0" h="38398" w="36252">
                  <a:moveTo>
                    <a:pt x="3587" y="0"/>
                  </a:moveTo>
                  <a:cubicBezTo>
                    <a:pt x="2313" y="0"/>
                    <a:pt x="1115" y="113"/>
                    <a:pt x="1" y="305"/>
                  </a:cubicBezTo>
                  <a:lnTo>
                    <a:pt x="3684" y="37477"/>
                  </a:lnTo>
                  <a:cubicBezTo>
                    <a:pt x="3684" y="37979"/>
                    <a:pt x="4187" y="38398"/>
                    <a:pt x="4689" y="38398"/>
                  </a:cubicBezTo>
                  <a:lnTo>
                    <a:pt x="32567" y="38398"/>
                  </a:lnTo>
                  <a:cubicBezTo>
                    <a:pt x="33154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3" y="10141"/>
                    <a:pt x="23366" y="8388"/>
                    <a:pt x="18670" y="5077"/>
                  </a:cubicBezTo>
                  <a:cubicBezTo>
                    <a:pt x="12994" y="1271"/>
                    <a:pt x="7864" y="0"/>
                    <a:pt x="3587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165325" y="2125950"/>
              <a:ext cx="1205475" cy="1437950"/>
            </a:xfrm>
            <a:custGeom>
              <a:rect b="b" l="l" r="r" t="t"/>
              <a:pathLst>
                <a:path extrusionOk="0" h="57518" w="48219">
                  <a:moveTo>
                    <a:pt x="42835" y="0"/>
                  </a:moveTo>
                  <a:cubicBezTo>
                    <a:pt x="42789" y="0"/>
                    <a:pt x="42744" y="1"/>
                    <a:pt x="42698" y="2"/>
                  </a:cubicBezTo>
                  <a:lnTo>
                    <a:pt x="5610" y="2"/>
                  </a:lnTo>
                  <a:cubicBezTo>
                    <a:pt x="2429" y="2"/>
                    <a:pt x="1" y="2681"/>
                    <a:pt x="336" y="5779"/>
                  </a:cubicBezTo>
                  <a:lnTo>
                    <a:pt x="4940" y="52745"/>
                  </a:lnTo>
                  <a:cubicBezTo>
                    <a:pt x="5192" y="55424"/>
                    <a:pt x="7452" y="57517"/>
                    <a:pt x="10131" y="57517"/>
                  </a:cubicBezTo>
                  <a:lnTo>
                    <a:pt x="38093" y="57517"/>
                  </a:lnTo>
                  <a:cubicBezTo>
                    <a:pt x="40772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218" y="2727"/>
                    <a:pt x="45867" y="0"/>
                    <a:pt x="42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30347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86" y="0"/>
                  </a:moveTo>
                  <a:cubicBezTo>
                    <a:pt x="2313" y="0"/>
                    <a:pt x="1115" y="113"/>
                    <a:pt x="0" y="305"/>
                  </a:cubicBezTo>
                  <a:lnTo>
                    <a:pt x="3600" y="37477"/>
                  </a:lnTo>
                  <a:cubicBezTo>
                    <a:pt x="3684" y="37979"/>
                    <a:pt x="4103" y="38398"/>
                    <a:pt x="4689" y="38398"/>
                  </a:cubicBezTo>
                  <a:lnTo>
                    <a:pt x="32567" y="38398"/>
                  </a:lnTo>
                  <a:cubicBezTo>
                    <a:pt x="33070" y="38398"/>
                    <a:pt x="33488" y="37979"/>
                    <a:pt x="33572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59" y="8388"/>
                    <a:pt x="18586" y="5077"/>
                  </a:cubicBezTo>
                  <a:cubicBezTo>
                    <a:pt x="12974" y="1271"/>
                    <a:pt x="7859" y="0"/>
                    <a:pt x="358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03675" y="2125950"/>
              <a:ext cx="1203400" cy="1437950"/>
            </a:xfrm>
            <a:custGeom>
              <a:rect b="b" l="l" r="r" t="t"/>
              <a:pathLst>
                <a:path extrusionOk="0" h="57518" w="48136">
                  <a:moveTo>
                    <a:pt x="42751" y="0"/>
                  </a:moveTo>
                  <a:cubicBezTo>
                    <a:pt x="42705" y="0"/>
                    <a:pt x="42660" y="1"/>
                    <a:pt x="42614" y="2"/>
                  </a:cubicBezTo>
                  <a:lnTo>
                    <a:pt x="5526" y="2"/>
                  </a:lnTo>
                  <a:cubicBezTo>
                    <a:pt x="2429" y="2"/>
                    <a:pt x="1" y="2681"/>
                    <a:pt x="252" y="5779"/>
                  </a:cubicBezTo>
                  <a:lnTo>
                    <a:pt x="4856" y="52745"/>
                  </a:lnTo>
                  <a:cubicBezTo>
                    <a:pt x="5191" y="55424"/>
                    <a:pt x="7452" y="57517"/>
                    <a:pt x="10131" y="57517"/>
                  </a:cubicBezTo>
                  <a:lnTo>
                    <a:pt x="38009" y="57517"/>
                  </a:lnTo>
                  <a:cubicBezTo>
                    <a:pt x="40688" y="57517"/>
                    <a:pt x="43033" y="55424"/>
                    <a:pt x="43284" y="52745"/>
                  </a:cubicBezTo>
                  <a:lnTo>
                    <a:pt x="47888" y="5779"/>
                  </a:lnTo>
                  <a:cubicBezTo>
                    <a:pt x="48136" y="2727"/>
                    <a:pt x="45783" y="0"/>
                    <a:pt x="4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39725" y="2497200"/>
              <a:ext cx="906275" cy="959950"/>
            </a:xfrm>
            <a:custGeom>
              <a:rect b="b" l="l" r="r" t="t"/>
              <a:pathLst>
                <a:path extrusionOk="0" h="38398" w="36251">
                  <a:moveTo>
                    <a:pt x="3576" y="0"/>
                  </a:moveTo>
                  <a:cubicBezTo>
                    <a:pt x="2309" y="0"/>
                    <a:pt x="1115" y="113"/>
                    <a:pt x="0" y="305"/>
                  </a:cubicBezTo>
                  <a:lnTo>
                    <a:pt x="3684" y="37477"/>
                  </a:lnTo>
                  <a:cubicBezTo>
                    <a:pt x="3768" y="37979"/>
                    <a:pt x="4186" y="38398"/>
                    <a:pt x="4772" y="38398"/>
                  </a:cubicBezTo>
                  <a:lnTo>
                    <a:pt x="32651" y="38398"/>
                  </a:lnTo>
                  <a:cubicBezTo>
                    <a:pt x="33153" y="38398"/>
                    <a:pt x="33572" y="37979"/>
                    <a:pt x="33656" y="37477"/>
                  </a:cubicBezTo>
                  <a:lnTo>
                    <a:pt x="36251" y="10100"/>
                  </a:lnTo>
                  <a:lnTo>
                    <a:pt x="36251" y="10100"/>
                  </a:lnTo>
                  <a:cubicBezTo>
                    <a:pt x="35746" y="10127"/>
                    <a:pt x="35242" y="10141"/>
                    <a:pt x="34739" y="10141"/>
                  </a:cubicBezTo>
                  <a:cubicBezTo>
                    <a:pt x="28982" y="10141"/>
                    <a:pt x="23360" y="8388"/>
                    <a:pt x="18586" y="5077"/>
                  </a:cubicBezTo>
                  <a:cubicBezTo>
                    <a:pt x="12910" y="1271"/>
                    <a:pt x="7830" y="0"/>
                    <a:pt x="357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6290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7651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704" y="1"/>
                  </a:moveTo>
                  <a:cubicBezTo>
                    <a:pt x="2387" y="1"/>
                    <a:pt x="1149" y="119"/>
                    <a:pt x="1" y="317"/>
                  </a:cubicBezTo>
                  <a:lnTo>
                    <a:pt x="3684" y="37489"/>
                  </a:lnTo>
                  <a:cubicBezTo>
                    <a:pt x="3684" y="37991"/>
                    <a:pt x="4187" y="38410"/>
                    <a:pt x="4689" y="38410"/>
                  </a:cubicBezTo>
                  <a:lnTo>
                    <a:pt x="32567" y="38410"/>
                  </a:lnTo>
                  <a:cubicBezTo>
                    <a:pt x="33154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4" y="10136"/>
                    <a:pt x="23457" y="8380"/>
                    <a:pt x="18670" y="5006"/>
                  </a:cubicBezTo>
                  <a:cubicBezTo>
                    <a:pt x="13045" y="1234"/>
                    <a:pt x="7957" y="1"/>
                    <a:pt x="3704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16532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610" y="0"/>
                  </a:moveTo>
                  <a:cubicBezTo>
                    <a:pt x="2429" y="0"/>
                    <a:pt x="1" y="2679"/>
                    <a:pt x="336" y="5777"/>
                  </a:cubicBezTo>
                  <a:lnTo>
                    <a:pt x="4940" y="52827"/>
                  </a:lnTo>
                  <a:cubicBezTo>
                    <a:pt x="5192" y="55506"/>
                    <a:pt x="7452" y="57516"/>
                    <a:pt x="10131" y="57599"/>
                  </a:cubicBezTo>
                  <a:lnTo>
                    <a:pt x="38093" y="57599"/>
                  </a:lnTo>
                  <a:cubicBezTo>
                    <a:pt x="40772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95" y="0"/>
                    <a:pt x="4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303475" y="4384775"/>
              <a:ext cx="906275" cy="960250"/>
            </a:xfrm>
            <a:custGeom>
              <a:rect b="b" l="l" r="r" t="t"/>
              <a:pathLst>
                <a:path extrusionOk="0" h="38410" w="36251">
                  <a:moveTo>
                    <a:pt x="3703" y="1"/>
                  </a:moveTo>
                  <a:cubicBezTo>
                    <a:pt x="2386" y="1"/>
                    <a:pt x="1149" y="119"/>
                    <a:pt x="0" y="317"/>
                  </a:cubicBezTo>
                  <a:lnTo>
                    <a:pt x="3600" y="37489"/>
                  </a:lnTo>
                  <a:cubicBezTo>
                    <a:pt x="3684" y="37991"/>
                    <a:pt x="4103" y="38410"/>
                    <a:pt x="4689" y="38410"/>
                  </a:cubicBezTo>
                  <a:lnTo>
                    <a:pt x="32567" y="38410"/>
                  </a:lnTo>
                  <a:cubicBezTo>
                    <a:pt x="33070" y="38410"/>
                    <a:pt x="33488" y="37991"/>
                    <a:pt x="33572" y="37489"/>
                  </a:cubicBezTo>
                  <a:lnTo>
                    <a:pt x="36251" y="10112"/>
                  </a:lnTo>
                  <a:lnTo>
                    <a:pt x="36251" y="10112"/>
                  </a:lnTo>
                  <a:cubicBezTo>
                    <a:pt x="35857" y="10128"/>
                    <a:pt x="35464" y="10136"/>
                    <a:pt x="35072" y="10136"/>
                  </a:cubicBezTo>
                  <a:cubicBezTo>
                    <a:pt x="29199" y="10136"/>
                    <a:pt x="23451" y="8380"/>
                    <a:pt x="18586" y="5006"/>
                  </a:cubicBezTo>
                  <a:cubicBezTo>
                    <a:pt x="13025" y="1234"/>
                    <a:pt x="7952" y="1"/>
                    <a:pt x="3703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03675" y="4011775"/>
              <a:ext cx="1205600" cy="1440000"/>
            </a:xfrm>
            <a:custGeom>
              <a:rect b="b" l="l" r="r" t="t"/>
              <a:pathLst>
                <a:path extrusionOk="0" h="57600" w="48224">
                  <a:moveTo>
                    <a:pt x="5526" y="0"/>
                  </a:moveTo>
                  <a:cubicBezTo>
                    <a:pt x="2429" y="0"/>
                    <a:pt x="1" y="2679"/>
                    <a:pt x="252" y="5777"/>
                  </a:cubicBezTo>
                  <a:lnTo>
                    <a:pt x="4856" y="52827"/>
                  </a:lnTo>
                  <a:cubicBezTo>
                    <a:pt x="5191" y="55506"/>
                    <a:pt x="7452" y="57516"/>
                    <a:pt x="10131" y="57599"/>
                  </a:cubicBezTo>
                  <a:lnTo>
                    <a:pt x="38009" y="57599"/>
                  </a:lnTo>
                  <a:cubicBezTo>
                    <a:pt x="40688" y="57599"/>
                    <a:pt x="43033" y="55506"/>
                    <a:pt x="43284" y="52827"/>
                  </a:cubicBezTo>
                  <a:lnTo>
                    <a:pt x="47888" y="5777"/>
                  </a:lnTo>
                  <a:cubicBezTo>
                    <a:pt x="48223" y="2679"/>
                    <a:pt x="45712" y="0"/>
                    <a:pt x="42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839725" y="4384775"/>
              <a:ext cx="908375" cy="960250"/>
            </a:xfrm>
            <a:custGeom>
              <a:rect b="b" l="l" r="r" t="t"/>
              <a:pathLst>
                <a:path extrusionOk="0" h="38410" w="36335">
                  <a:moveTo>
                    <a:pt x="3692" y="1"/>
                  </a:moveTo>
                  <a:cubicBezTo>
                    <a:pt x="2382" y="1"/>
                    <a:pt x="1149" y="119"/>
                    <a:pt x="0" y="317"/>
                  </a:cubicBezTo>
                  <a:lnTo>
                    <a:pt x="3684" y="37489"/>
                  </a:lnTo>
                  <a:cubicBezTo>
                    <a:pt x="3768" y="37991"/>
                    <a:pt x="4186" y="38410"/>
                    <a:pt x="4772" y="38410"/>
                  </a:cubicBezTo>
                  <a:lnTo>
                    <a:pt x="32651" y="38410"/>
                  </a:lnTo>
                  <a:cubicBezTo>
                    <a:pt x="33153" y="38410"/>
                    <a:pt x="33572" y="37991"/>
                    <a:pt x="33656" y="37489"/>
                  </a:cubicBezTo>
                  <a:lnTo>
                    <a:pt x="36335" y="10112"/>
                  </a:lnTo>
                  <a:lnTo>
                    <a:pt x="36335" y="10112"/>
                  </a:lnTo>
                  <a:cubicBezTo>
                    <a:pt x="35941" y="10128"/>
                    <a:pt x="35548" y="10136"/>
                    <a:pt x="35155" y="10136"/>
                  </a:cubicBezTo>
                  <a:cubicBezTo>
                    <a:pt x="29273" y="10136"/>
                    <a:pt x="23452" y="8380"/>
                    <a:pt x="18586" y="5006"/>
                  </a:cubicBezTo>
                  <a:cubicBezTo>
                    <a:pt x="12961" y="1234"/>
                    <a:pt x="7922" y="1"/>
                    <a:pt x="3692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0"/>
          <p:cNvSpPr txBox="1"/>
          <p:nvPr/>
        </p:nvSpPr>
        <p:spPr>
          <a:xfrm>
            <a:off x="715795" y="4049975"/>
            <a:ext cx="842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2500"/>
              <a:buFont typeface="Calibri"/>
              <a:buChar char="●"/>
            </a:pPr>
            <a:r>
              <a:rPr b="1" lang="en" sz="2500">
                <a:solidFill>
                  <a:srgbClr val="FF6B65"/>
                </a:solidFill>
                <a:latin typeface="Calibri"/>
                <a:ea typeface="Calibri"/>
                <a:cs typeface="Calibri"/>
                <a:sym typeface="Calibri"/>
              </a:rPr>
              <a:t>Early detection is an import step towards keeping people with diabetes healthy</a:t>
            </a:r>
            <a:endParaRPr b="1" sz="2500">
              <a:solidFill>
                <a:srgbClr val="FF6B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ctrTitle"/>
          </p:nvPr>
        </p:nvSpPr>
        <p:spPr>
          <a:xfrm>
            <a:off x="1917300" y="0"/>
            <a:ext cx="5309400" cy="14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chemeClr val="dk1"/>
                </a:solidFill>
              </a:rPr>
              <a:t>Data Clean Up and Normalization</a:t>
            </a:r>
            <a:endParaRPr sz="3420">
              <a:solidFill>
                <a:schemeClr val="dk1"/>
              </a:solidFill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1320425" y="1750325"/>
            <a:ext cx="6694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Sources: Kaggle and Vanderbilt University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Renamed Columns to allow for Merging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Columns to Calculate BMI                           ( 703*weight(lbs)/height (in)**2 )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Columns to Calculate A1c                            ( (46.7+Glucose)/28.7 )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Dropped remaining rows containing Null values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486975" y="1290750"/>
            <a:ext cx="6046200" cy="23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used SqlAlchemy to connect and create our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Having a database will allow for continual additions to the dataset, while protecting its integrity.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now have a direct connection to our data visualization software, Tableau...</a:t>
            </a:r>
            <a:endParaRPr sz="2000"/>
          </a:p>
        </p:txBody>
      </p:sp>
      <p:sp>
        <p:nvSpPr>
          <p:cNvPr id="416" name="Google Shape;416;p32"/>
          <p:cNvSpPr txBox="1"/>
          <p:nvPr>
            <p:ph idx="4294967295" type="title"/>
          </p:nvPr>
        </p:nvSpPr>
        <p:spPr>
          <a:xfrm>
            <a:off x="2779025" y="296500"/>
            <a:ext cx="29019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PostgreSQL</a:t>
            </a:r>
            <a:endParaRPr b="1" sz="3400"/>
          </a:p>
        </p:txBody>
      </p:sp>
      <p:sp>
        <p:nvSpPr>
          <p:cNvPr id="417" name="Google Shape;417;p32"/>
          <p:cNvSpPr txBox="1"/>
          <p:nvPr>
            <p:ph idx="1" type="subTitle"/>
          </p:nvPr>
        </p:nvSpPr>
        <p:spPr>
          <a:xfrm flipH="1">
            <a:off x="-2666025" y="3638550"/>
            <a:ext cx="2346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2"/>
          <p:cNvGrpSpPr/>
          <p:nvPr/>
        </p:nvGrpSpPr>
        <p:grpSpPr>
          <a:xfrm>
            <a:off x="7796419" y="3132200"/>
            <a:ext cx="1013175" cy="1561450"/>
            <a:chOff x="3035938" y="2817700"/>
            <a:chExt cx="1013175" cy="1561450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3035938" y="2817700"/>
              <a:ext cx="1013175" cy="1561450"/>
              <a:chOff x="3035938" y="2817700"/>
              <a:chExt cx="1013175" cy="1561450"/>
            </a:xfrm>
          </p:grpSpPr>
          <p:sp>
            <p:nvSpPr>
              <p:cNvPr id="420" name="Google Shape;420;p32"/>
              <p:cNvSpPr/>
              <p:nvPr/>
            </p:nvSpPr>
            <p:spPr>
              <a:xfrm>
                <a:off x="3035938" y="2817700"/>
                <a:ext cx="1013175" cy="1561450"/>
              </a:xfrm>
              <a:custGeom>
                <a:rect b="b" l="l" r="r" t="t"/>
                <a:pathLst>
                  <a:path extrusionOk="0" h="62458" w="40527">
                    <a:moveTo>
                      <a:pt x="2275" y="0"/>
                    </a:moveTo>
                    <a:cubicBezTo>
                      <a:pt x="1015" y="0"/>
                      <a:pt x="1" y="1021"/>
                      <a:pt x="1" y="2275"/>
                    </a:cubicBezTo>
                    <a:lnTo>
                      <a:pt x="1" y="60189"/>
                    </a:lnTo>
                    <a:cubicBezTo>
                      <a:pt x="1" y="61443"/>
                      <a:pt x="1015" y="62457"/>
                      <a:pt x="2275" y="62457"/>
                    </a:cubicBezTo>
                    <a:lnTo>
                      <a:pt x="38252" y="62457"/>
                    </a:lnTo>
                    <a:cubicBezTo>
                      <a:pt x="39506" y="62457"/>
                      <a:pt x="40526" y="61443"/>
                      <a:pt x="40526" y="60189"/>
                    </a:cubicBezTo>
                    <a:lnTo>
                      <a:pt x="40526" y="2275"/>
                    </a:lnTo>
                    <a:cubicBezTo>
                      <a:pt x="40526" y="1021"/>
                      <a:pt x="39506" y="0"/>
                      <a:pt x="3825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1" name="Google Shape;421;p32"/>
              <p:cNvGrpSpPr/>
              <p:nvPr/>
            </p:nvGrpSpPr>
            <p:grpSpPr>
              <a:xfrm>
                <a:off x="3196388" y="2817700"/>
                <a:ext cx="681075" cy="1561450"/>
                <a:chOff x="3196388" y="2817700"/>
                <a:chExt cx="681075" cy="1561450"/>
              </a:xfrm>
            </p:grpSpPr>
            <p:sp>
              <p:nvSpPr>
                <p:cNvPr id="422" name="Google Shape;422;p32"/>
                <p:cNvSpPr/>
                <p:nvPr/>
              </p:nvSpPr>
              <p:spPr>
                <a:xfrm>
                  <a:off x="3526163" y="2870875"/>
                  <a:ext cx="32750" cy="1471075"/>
                </a:xfrm>
                <a:custGeom>
                  <a:rect b="b" l="l" r="r" t="t"/>
                  <a:pathLst>
                    <a:path extrusionOk="0" h="58843" w="1310">
                      <a:moveTo>
                        <a:pt x="652" y="0"/>
                      </a:moveTo>
                      <a:cubicBezTo>
                        <a:pt x="295" y="0"/>
                        <a:pt x="0" y="295"/>
                        <a:pt x="0" y="652"/>
                      </a:cubicBezTo>
                      <a:lnTo>
                        <a:pt x="0" y="58191"/>
                      </a:lnTo>
                      <a:cubicBezTo>
                        <a:pt x="0" y="58548"/>
                        <a:pt x="295" y="58843"/>
                        <a:pt x="652" y="58843"/>
                      </a:cubicBezTo>
                      <a:cubicBezTo>
                        <a:pt x="1014" y="58843"/>
                        <a:pt x="1309" y="58548"/>
                        <a:pt x="1309" y="58191"/>
                      </a:cubicBezTo>
                      <a:lnTo>
                        <a:pt x="1309" y="652"/>
                      </a:lnTo>
                      <a:cubicBezTo>
                        <a:pt x="1309" y="295"/>
                        <a:pt x="1014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3196388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3" y="0"/>
                      </a:moveTo>
                      <a:cubicBezTo>
                        <a:pt x="246" y="0"/>
                        <a:pt x="0" y="252"/>
                        <a:pt x="12" y="566"/>
                      </a:cubicBezTo>
                      <a:lnTo>
                        <a:pt x="12" y="1088"/>
                      </a:lnTo>
                      <a:lnTo>
                        <a:pt x="1100" y="1088"/>
                      </a:lnTo>
                      <a:lnTo>
                        <a:pt x="1100" y="566"/>
                      </a:lnTo>
                      <a:cubicBezTo>
                        <a:pt x="1113" y="252"/>
                        <a:pt x="861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326183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7" y="548"/>
                      </a:cubicBezTo>
                      <a:lnTo>
                        <a:pt x="7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332731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8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3392463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4" y="0"/>
                      </a:moveTo>
                      <a:cubicBezTo>
                        <a:pt x="246" y="0"/>
                        <a:pt x="0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34580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2" y="1"/>
                      </a:moveTo>
                      <a:cubicBezTo>
                        <a:pt x="247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89" y="1070"/>
                      </a:lnTo>
                      <a:lnTo>
                        <a:pt x="1089" y="548"/>
                      </a:lnTo>
                      <a:cubicBezTo>
                        <a:pt x="1089" y="247"/>
                        <a:pt x="843" y="1"/>
                        <a:pt x="542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352338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9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3588538" y="4351925"/>
                  <a:ext cx="27850" cy="27225"/>
                </a:xfrm>
                <a:custGeom>
                  <a:rect b="b" l="l" r="r" t="t"/>
                  <a:pathLst>
                    <a:path extrusionOk="0" h="1089" w="1114">
                      <a:moveTo>
                        <a:pt x="554" y="0"/>
                      </a:moveTo>
                      <a:cubicBezTo>
                        <a:pt x="246" y="0"/>
                        <a:pt x="1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36541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371946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37849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0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38502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8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3196388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0" y="0"/>
                      </a:moveTo>
                      <a:lnTo>
                        <a:pt x="12" y="7"/>
                      </a:lnTo>
                      <a:lnTo>
                        <a:pt x="12" y="498"/>
                      </a:lnTo>
                      <a:cubicBezTo>
                        <a:pt x="0" y="806"/>
                        <a:pt x="246" y="1058"/>
                        <a:pt x="553" y="1058"/>
                      </a:cubicBezTo>
                      <a:cubicBezTo>
                        <a:pt x="861" y="1058"/>
                        <a:pt x="1113" y="806"/>
                        <a:pt x="1100" y="498"/>
                      </a:cubicBezTo>
                      <a:lnTo>
                        <a:pt x="1100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326198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332731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8" y="1039"/>
                        <a:pt x="1094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3392463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0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34580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3523388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9" y="1039"/>
                        <a:pt x="1088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3588538" y="2817700"/>
                  <a:ext cx="27850" cy="26450"/>
                </a:xfrm>
                <a:custGeom>
                  <a:rect b="b" l="l" r="r" t="t"/>
                  <a:pathLst>
                    <a:path extrusionOk="0" h="1058" w="1114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1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36541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371946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5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6" y="1039"/>
                        <a:pt x="548" y="1039"/>
                      </a:cubicBezTo>
                      <a:cubicBezTo>
                        <a:pt x="849" y="1039"/>
                        <a:pt x="1089" y="793"/>
                        <a:pt x="1095" y="498"/>
                      </a:cubicBez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37849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0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38502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8" y="1039"/>
                      </a:cubicBezTo>
                      <a:cubicBezTo>
                        <a:pt x="843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5" name="Google Shape;445;p32"/>
            <p:cNvGrpSpPr/>
            <p:nvPr/>
          </p:nvGrpSpPr>
          <p:grpSpPr>
            <a:xfrm>
              <a:off x="3090338" y="2927425"/>
              <a:ext cx="389575" cy="1365675"/>
              <a:chOff x="3090338" y="2927425"/>
              <a:chExt cx="389575" cy="1365675"/>
            </a:xfrm>
          </p:grpSpPr>
          <p:grpSp>
            <p:nvGrpSpPr>
              <p:cNvPr id="446" name="Google Shape;446;p32"/>
              <p:cNvGrpSpPr/>
              <p:nvPr/>
            </p:nvGrpSpPr>
            <p:grpSpPr>
              <a:xfrm>
                <a:off x="3090338" y="2927425"/>
                <a:ext cx="389575" cy="202550"/>
                <a:chOff x="3090338" y="2927425"/>
                <a:chExt cx="389575" cy="202550"/>
              </a:xfrm>
            </p:grpSpPr>
            <p:sp>
              <p:nvSpPr>
                <p:cNvPr id="447" name="Google Shape;447;p32"/>
                <p:cNvSpPr/>
                <p:nvPr/>
              </p:nvSpPr>
              <p:spPr>
                <a:xfrm>
                  <a:off x="3090338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3102338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9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7"/>
                        <a:pt x="2102" y="6233"/>
                        <a:pt x="3369" y="6233"/>
                      </a:cubicBezTo>
                      <a:lnTo>
                        <a:pt x="11261" y="6233"/>
                      </a:lnTo>
                      <a:cubicBezTo>
                        <a:pt x="12982" y="6227"/>
                        <a:pt x="14371" y="4838"/>
                        <a:pt x="14371" y="3117"/>
                      </a:cubicBezTo>
                      <a:cubicBezTo>
                        <a:pt x="14371" y="1396"/>
                        <a:pt x="12982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9" name="Google Shape;449;p32"/>
              <p:cNvGrpSpPr/>
              <p:nvPr/>
            </p:nvGrpSpPr>
            <p:grpSpPr>
              <a:xfrm>
                <a:off x="3090338" y="3218150"/>
                <a:ext cx="389575" cy="202575"/>
                <a:chOff x="3090338" y="3218150"/>
                <a:chExt cx="389575" cy="202575"/>
              </a:xfrm>
            </p:grpSpPr>
            <p:sp>
              <p:nvSpPr>
                <p:cNvPr id="450" name="Google Shape;450;p32"/>
                <p:cNvSpPr/>
                <p:nvPr/>
              </p:nvSpPr>
              <p:spPr>
                <a:xfrm>
                  <a:off x="3090338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3102488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63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2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6"/>
                      </a:cubicBezTo>
                      <a:cubicBezTo>
                        <a:pt x="14365" y="1395"/>
                        <a:pt x="12976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" name="Google Shape;452;p32"/>
              <p:cNvGrpSpPr/>
              <p:nvPr/>
            </p:nvGrpSpPr>
            <p:grpSpPr>
              <a:xfrm>
                <a:off x="3090338" y="3509050"/>
                <a:ext cx="389575" cy="202550"/>
                <a:chOff x="3090338" y="3509050"/>
                <a:chExt cx="389575" cy="202550"/>
              </a:xfrm>
            </p:grpSpPr>
            <p:sp>
              <p:nvSpPr>
                <p:cNvPr id="453" name="Google Shape;453;p32"/>
                <p:cNvSpPr/>
                <p:nvPr/>
              </p:nvSpPr>
              <p:spPr>
                <a:xfrm>
                  <a:off x="3090338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6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32"/>
                <p:cNvSpPr/>
                <p:nvPr/>
              </p:nvSpPr>
              <p:spPr>
                <a:xfrm>
                  <a:off x="3102488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27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5" name="Google Shape;455;p32"/>
              <p:cNvGrpSpPr/>
              <p:nvPr/>
            </p:nvGrpSpPr>
            <p:grpSpPr>
              <a:xfrm>
                <a:off x="3090338" y="3799800"/>
                <a:ext cx="389575" cy="202550"/>
                <a:chOff x="3090338" y="3799800"/>
                <a:chExt cx="389575" cy="202550"/>
              </a:xfrm>
            </p:grpSpPr>
            <p:sp>
              <p:nvSpPr>
                <p:cNvPr id="456" name="Google Shape;456;p32"/>
                <p:cNvSpPr/>
                <p:nvPr/>
              </p:nvSpPr>
              <p:spPr>
                <a:xfrm>
                  <a:off x="3090338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3102488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7"/>
                      </a:cubicBezTo>
                      <a:cubicBezTo>
                        <a:pt x="14365" y="1396"/>
                        <a:pt x="12976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8" name="Google Shape;458;p32"/>
              <p:cNvGrpSpPr/>
              <p:nvPr/>
            </p:nvGrpSpPr>
            <p:grpSpPr>
              <a:xfrm>
                <a:off x="3090338" y="4090525"/>
                <a:ext cx="389575" cy="202575"/>
                <a:chOff x="3090338" y="4090525"/>
                <a:chExt cx="389575" cy="202575"/>
              </a:xfrm>
            </p:grpSpPr>
            <p:sp>
              <p:nvSpPr>
                <p:cNvPr id="459" name="Google Shape;459;p32"/>
                <p:cNvSpPr/>
                <p:nvPr/>
              </p:nvSpPr>
              <p:spPr>
                <a:xfrm>
                  <a:off x="3090338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3102488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34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1" name="Google Shape;461;p32"/>
            <p:cNvGrpSpPr/>
            <p:nvPr/>
          </p:nvGrpSpPr>
          <p:grpSpPr>
            <a:xfrm>
              <a:off x="3602363" y="2927425"/>
              <a:ext cx="389575" cy="1365675"/>
              <a:chOff x="3602363" y="2927425"/>
              <a:chExt cx="389575" cy="1365675"/>
            </a:xfrm>
          </p:grpSpPr>
          <p:grpSp>
            <p:nvGrpSpPr>
              <p:cNvPr id="462" name="Google Shape;462;p32"/>
              <p:cNvGrpSpPr/>
              <p:nvPr/>
            </p:nvGrpSpPr>
            <p:grpSpPr>
              <a:xfrm>
                <a:off x="3602363" y="2927425"/>
                <a:ext cx="389575" cy="202550"/>
                <a:chOff x="3602363" y="2927425"/>
                <a:chExt cx="389575" cy="202550"/>
              </a:xfrm>
            </p:grpSpPr>
            <p:sp>
              <p:nvSpPr>
                <p:cNvPr id="463" name="Google Shape;463;p32"/>
                <p:cNvSpPr/>
                <p:nvPr/>
              </p:nvSpPr>
              <p:spPr>
                <a:xfrm>
                  <a:off x="3602363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3614363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3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1"/>
                        <a:pt x="2102" y="6233"/>
                        <a:pt x="3363" y="6233"/>
                      </a:cubicBezTo>
                      <a:lnTo>
                        <a:pt x="11261" y="6233"/>
                      </a:lnTo>
                      <a:cubicBezTo>
                        <a:pt x="12976" y="6227"/>
                        <a:pt x="14371" y="4838"/>
                        <a:pt x="14371" y="3117"/>
                      </a:cubicBezTo>
                      <a:cubicBezTo>
                        <a:pt x="14371" y="1396"/>
                        <a:pt x="12976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" name="Google Shape;465;p32"/>
              <p:cNvGrpSpPr/>
              <p:nvPr/>
            </p:nvGrpSpPr>
            <p:grpSpPr>
              <a:xfrm>
                <a:off x="3602363" y="3218150"/>
                <a:ext cx="389575" cy="202575"/>
                <a:chOff x="3602363" y="3218150"/>
                <a:chExt cx="389575" cy="202575"/>
              </a:xfrm>
            </p:grpSpPr>
            <p:sp>
              <p:nvSpPr>
                <p:cNvPr id="466" name="Google Shape;466;p32"/>
                <p:cNvSpPr/>
                <p:nvPr/>
              </p:nvSpPr>
              <p:spPr>
                <a:xfrm>
                  <a:off x="3602363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3614513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57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1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6"/>
                      </a:cubicBezTo>
                      <a:cubicBezTo>
                        <a:pt x="14365" y="1395"/>
                        <a:pt x="12970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3602363" y="3509050"/>
                <a:ext cx="389575" cy="202550"/>
                <a:chOff x="3602363" y="3509050"/>
                <a:chExt cx="389575" cy="20255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3602363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0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3614513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27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32"/>
              <p:cNvGrpSpPr/>
              <p:nvPr/>
            </p:nvGrpSpPr>
            <p:grpSpPr>
              <a:xfrm>
                <a:off x="3602363" y="3799800"/>
                <a:ext cx="389575" cy="202550"/>
                <a:chOff x="3602363" y="3799800"/>
                <a:chExt cx="389575" cy="202550"/>
              </a:xfrm>
            </p:grpSpPr>
            <p:sp>
              <p:nvSpPr>
                <p:cNvPr id="472" name="Google Shape;472;p32"/>
                <p:cNvSpPr/>
                <p:nvPr/>
              </p:nvSpPr>
              <p:spPr>
                <a:xfrm>
                  <a:off x="3602363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3614513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7"/>
                      </a:cubicBezTo>
                      <a:cubicBezTo>
                        <a:pt x="14365" y="1396"/>
                        <a:pt x="12970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" name="Google Shape;474;p32"/>
              <p:cNvGrpSpPr/>
              <p:nvPr/>
            </p:nvGrpSpPr>
            <p:grpSpPr>
              <a:xfrm>
                <a:off x="3602363" y="4090525"/>
                <a:ext cx="389575" cy="202575"/>
                <a:chOff x="3602363" y="4090525"/>
                <a:chExt cx="389575" cy="202575"/>
              </a:xfrm>
            </p:grpSpPr>
            <p:sp>
              <p:nvSpPr>
                <p:cNvPr id="475" name="Google Shape;475;p32"/>
                <p:cNvSpPr/>
                <p:nvPr/>
              </p:nvSpPr>
              <p:spPr>
                <a:xfrm>
                  <a:off x="3602363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3614513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34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77" name="Google Shape;477;p32"/>
          <p:cNvGrpSpPr/>
          <p:nvPr/>
        </p:nvGrpSpPr>
        <p:grpSpPr>
          <a:xfrm>
            <a:off x="210544" y="3132200"/>
            <a:ext cx="1013175" cy="1561450"/>
            <a:chOff x="3035938" y="2817700"/>
            <a:chExt cx="1013175" cy="1561450"/>
          </a:xfrm>
        </p:grpSpPr>
        <p:grpSp>
          <p:nvGrpSpPr>
            <p:cNvPr id="478" name="Google Shape;478;p32"/>
            <p:cNvGrpSpPr/>
            <p:nvPr/>
          </p:nvGrpSpPr>
          <p:grpSpPr>
            <a:xfrm>
              <a:off x="3035938" y="2817700"/>
              <a:ext cx="1013175" cy="1561450"/>
              <a:chOff x="3035938" y="2817700"/>
              <a:chExt cx="1013175" cy="1561450"/>
            </a:xfrm>
          </p:grpSpPr>
          <p:sp>
            <p:nvSpPr>
              <p:cNvPr id="479" name="Google Shape;479;p32"/>
              <p:cNvSpPr/>
              <p:nvPr/>
            </p:nvSpPr>
            <p:spPr>
              <a:xfrm>
                <a:off x="3035938" y="2817700"/>
                <a:ext cx="1013175" cy="1561450"/>
              </a:xfrm>
              <a:custGeom>
                <a:rect b="b" l="l" r="r" t="t"/>
                <a:pathLst>
                  <a:path extrusionOk="0" h="62458" w="40527">
                    <a:moveTo>
                      <a:pt x="2275" y="0"/>
                    </a:moveTo>
                    <a:cubicBezTo>
                      <a:pt x="1015" y="0"/>
                      <a:pt x="1" y="1021"/>
                      <a:pt x="1" y="2275"/>
                    </a:cubicBezTo>
                    <a:lnTo>
                      <a:pt x="1" y="60189"/>
                    </a:lnTo>
                    <a:cubicBezTo>
                      <a:pt x="1" y="61443"/>
                      <a:pt x="1015" y="62457"/>
                      <a:pt x="2275" y="62457"/>
                    </a:cubicBezTo>
                    <a:lnTo>
                      <a:pt x="38252" y="62457"/>
                    </a:lnTo>
                    <a:cubicBezTo>
                      <a:pt x="39506" y="62457"/>
                      <a:pt x="40526" y="61443"/>
                      <a:pt x="40526" y="60189"/>
                    </a:cubicBezTo>
                    <a:lnTo>
                      <a:pt x="40526" y="2275"/>
                    </a:lnTo>
                    <a:cubicBezTo>
                      <a:pt x="40526" y="1021"/>
                      <a:pt x="39506" y="0"/>
                      <a:pt x="3825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0" name="Google Shape;480;p32"/>
              <p:cNvGrpSpPr/>
              <p:nvPr/>
            </p:nvGrpSpPr>
            <p:grpSpPr>
              <a:xfrm>
                <a:off x="3196388" y="2817700"/>
                <a:ext cx="681075" cy="1561450"/>
                <a:chOff x="3196388" y="2817700"/>
                <a:chExt cx="681075" cy="1561450"/>
              </a:xfrm>
            </p:grpSpPr>
            <p:sp>
              <p:nvSpPr>
                <p:cNvPr id="481" name="Google Shape;481;p32"/>
                <p:cNvSpPr/>
                <p:nvPr/>
              </p:nvSpPr>
              <p:spPr>
                <a:xfrm>
                  <a:off x="3526163" y="2870875"/>
                  <a:ext cx="32750" cy="1471075"/>
                </a:xfrm>
                <a:custGeom>
                  <a:rect b="b" l="l" r="r" t="t"/>
                  <a:pathLst>
                    <a:path extrusionOk="0" h="58843" w="1310">
                      <a:moveTo>
                        <a:pt x="652" y="0"/>
                      </a:moveTo>
                      <a:cubicBezTo>
                        <a:pt x="295" y="0"/>
                        <a:pt x="0" y="295"/>
                        <a:pt x="0" y="652"/>
                      </a:cubicBezTo>
                      <a:lnTo>
                        <a:pt x="0" y="58191"/>
                      </a:lnTo>
                      <a:cubicBezTo>
                        <a:pt x="0" y="58548"/>
                        <a:pt x="295" y="58843"/>
                        <a:pt x="652" y="58843"/>
                      </a:cubicBezTo>
                      <a:cubicBezTo>
                        <a:pt x="1014" y="58843"/>
                        <a:pt x="1309" y="58548"/>
                        <a:pt x="1309" y="58191"/>
                      </a:cubicBezTo>
                      <a:lnTo>
                        <a:pt x="1309" y="652"/>
                      </a:lnTo>
                      <a:cubicBezTo>
                        <a:pt x="1309" y="295"/>
                        <a:pt x="1014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2"/>
                <p:cNvSpPr/>
                <p:nvPr/>
              </p:nvSpPr>
              <p:spPr>
                <a:xfrm>
                  <a:off x="3196388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3" y="0"/>
                      </a:moveTo>
                      <a:cubicBezTo>
                        <a:pt x="246" y="0"/>
                        <a:pt x="0" y="252"/>
                        <a:pt x="12" y="566"/>
                      </a:cubicBezTo>
                      <a:lnTo>
                        <a:pt x="12" y="1088"/>
                      </a:lnTo>
                      <a:lnTo>
                        <a:pt x="1100" y="1088"/>
                      </a:lnTo>
                      <a:lnTo>
                        <a:pt x="1100" y="566"/>
                      </a:lnTo>
                      <a:cubicBezTo>
                        <a:pt x="1113" y="252"/>
                        <a:pt x="861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326183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7" y="548"/>
                      </a:cubicBezTo>
                      <a:lnTo>
                        <a:pt x="7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332731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8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3392463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4" y="0"/>
                      </a:moveTo>
                      <a:cubicBezTo>
                        <a:pt x="246" y="0"/>
                        <a:pt x="0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34580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2" y="1"/>
                      </a:moveTo>
                      <a:cubicBezTo>
                        <a:pt x="247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89" y="1070"/>
                      </a:lnTo>
                      <a:lnTo>
                        <a:pt x="1089" y="548"/>
                      </a:lnTo>
                      <a:cubicBezTo>
                        <a:pt x="1089" y="247"/>
                        <a:pt x="843" y="1"/>
                        <a:pt x="542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352338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9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3588538" y="4351925"/>
                  <a:ext cx="27850" cy="27225"/>
                </a:xfrm>
                <a:custGeom>
                  <a:rect b="b" l="l" r="r" t="t"/>
                  <a:pathLst>
                    <a:path extrusionOk="0" h="1089" w="1114">
                      <a:moveTo>
                        <a:pt x="554" y="0"/>
                      </a:moveTo>
                      <a:cubicBezTo>
                        <a:pt x="246" y="0"/>
                        <a:pt x="1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36541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371946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37849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0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38502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8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3196388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0" y="0"/>
                      </a:moveTo>
                      <a:lnTo>
                        <a:pt x="12" y="7"/>
                      </a:lnTo>
                      <a:lnTo>
                        <a:pt x="12" y="498"/>
                      </a:lnTo>
                      <a:cubicBezTo>
                        <a:pt x="0" y="806"/>
                        <a:pt x="246" y="1058"/>
                        <a:pt x="553" y="1058"/>
                      </a:cubicBezTo>
                      <a:cubicBezTo>
                        <a:pt x="861" y="1058"/>
                        <a:pt x="1113" y="806"/>
                        <a:pt x="1100" y="498"/>
                      </a:cubicBezTo>
                      <a:lnTo>
                        <a:pt x="1100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326198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332731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8" y="1039"/>
                        <a:pt x="1094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3392463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0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34580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3523388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9" y="1039"/>
                        <a:pt x="1088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3588538" y="2817700"/>
                  <a:ext cx="27850" cy="26450"/>
                </a:xfrm>
                <a:custGeom>
                  <a:rect b="b" l="l" r="r" t="t"/>
                  <a:pathLst>
                    <a:path extrusionOk="0" h="1058" w="1114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1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36541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371946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5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6" y="1039"/>
                        <a:pt x="548" y="1039"/>
                      </a:cubicBezTo>
                      <a:cubicBezTo>
                        <a:pt x="849" y="1039"/>
                        <a:pt x="1089" y="793"/>
                        <a:pt x="1095" y="498"/>
                      </a:cubicBez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37849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0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38502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8" y="1039"/>
                      </a:cubicBezTo>
                      <a:cubicBezTo>
                        <a:pt x="843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4" name="Google Shape;504;p32"/>
            <p:cNvGrpSpPr/>
            <p:nvPr/>
          </p:nvGrpSpPr>
          <p:grpSpPr>
            <a:xfrm>
              <a:off x="3090338" y="2927425"/>
              <a:ext cx="389575" cy="1365675"/>
              <a:chOff x="3090338" y="2927425"/>
              <a:chExt cx="389575" cy="1365675"/>
            </a:xfrm>
          </p:grpSpPr>
          <p:grpSp>
            <p:nvGrpSpPr>
              <p:cNvPr id="505" name="Google Shape;505;p32"/>
              <p:cNvGrpSpPr/>
              <p:nvPr/>
            </p:nvGrpSpPr>
            <p:grpSpPr>
              <a:xfrm>
                <a:off x="3090338" y="2927425"/>
                <a:ext cx="389575" cy="202550"/>
                <a:chOff x="3090338" y="2927425"/>
                <a:chExt cx="389575" cy="202550"/>
              </a:xfrm>
            </p:grpSpPr>
            <p:sp>
              <p:nvSpPr>
                <p:cNvPr id="506" name="Google Shape;506;p32"/>
                <p:cNvSpPr/>
                <p:nvPr/>
              </p:nvSpPr>
              <p:spPr>
                <a:xfrm>
                  <a:off x="3090338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3102338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9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7"/>
                        <a:pt x="2102" y="6233"/>
                        <a:pt x="3369" y="6233"/>
                      </a:cubicBezTo>
                      <a:lnTo>
                        <a:pt x="11261" y="6233"/>
                      </a:lnTo>
                      <a:cubicBezTo>
                        <a:pt x="12982" y="6227"/>
                        <a:pt x="14371" y="4838"/>
                        <a:pt x="14371" y="3117"/>
                      </a:cubicBezTo>
                      <a:cubicBezTo>
                        <a:pt x="14371" y="1396"/>
                        <a:pt x="12982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" name="Google Shape;508;p32"/>
              <p:cNvGrpSpPr/>
              <p:nvPr/>
            </p:nvGrpSpPr>
            <p:grpSpPr>
              <a:xfrm>
                <a:off x="3090338" y="3218150"/>
                <a:ext cx="389575" cy="202575"/>
                <a:chOff x="3090338" y="3218150"/>
                <a:chExt cx="389575" cy="202575"/>
              </a:xfrm>
            </p:grpSpPr>
            <p:sp>
              <p:nvSpPr>
                <p:cNvPr id="509" name="Google Shape;509;p32"/>
                <p:cNvSpPr/>
                <p:nvPr/>
              </p:nvSpPr>
              <p:spPr>
                <a:xfrm>
                  <a:off x="3090338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3102488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63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2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6"/>
                      </a:cubicBezTo>
                      <a:cubicBezTo>
                        <a:pt x="14365" y="1395"/>
                        <a:pt x="12976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32"/>
              <p:cNvGrpSpPr/>
              <p:nvPr/>
            </p:nvGrpSpPr>
            <p:grpSpPr>
              <a:xfrm>
                <a:off x="3090338" y="3509050"/>
                <a:ext cx="389575" cy="202550"/>
                <a:chOff x="3090338" y="3509050"/>
                <a:chExt cx="389575" cy="202550"/>
              </a:xfrm>
            </p:grpSpPr>
            <p:sp>
              <p:nvSpPr>
                <p:cNvPr id="512" name="Google Shape;512;p32"/>
                <p:cNvSpPr/>
                <p:nvPr/>
              </p:nvSpPr>
              <p:spPr>
                <a:xfrm>
                  <a:off x="3090338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6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3102488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27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" name="Google Shape;514;p32"/>
              <p:cNvGrpSpPr/>
              <p:nvPr/>
            </p:nvGrpSpPr>
            <p:grpSpPr>
              <a:xfrm>
                <a:off x="3090338" y="3799800"/>
                <a:ext cx="389575" cy="202550"/>
                <a:chOff x="3090338" y="3799800"/>
                <a:chExt cx="389575" cy="202550"/>
              </a:xfrm>
            </p:grpSpPr>
            <p:sp>
              <p:nvSpPr>
                <p:cNvPr id="515" name="Google Shape;515;p32"/>
                <p:cNvSpPr/>
                <p:nvPr/>
              </p:nvSpPr>
              <p:spPr>
                <a:xfrm>
                  <a:off x="3090338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3102488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7"/>
                      </a:cubicBezTo>
                      <a:cubicBezTo>
                        <a:pt x="14365" y="1396"/>
                        <a:pt x="12976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" name="Google Shape;517;p32"/>
              <p:cNvGrpSpPr/>
              <p:nvPr/>
            </p:nvGrpSpPr>
            <p:grpSpPr>
              <a:xfrm>
                <a:off x="3090338" y="4090525"/>
                <a:ext cx="389575" cy="202575"/>
                <a:chOff x="3090338" y="4090525"/>
                <a:chExt cx="389575" cy="202575"/>
              </a:xfrm>
            </p:grpSpPr>
            <p:sp>
              <p:nvSpPr>
                <p:cNvPr id="518" name="Google Shape;518;p32"/>
                <p:cNvSpPr/>
                <p:nvPr/>
              </p:nvSpPr>
              <p:spPr>
                <a:xfrm>
                  <a:off x="3090338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3102488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34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0" name="Google Shape;520;p32"/>
            <p:cNvGrpSpPr/>
            <p:nvPr/>
          </p:nvGrpSpPr>
          <p:grpSpPr>
            <a:xfrm>
              <a:off x="3602363" y="2927425"/>
              <a:ext cx="389575" cy="1365675"/>
              <a:chOff x="3602363" y="2927425"/>
              <a:chExt cx="389575" cy="1365675"/>
            </a:xfrm>
          </p:grpSpPr>
          <p:grpSp>
            <p:nvGrpSpPr>
              <p:cNvPr id="521" name="Google Shape;521;p32"/>
              <p:cNvGrpSpPr/>
              <p:nvPr/>
            </p:nvGrpSpPr>
            <p:grpSpPr>
              <a:xfrm>
                <a:off x="3602363" y="2927425"/>
                <a:ext cx="389575" cy="202550"/>
                <a:chOff x="3602363" y="2927425"/>
                <a:chExt cx="389575" cy="202550"/>
              </a:xfrm>
            </p:grpSpPr>
            <p:sp>
              <p:nvSpPr>
                <p:cNvPr id="522" name="Google Shape;522;p32"/>
                <p:cNvSpPr/>
                <p:nvPr/>
              </p:nvSpPr>
              <p:spPr>
                <a:xfrm>
                  <a:off x="3602363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3614363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3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1"/>
                        <a:pt x="2102" y="6233"/>
                        <a:pt x="3363" y="6233"/>
                      </a:cubicBezTo>
                      <a:lnTo>
                        <a:pt x="11261" y="6233"/>
                      </a:lnTo>
                      <a:cubicBezTo>
                        <a:pt x="12976" y="6227"/>
                        <a:pt x="14371" y="4838"/>
                        <a:pt x="14371" y="3117"/>
                      </a:cubicBezTo>
                      <a:cubicBezTo>
                        <a:pt x="14371" y="1396"/>
                        <a:pt x="12976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32"/>
              <p:cNvGrpSpPr/>
              <p:nvPr/>
            </p:nvGrpSpPr>
            <p:grpSpPr>
              <a:xfrm>
                <a:off x="3602363" y="3218150"/>
                <a:ext cx="389575" cy="202575"/>
                <a:chOff x="3602363" y="3218150"/>
                <a:chExt cx="389575" cy="202575"/>
              </a:xfrm>
            </p:grpSpPr>
            <p:sp>
              <p:nvSpPr>
                <p:cNvPr id="525" name="Google Shape;525;p32"/>
                <p:cNvSpPr/>
                <p:nvPr/>
              </p:nvSpPr>
              <p:spPr>
                <a:xfrm>
                  <a:off x="3602363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3614513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57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1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6"/>
                      </a:cubicBezTo>
                      <a:cubicBezTo>
                        <a:pt x="14365" y="1395"/>
                        <a:pt x="12970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7" name="Google Shape;527;p32"/>
              <p:cNvGrpSpPr/>
              <p:nvPr/>
            </p:nvGrpSpPr>
            <p:grpSpPr>
              <a:xfrm>
                <a:off x="3602363" y="3509050"/>
                <a:ext cx="389575" cy="202550"/>
                <a:chOff x="3602363" y="3509050"/>
                <a:chExt cx="389575" cy="202550"/>
              </a:xfrm>
            </p:grpSpPr>
            <p:sp>
              <p:nvSpPr>
                <p:cNvPr id="528" name="Google Shape;528;p32"/>
                <p:cNvSpPr/>
                <p:nvPr/>
              </p:nvSpPr>
              <p:spPr>
                <a:xfrm>
                  <a:off x="3602363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0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2"/>
                <p:cNvSpPr/>
                <p:nvPr/>
              </p:nvSpPr>
              <p:spPr>
                <a:xfrm>
                  <a:off x="3614513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27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0" name="Google Shape;530;p32"/>
              <p:cNvGrpSpPr/>
              <p:nvPr/>
            </p:nvGrpSpPr>
            <p:grpSpPr>
              <a:xfrm>
                <a:off x="3602363" y="3799800"/>
                <a:ext cx="389575" cy="202550"/>
                <a:chOff x="3602363" y="3799800"/>
                <a:chExt cx="389575" cy="202550"/>
              </a:xfrm>
            </p:grpSpPr>
            <p:sp>
              <p:nvSpPr>
                <p:cNvPr id="531" name="Google Shape;531;p32"/>
                <p:cNvSpPr/>
                <p:nvPr/>
              </p:nvSpPr>
              <p:spPr>
                <a:xfrm>
                  <a:off x="3602363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3614513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7"/>
                      </a:cubicBezTo>
                      <a:cubicBezTo>
                        <a:pt x="14365" y="1396"/>
                        <a:pt x="12970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3" name="Google Shape;533;p32"/>
              <p:cNvGrpSpPr/>
              <p:nvPr/>
            </p:nvGrpSpPr>
            <p:grpSpPr>
              <a:xfrm>
                <a:off x="3602363" y="4090525"/>
                <a:ext cx="389575" cy="202575"/>
                <a:chOff x="3602363" y="4090525"/>
                <a:chExt cx="389575" cy="202575"/>
              </a:xfrm>
            </p:grpSpPr>
            <p:sp>
              <p:nvSpPr>
                <p:cNvPr id="534" name="Google Shape;534;p32"/>
                <p:cNvSpPr/>
                <p:nvPr/>
              </p:nvSpPr>
              <p:spPr>
                <a:xfrm>
                  <a:off x="3602363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3614513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34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8CEFBC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idx="1" type="subTitle"/>
          </p:nvPr>
        </p:nvSpPr>
        <p:spPr>
          <a:xfrm>
            <a:off x="4699250" y="998000"/>
            <a:ext cx="42828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Tableau was our chosen software to visualize our data before choosing a model.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visualizing our data we can start to see the data trends.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>
            <p:ph type="ctrTitle"/>
          </p:nvPr>
        </p:nvSpPr>
        <p:spPr>
          <a:xfrm>
            <a:off x="599450" y="73700"/>
            <a:ext cx="75192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Tableau &amp; Data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42" name="Google Shape;542;p33">
            <a:hlinkClick r:id="rId3"/>
          </p:cNvPr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8500" y="2072750"/>
            <a:ext cx="4501298" cy="2948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4"/>
          <p:cNvPicPr preferRelativeResize="0"/>
          <p:nvPr/>
        </p:nvPicPr>
        <p:blipFill rotWithShape="1">
          <a:blip r:embed="rId3">
            <a:alphaModFix/>
          </a:blip>
          <a:srcRect b="18334" l="0" r="0" t="21333"/>
          <a:stretch/>
        </p:blipFill>
        <p:spPr>
          <a:xfrm>
            <a:off x="138175" y="1243675"/>
            <a:ext cx="5558047" cy="3761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By State</a:t>
            </a:r>
            <a:endParaRPr/>
          </a:p>
        </p:txBody>
      </p:sp>
      <p:pic>
        <p:nvPicPr>
          <p:cNvPr id="549" name="Google Shape;549;p34"/>
          <p:cNvPicPr preferRelativeResize="0"/>
          <p:nvPr/>
        </p:nvPicPr>
        <p:blipFill rotWithShape="1">
          <a:blip r:embed="rId4">
            <a:alphaModFix/>
          </a:blip>
          <a:srcRect b="61882" l="0" r="0" t="0"/>
          <a:stretch/>
        </p:blipFill>
        <p:spPr>
          <a:xfrm>
            <a:off x="5848625" y="1243675"/>
            <a:ext cx="3164025" cy="1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4"/>
          <p:cNvPicPr preferRelativeResize="0"/>
          <p:nvPr/>
        </p:nvPicPr>
        <p:blipFill rotWithShape="1">
          <a:blip r:embed="rId5">
            <a:alphaModFix/>
          </a:blip>
          <a:srcRect b="62068" l="0" r="0" t="0"/>
          <a:stretch/>
        </p:blipFill>
        <p:spPr>
          <a:xfrm>
            <a:off x="5848625" y="3054275"/>
            <a:ext cx="3164025" cy="195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8CEFB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/>
          <p:nvPr/>
        </p:nvSpPr>
        <p:spPr>
          <a:xfrm>
            <a:off x="6628775" y="-2556800"/>
            <a:ext cx="7776675" cy="5192450"/>
          </a:xfrm>
          <a:custGeom>
            <a:rect b="b" l="l" r="r" t="t"/>
            <a:pathLst>
              <a:path extrusionOk="0" h="207698" w="311067">
                <a:moveTo>
                  <a:pt x="125724" y="1"/>
                </a:moveTo>
                <a:cubicBezTo>
                  <a:pt x="81910" y="1"/>
                  <a:pt x="40593" y="22660"/>
                  <a:pt x="21287" y="74817"/>
                </a:cubicBezTo>
                <a:cubicBezTo>
                  <a:pt x="0" y="132105"/>
                  <a:pt x="34654" y="184787"/>
                  <a:pt x="91492" y="201075"/>
                </a:cubicBezTo>
                <a:cubicBezTo>
                  <a:pt x="106854" y="205476"/>
                  <a:pt x="124393" y="207697"/>
                  <a:pt x="142354" y="207697"/>
                </a:cubicBezTo>
                <a:cubicBezTo>
                  <a:pt x="222500" y="207697"/>
                  <a:pt x="311066" y="163476"/>
                  <a:pt x="252291" y="71391"/>
                </a:cubicBezTo>
                <a:cubicBezTo>
                  <a:pt x="223814" y="26716"/>
                  <a:pt x="173297" y="1"/>
                  <a:pt x="1257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-1493000" y="-3109550"/>
            <a:ext cx="4058990" cy="4474440"/>
          </a:xfrm>
          <a:custGeom>
            <a:rect b="b" l="l" r="r" t="t"/>
            <a:pathLst>
              <a:path extrusionOk="0" h="208380" w="189032">
                <a:moveTo>
                  <a:pt x="118176" y="0"/>
                </a:moveTo>
                <a:cubicBezTo>
                  <a:pt x="71103" y="0"/>
                  <a:pt x="0" y="46642"/>
                  <a:pt x="0" y="104190"/>
                </a:cubicBezTo>
                <a:cubicBezTo>
                  <a:pt x="0" y="161737"/>
                  <a:pt x="38201" y="208379"/>
                  <a:pt x="85274" y="208379"/>
                </a:cubicBezTo>
                <a:cubicBezTo>
                  <a:pt x="132409" y="208379"/>
                  <a:pt x="189032" y="161737"/>
                  <a:pt x="189032" y="104190"/>
                </a:cubicBezTo>
                <a:cubicBezTo>
                  <a:pt x="189032" y="46642"/>
                  <a:pt x="165310" y="0"/>
                  <a:pt x="1181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 txBox="1"/>
          <p:nvPr>
            <p:ph type="title"/>
          </p:nvPr>
        </p:nvSpPr>
        <p:spPr>
          <a:xfrm>
            <a:off x="720000" y="0"/>
            <a:ext cx="7704000" cy="19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grpSp>
        <p:nvGrpSpPr>
          <p:cNvPr id="558" name="Google Shape;558;p35"/>
          <p:cNvGrpSpPr/>
          <p:nvPr/>
        </p:nvGrpSpPr>
        <p:grpSpPr>
          <a:xfrm>
            <a:off x="3528089" y="1188425"/>
            <a:ext cx="2087830" cy="3415987"/>
            <a:chOff x="2208850" y="238288"/>
            <a:chExt cx="3188988" cy="5217637"/>
          </a:xfrm>
        </p:grpSpPr>
        <p:sp>
          <p:nvSpPr>
            <p:cNvPr id="559" name="Google Shape;559;p35"/>
            <p:cNvSpPr/>
            <p:nvPr/>
          </p:nvSpPr>
          <p:spPr>
            <a:xfrm>
              <a:off x="2208850" y="456625"/>
              <a:ext cx="1298900" cy="4999300"/>
            </a:xfrm>
            <a:custGeom>
              <a:rect b="b" l="l" r="r" t="t"/>
              <a:pathLst>
                <a:path extrusionOk="0" h="199972" w="51956">
                  <a:moveTo>
                    <a:pt x="25956" y="0"/>
                  </a:moveTo>
                  <a:cubicBezTo>
                    <a:pt x="20188" y="0"/>
                    <a:pt x="15796" y="5192"/>
                    <a:pt x="16772" y="10871"/>
                  </a:cubicBezTo>
                  <a:lnTo>
                    <a:pt x="16728" y="10782"/>
                  </a:lnTo>
                  <a:cubicBezTo>
                    <a:pt x="16612" y="10700"/>
                    <a:pt x="16496" y="10661"/>
                    <a:pt x="16385" y="10661"/>
                  </a:cubicBezTo>
                  <a:cubicBezTo>
                    <a:pt x="15480" y="10661"/>
                    <a:pt x="14894" y="13265"/>
                    <a:pt x="16949" y="16150"/>
                  </a:cubicBezTo>
                  <a:cubicBezTo>
                    <a:pt x="17171" y="16461"/>
                    <a:pt x="17393" y="16727"/>
                    <a:pt x="17704" y="16949"/>
                  </a:cubicBezTo>
                  <a:lnTo>
                    <a:pt x="17792" y="17526"/>
                  </a:lnTo>
                  <a:cubicBezTo>
                    <a:pt x="18147" y="20188"/>
                    <a:pt x="19567" y="22673"/>
                    <a:pt x="21652" y="24403"/>
                  </a:cubicBezTo>
                  <a:cubicBezTo>
                    <a:pt x="21386" y="26311"/>
                    <a:pt x="19656" y="29505"/>
                    <a:pt x="14465" y="30526"/>
                  </a:cubicBezTo>
                  <a:cubicBezTo>
                    <a:pt x="8741" y="31635"/>
                    <a:pt x="5014" y="34696"/>
                    <a:pt x="4438" y="41218"/>
                  </a:cubicBezTo>
                  <a:cubicBezTo>
                    <a:pt x="3817" y="47740"/>
                    <a:pt x="3240" y="60252"/>
                    <a:pt x="2885" y="63269"/>
                  </a:cubicBezTo>
                  <a:cubicBezTo>
                    <a:pt x="2486" y="66286"/>
                    <a:pt x="888" y="77866"/>
                    <a:pt x="888" y="81460"/>
                  </a:cubicBezTo>
                  <a:cubicBezTo>
                    <a:pt x="888" y="85054"/>
                    <a:pt x="1066" y="94771"/>
                    <a:pt x="844" y="97521"/>
                  </a:cubicBezTo>
                  <a:cubicBezTo>
                    <a:pt x="622" y="100272"/>
                    <a:pt x="1" y="102934"/>
                    <a:pt x="178" y="105685"/>
                  </a:cubicBezTo>
                  <a:cubicBezTo>
                    <a:pt x="356" y="108391"/>
                    <a:pt x="1864" y="113094"/>
                    <a:pt x="4038" y="113849"/>
                  </a:cubicBezTo>
                  <a:cubicBezTo>
                    <a:pt x="4085" y="113860"/>
                    <a:pt x="4127" y="113865"/>
                    <a:pt x="4165" y="113865"/>
                  </a:cubicBezTo>
                  <a:cubicBezTo>
                    <a:pt x="4878" y="113865"/>
                    <a:pt x="4018" y="111956"/>
                    <a:pt x="3639" y="111409"/>
                  </a:cubicBezTo>
                  <a:cubicBezTo>
                    <a:pt x="3284" y="110832"/>
                    <a:pt x="2397" y="109279"/>
                    <a:pt x="2441" y="108214"/>
                  </a:cubicBezTo>
                  <a:cubicBezTo>
                    <a:pt x="2486" y="107149"/>
                    <a:pt x="2486" y="106217"/>
                    <a:pt x="3151" y="105996"/>
                  </a:cubicBezTo>
                  <a:cubicBezTo>
                    <a:pt x="3215" y="105976"/>
                    <a:pt x="3275" y="105966"/>
                    <a:pt x="3331" y="105966"/>
                  </a:cubicBezTo>
                  <a:cubicBezTo>
                    <a:pt x="3907" y="105966"/>
                    <a:pt x="4127" y="106950"/>
                    <a:pt x="4127" y="108081"/>
                  </a:cubicBezTo>
                  <a:cubicBezTo>
                    <a:pt x="4127" y="109279"/>
                    <a:pt x="4171" y="110211"/>
                    <a:pt x="4660" y="110211"/>
                  </a:cubicBezTo>
                  <a:cubicBezTo>
                    <a:pt x="5192" y="110211"/>
                    <a:pt x="5414" y="109013"/>
                    <a:pt x="5369" y="108081"/>
                  </a:cubicBezTo>
                  <a:cubicBezTo>
                    <a:pt x="5325" y="107105"/>
                    <a:pt x="5414" y="105197"/>
                    <a:pt x="5325" y="103555"/>
                  </a:cubicBezTo>
                  <a:cubicBezTo>
                    <a:pt x="5236" y="101958"/>
                    <a:pt x="4305" y="100006"/>
                    <a:pt x="4393" y="98364"/>
                  </a:cubicBezTo>
                  <a:cubicBezTo>
                    <a:pt x="4438" y="97610"/>
                    <a:pt x="5059" y="92463"/>
                    <a:pt x="6124" y="87050"/>
                  </a:cubicBezTo>
                  <a:cubicBezTo>
                    <a:pt x="7366" y="80573"/>
                    <a:pt x="9141" y="73474"/>
                    <a:pt x="9363" y="70901"/>
                  </a:cubicBezTo>
                  <a:cubicBezTo>
                    <a:pt x="9363" y="66730"/>
                    <a:pt x="11182" y="54839"/>
                    <a:pt x="11847" y="54839"/>
                  </a:cubicBezTo>
                  <a:cubicBezTo>
                    <a:pt x="12513" y="54839"/>
                    <a:pt x="13977" y="60740"/>
                    <a:pt x="13977" y="68727"/>
                  </a:cubicBezTo>
                  <a:cubicBezTo>
                    <a:pt x="13977" y="77955"/>
                    <a:pt x="7011" y="81327"/>
                    <a:pt x="7011" y="91665"/>
                  </a:cubicBezTo>
                  <a:cubicBezTo>
                    <a:pt x="7011" y="116600"/>
                    <a:pt x="13844" y="128934"/>
                    <a:pt x="14199" y="135145"/>
                  </a:cubicBezTo>
                  <a:cubicBezTo>
                    <a:pt x="14199" y="137231"/>
                    <a:pt x="14332" y="140026"/>
                    <a:pt x="14420" y="141357"/>
                  </a:cubicBezTo>
                  <a:cubicBezTo>
                    <a:pt x="14554" y="144418"/>
                    <a:pt x="12779" y="148367"/>
                    <a:pt x="12779" y="152050"/>
                  </a:cubicBezTo>
                  <a:cubicBezTo>
                    <a:pt x="12779" y="162432"/>
                    <a:pt x="19833" y="178626"/>
                    <a:pt x="19833" y="186878"/>
                  </a:cubicBezTo>
                  <a:cubicBezTo>
                    <a:pt x="19833" y="188875"/>
                    <a:pt x="20144" y="190073"/>
                    <a:pt x="19434" y="191537"/>
                  </a:cubicBezTo>
                  <a:cubicBezTo>
                    <a:pt x="18724" y="192957"/>
                    <a:pt x="13311" y="196906"/>
                    <a:pt x="14021" y="198148"/>
                  </a:cubicBezTo>
                  <a:cubicBezTo>
                    <a:pt x="14021" y="198719"/>
                    <a:pt x="20292" y="199943"/>
                    <a:pt x="22633" y="199943"/>
                  </a:cubicBezTo>
                  <a:cubicBezTo>
                    <a:pt x="23021" y="199943"/>
                    <a:pt x="23301" y="199910"/>
                    <a:pt x="23427" y="199834"/>
                  </a:cubicBezTo>
                  <a:cubicBezTo>
                    <a:pt x="24315" y="199301"/>
                    <a:pt x="24137" y="195752"/>
                    <a:pt x="24359" y="194598"/>
                  </a:cubicBezTo>
                  <a:cubicBezTo>
                    <a:pt x="24758" y="192779"/>
                    <a:pt x="24980" y="190916"/>
                    <a:pt x="25069" y="189052"/>
                  </a:cubicBezTo>
                  <a:cubicBezTo>
                    <a:pt x="25069" y="187233"/>
                    <a:pt x="24625" y="181954"/>
                    <a:pt x="24625" y="180223"/>
                  </a:cubicBezTo>
                  <a:cubicBezTo>
                    <a:pt x="24625" y="179292"/>
                    <a:pt x="24847" y="168643"/>
                    <a:pt x="24714" y="159148"/>
                  </a:cubicBezTo>
                  <a:cubicBezTo>
                    <a:pt x="24625" y="151783"/>
                    <a:pt x="24226" y="145173"/>
                    <a:pt x="24181" y="144196"/>
                  </a:cubicBezTo>
                  <a:cubicBezTo>
                    <a:pt x="24004" y="142156"/>
                    <a:pt x="24004" y="140115"/>
                    <a:pt x="24226" y="138074"/>
                  </a:cubicBezTo>
                  <a:cubicBezTo>
                    <a:pt x="24669" y="134746"/>
                    <a:pt x="24980" y="131330"/>
                    <a:pt x="25113" y="127958"/>
                  </a:cubicBezTo>
                  <a:cubicBezTo>
                    <a:pt x="25113" y="125074"/>
                    <a:pt x="25646" y="106484"/>
                    <a:pt x="24847" y="100361"/>
                  </a:cubicBezTo>
                  <a:cubicBezTo>
                    <a:pt x="24847" y="100361"/>
                    <a:pt x="24891" y="99695"/>
                    <a:pt x="25956" y="99695"/>
                  </a:cubicBezTo>
                  <a:cubicBezTo>
                    <a:pt x="27021" y="99695"/>
                    <a:pt x="27065" y="100361"/>
                    <a:pt x="27065" y="100361"/>
                  </a:cubicBezTo>
                  <a:cubicBezTo>
                    <a:pt x="26267" y="106484"/>
                    <a:pt x="26843" y="125074"/>
                    <a:pt x="26843" y="127958"/>
                  </a:cubicBezTo>
                  <a:cubicBezTo>
                    <a:pt x="26932" y="131330"/>
                    <a:pt x="27243" y="134746"/>
                    <a:pt x="27686" y="138118"/>
                  </a:cubicBezTo>
                  <a:cubicBezTo>
                    <a:pt x="27908" y="140159"/>
                    <a:pt x="27908" y="142200"/>
                    <a:pt x="27775" y="144241"/>
                  </a:cubicBezTo>
                  <a:cubicBezTo>
                    <a:pt x="27686" y="145173"/>
                    <a:pt x="27287" y="151828"/>
                    <a:pt x="27198" y="159193"/>
                  </a:cubicBezTo>
                  <a:cubicBezTo>
                    <a:pt x="27065" y="168688"/>
                    <a:pt x="27287" y="179292"/>
                    <a:pt x="27287" y="180268"/>
                  </a:cubicBezTo>
                  <a:cubicBezTo>
                    <a:pt x="27287" y="181954"/>
                    <a:pt x="26843" y="187233"/>
                    <a:pt x="26843" y="189097"/>
                  </a:cubicBezTo>
                  <a:cubicBezTo>
                    <a:pt x="26932" y="190960"/>
                    <a:pt x="27154" y="192824"/>
                    <a:pt x="27553" y="194643"/>
                  </a:cubicBezTo>
                  <a:cubicBezTo>
                    <a:pt x="27775" y="195752"/>
                    <a:pt x="27553" y="199346"/>
                    <a:pt x="28485" y="199878"/>
                  </a:cubicBezTo>
                  <a:cubicBezTo>
                    <a:pt x="28608" y="199943"/>
                    <a:pt x="28864" y="199972"/>
                    <a:pt x="29214" y="199972"/>
                  </a:cubicBezTo>
                  <a:cubicBezTo>
                    <a:pt x="31519" y="199972"/>
                    <a:pt x="37935" y="198726"/>
                    <a:pt x="37935" y="198148"/>
                  </a:cubicBezTo>
                  <a:cubicBezTo>
                    <a:pt x="38601" y="196906"/>
                    <a:pt x="33144" y="193001"/>
                    <a:pt x="32434" y="191537"/>
                  </a:cubicBezTo>
                  <a:cubicBezTo>
                    <a:pt x="31724" y="190117"/>
                    <a:pt x="32035" y="188919"/>
                    <a:pt x="32035" y="186878"/>
                  </a:cubicBezTo>
                  <a:cubicBezTo>
                    <a:pt x="32035" y="178626"/>
                    <a:pt x="39089" y="162476"/>
                    <a:pt x="39089" y="152094"/>
                  </a:cubicBezTo>
                  <a:cubicBezTo>
                    <a:pt x="39089" y="148367"/>
                    <a:pt x="37359" y="144463"/>
                    <a:pt x="37447" y="141401"/>
                  </a:cubicBezTo>
                  <a:cubicBezTo>
                    <a:pt x="37536" y="140070"/>
                    <a:pt x="37714" y="137275"/>
                    <a:pt x="37714" y="135145"/>
                  </a:cubicBezTo>
                  <a:cubicBezTo>
                    <a:pt x="38069" y="128934"/>
                    <a:pt x="44857" y="116600"/>
                    <a:pt x="44857" y="91665"/>
                  </a:cubicBezTo>
                  <a:cubicBezTo>
                    <a:pt x="44857" y="81327"/>
                    <a:pt x="37891" y="77955"/>
                    <a:pt x="37891" y="68727"/>
                  </a:cubicBezTo>
                  <a:cubicBezTo>
                    <a:pt x="37891" y="60740"/>
                    <a:pt x="39355" y="54884"/>
                    <a:pt x="40021" y="54884"/>
                  </a:cubicBezTo>
                  <a:cubicBezTo>
                    <a:pt x="40686" y="54884"/>
                    <a:pt x="42550" y="66730"/>
                    <a:pt x="42550" y="70945"/>
                  </a:cubicBezTo>
                  <a:cubicBezTo>
                    <a:pt x="42772" y="73518"/>
                    <a:pt x="44502" y="80573"/>
                    <a:pt x="45789" y="87050"/>
                  </a:cubicBezTo>
                  <a:cubicBezTo>
                    <a:pt x="46853" y="92463"/>
                    <a:pt x="47430" y="97610"/>
                    <a:pt x="47475" y="98364"/>
                  </a:cubicBezTo>
                  <a:cubicBezTo>
                    <a:pt x="47563" y="100006"/>
                    <a:pt x="46632" y="101958"/>
                    <a:pt x="46543" y="103555"/>
                  </a:cubicBezTo>
                  <a:cubicBezTo>
                    <a:pt x="46454" y="105197"/>
                    <a:pt x="46543" y="107105"/>
                    <a:pt x="46498" y="108081"/>
                  </a:cubicBezTo>
                  <a:cubicBezTo>
                    <a:pt x="46454" y="109013"/>
                    <a:pt x="46720" y="110211"/>
                    <a:pt x="47208" y="110211"/>
                  </a:cubicBezTo>
                  <a:cubicBezTo>
                    <a:pt x="47696" y="110211"/>
                    <a:pt x="47785" y="109279"/>
                    <a:pt x="47785" y="108081"/>
                  </a:cubicBezTo>
                  <a:cubicBezTo>
                    <a:pt x="47785" y="106950"/>
                    <a:pt x="48006" y="105966"/>
                    <a:pt x="48547" y="105966"/>
                  </a:cubicBezTo>
                  <a:cubicBezTo>
                    <a:pt x="48601" y="105966"/>
                    <a:pt x="48657" y="105976"/>
                    <a:pt x="48717" y="105996"/>
                  </a:cubicBezTo>
                  <a:cubicBezTo>
                    <a:pt x="49382" y="106217"/>
                    <a:pt x="49382" y="107105"/>
                    <a:pt x="49427" y="108214"/>
                  </a:cubicBezTo>
                  <a:cubicBezTo>
                    <a:pt x="49471" y="109323"/>
                    <a:pt x="48584" y="110832"/>
                    <a:pt x="48229" y="111409"/>
                  </a:cubicBezTo>
                  <a:cubicBezTo>
                    <a:pt x="47892" y="111956"/>
                    <a:pt x="47034" y="113865"/>
                    <a:pt x="47747" y="113865"/>
                  </a:cubicBezTo>
                  <a:cubicBezTo>
                    <a:pt x="47785" y="113865"/>
                    <a:pt x="47827" y="113860"/>
                    <a:pt x="47874" y="113849"/>
                  </a:cubicBezTo>
                  <a:cubicBezTo>
                    <a:pt x="50004" y="113094"/>
                    <a:pt x="51556" y="108436"/>
                    <a:pt x="51734" y="105685"/>
                  </a:cubicBezTo>
                  <a:cubicBezTo>
                    <a:pt x="51956" y="102979"/>
                    <a:pt x="51290" y="100272"/>
                    <a:pt x="51068" y="97521"/>
                  </a:cubicBezTo>
                  <a:cubicBezTo>
                    <a:pt x="50847" y="94771"/>
                    <a:pt x="51024" y="85054"/>
                    <a:pt x="51024" y="81460"/>
                  </a:cubicBezTo>
                  <a:cubicBezTo>
                    <a:pt x="51024" y="77866"/>
                    <a:pt x="49427" y="66286"/>
                    <a:pt x="49027" y="63269"/>
                  </a:cubicBezTo>
                  <a:cubicBezTo>
                    <a:pt x="48673" y="60252"/>
                    <a:pt x="48051" y="47740"/>
                    <a:pt x="47475" y="41218"/>
                  </a:cubicBezTo>
                  <a:cubicBezTo>
                    <a:pt x="46898" y="34741"/>
                    <a:pt x="43171" y="31635"/>
                    <a:pt x="37447" y="30526"/>
                  </a:cubicBezTo>
                  <a:cubicBezTo>
                    <a:pt x="32301" y="29550"/>
                    <a:pt x="30526" y="26311"/>
                    <a:pt x="30260" y="24403"/>
                  </a:cubicBezTo>
                  <a:cubicBezTo>
                    <a:pt x="32345" y="22673"/>
                    <a:pt x="33765" y="20188"/>
                    <a:pt x="34120" y="17526"/>
                  </a:cubicBezTo>
                  <a:lnTo>
                    <a:pt x="34209" y="16949"/>
                  </a:lnTo>
                  <a:cubicBezTo>
                    <a:pt x="34519" y="16727"/>
                    <a:pt x="34741" y="16461"/>
                    <a:pt x="34963" y="16150"/>
                  </a:cubicBezTo>
                  <a:cubicBezTo>
                    <a:pt x="37018" y="13265"/>
                    <a:pt x="36432" y="10661"/>
                    <a:pt x="35527" y="10661"/>
                  </a:cubicBezTo>
                  <a:cubicBezTo>
                    <a:pt x="35416" y="10661"/>
                    <a:pt x="35301" y="10700"/>
                    <a:pt x="35185" y="10782"/>
                  </a:cubicBezTo>
                  <a:lnTo>
                    <a:pt x="35140" y="10871"/>
                  </a:lnTo>
                  <a:cubicBezTo>
                    <a:pt x="36116" y="5192"/>
                    <a:pt x="31724" y="0"/>
                    <a:pt x="2595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645288" y="238288"/>
              <a:ext cx="1752550" cy="5216768"/>
            </a:xfrm>
            <a:custGeom>
              <a:rect b="b" l="l" r="r" t="t"/>
              <a:pathLst>
                <a:path extrusionOk="0" h="208629" w="70102">
                  <a:moveTo>
                    <a:pt x="35051" y="0"/>
                  </a:moveTo>
                  <a:cubicBezTo>
                    <a:pt x="29860" y="0"/>
                    <a:pt x="25645" y="4215"/>
                    <a:pt x="25645" y="9406"/>
                  </a:cubicBezTo>
                  <a:cubicBezTo>
                    <a:pt x="25645" y="9673"/>
                    <a:pt x="25645" y="9983"/>
                    <a:pt x="25689" y="10249"/>
                  </a:cubicBezTo>
                  <a:lnTo>
                    <a:pt x="25734" y="11137"/>
                  </a:lnTo>
                  <a:cubicBezTo>
                    <a:pt x="25712" y="11134"/>
                    <a:pt x="25690" y="11132"/>
                    <a:pt x="25668" y="11132"/>
                  </a:cubicBezTo>
                  <a:cubicBezTo>
                    <a:pt x="24421" y="11132"/>
                    <a:pt x="23689" y="16079"/>
                    <a:pt x="26000" y="17082"/>
                  </a:cubicBezTo>
                  <a:lnTo>
                    <a:pt x="26089" y="19567"/>
                  </a:lnTo>
                  <a:cubicBezTo>
                    <a:pt x="26177" y="21120"/>
                    <a:pt x="27020" y="22584"/>
                    <a:pt x="28307" y="23427"/>
                  </a:cubicBezTo>
                  <a:lnTo>
                    <a:pt x="29106" y="23959"/>
                  </a:lnTo>
                  <a:lnTo>
                    <a:pt x="29106" y="27952"/>
                  </a:lnTo>
                  <a:cubicBezTo>
                    <a:pt x="29106" y="28973"/>
                    <a:pt x="23648" y="33809"/>
                    <a:pt x="18324" y="34430"/>
                  </a:cubicBezTo>
                  <a:cubicBezTo>
                    <a:pt x="12956" y="35095"/>
                    <a:pt x="8297" y="38778"/>
                    <a:pt x="6744" y="44990"/>
                  </a:cubicBezTo>
                  <a:cubicBezTo>
                    <a:pt x="6345" y="47873"/>
                    <a:pt x="5768" y="52621"/>
                    <a:pt x="5946" y="55372"/>
                  </a:cubicBezTo>
                  <a:cubicBezTo>
                    <a:pt x="5901" y="57058"/>
                    <a:pt x="3195" y="64733"/>
                    <a:pt x="2973" y="71699"/>
                  </a:cubicBezTo>
                  <a:cubicBezTo>
                    <a:pt x="2973" y="74006"/>
                    <a:pt x="400" y="84521"/>
                    <a:pt x="577" y="89801"/>
                  </a:cubicBezTo>
                  <a:cubicBezTo>
                    <a:pt x="577" y="96589"/>
                    <a:pt x="222" y="100228"/>
                    <a:pt x="222" y="102535"/>
                  </a:cubicBezTo>
                  <a:cubicBezTo>
                    <a:pt x="222" y="104842"/>
                    <a:pt x="0" y="111541"/>
                    <a:pt x="0" y="112828"/>
                  </a:cubicBezTo>
                  <a:cubicBezTo>
                    <a:pt x="0" y="114115"/>
                    <a:pt x="4881" y="121214"/>
                    <a:pt x="6168" y="121702"/>
                  </a:cubicBezTo>
                  <a:cubicBezTo>
                    <a:pt x="6294" y="121750"/>
                    <a:pt x="6391" y="121772"/>
                    <a:pt x="6464" y="121772"/>
                  </a:cubicBezTo>
                  <a:cubicBezTo>
                    <a:pt x="7128" y="121772"/>
                    <a:pt x="5698" y="119898"/>
                    <a:pt x="5458" y="118818"/>
                  </a:cubicBezTo>
                  <a:cubicBezTo>
                    <a:pt x="5147" y="117620"/>
                    <a:pt x="3639" y="112695"/>
                    <a:pt x="3949" y="112251"/>
                  </a:cubicBezTo>
                  <a:cubicBezTo>
                    <a:pt x="4158" y="111990"/>
                    <a:pt x="4336" y="111606"/>
                    <a:pt x="4565" y="111606"/>
                  </a:cubicBezTo>
                  <a:cubicBezTo>
                    <a:pt x="4725" y="111606"/>
                    <a:pt x="4910" y="111793"/>
                    <a:pt x="5147" y="112340"/>
                  </a:cubicBezTo>
                  <a:cubicBezTo>
                    <a:pt x="5753" y="113638"/>
                    <a:pt x="6992" y="116161"/>
                    <a:pt x="7794" y="116161"/>
                  </a:cubicBezTo>
                  <a:cubicBezTo>
                    <a:pt x="7814" y="116161"/>
                    <a:pt x="7834" y="116159"/>
                    <a:pt x="7853" y="116156"/>
                  </a:cubicBezTo>
                  <a:cubicBezTo>
                    <a:pt x="8652" y="116023"/>
                    <a:pt x="7454" y="112473"/>
                    <a:pt x="7454" y="111941"/>
                  </a:cubicBezTo>
                  <a:cubicBezTo>
                    <a:pt x="7454" y="111364"/>
                    <a:pt x="7277" y="106084"/>
                    <a:pt x="6301" y="104043"/>
                  </a:cubicBezTo>
                  <a:cubicBezTo>
                    <a:pt x="6345" y="103245"/>
                    <a:pt x="6301" y="102757"/>
                    <a:pt x="6301" y="101647"/>
                  </a:cubicBezTo>
                  <a:cubicBezTo>
                    <a:pt x="6301" y="100538"/>
                    <a:pt x="8696" y="93084"/>
                    <a:pt x="9850" y="90200"/>
                  </a:cubicBezTo>
                  <a:cubicBezTo>
                    <a:pt x="11004" y="87317"/>
                    <a:pt x="12068" y="79685"/>
                    <a:pt x="12290" y="75648"/>
                  </a:cubicBezTo>
                  <a:cubicBezTo>
                    <a:pt x="12556" y="72453"/>
                    <a:pt x="13266" y="69303"/>
                    <a:pt x="14331" y="66286"/>
                  </a:cubicBezTo>
                  <a:cubicBezTo>
                    <a:pt x="14952" y="64511"/>
                    <a:pt x="15440" y="62959"/>
                    <a:pt x="15840" y="62825"/>
                  </a:cubicBezTo>
                  <a:cubicBezTo>
                    <a:pt x="16816" y="63047"/>
                    <a:pt x="17437" y="77955"/>
                    <a:pt x="17570" y="83900"/>
                  </a:cubicBezTo>
                  <a:cubicBezTo>
                    <a:pt x="17748" y="89846"/>
                    <a:pt x="15130" y="103955"/>
                    <a:pt x="15041" y="112651"/>
                  </a:cubicBezTo>
                  <a:cubicBezTo>
                    <a:pt x="14997" y="121391"/>
                    <a:pt x="16905" y="130309"/>
                    <a:pt x="17748" y="135278"/>
                  </a:cubicBezTo>
                  <a:cubicBezTo>
                    <a:pt x="18546" y="140603"/>
                    <a:pt x="18945" y="145971"/>
                    <a:pt x="18990" y="151384"/>
                  </a:cubicBezTo>
                  <a:cubicBezTo>
                    <a:pt x="18990" y="155244"/>
                    <a:pt x="17348" y="158572"/>
                    <a:pt x="17792" y="165005"/>
                  </a:cubicBezTo>
                  <a:cubicBezTo>
                    <a:pt x="18280" y="171394"/>
                    <a:pt x="22096" y="181554"/>
                    <a:pt x="23072" y="186390"/>
                  </a:cubicBezTo>
                  <a:cubicBezTo>
                    <a:pt x="24048" y="191226"/>
                    <a:pt x="25689" y="197704"/>
                    <a:pt x="25379" y="199257"/>
                  </a:cubicBezTo>
                  <a:cubicBezTo>
                    <a:pt x="25113" y="200810"/>
                    <a:pt x="20543" y="204137"/>
                    <a:pt x="20454" y="205557"/>
                  </a:cubicBezTo>
                  <a:cubicBezTo>
                    <a:pt x="20410" y="206977"/>
                    <a:pt x="23648" y="207021"/>
                    <a:pt x="25113" y="207376"/>
                  </a:cubicBezTo>
                  <a:cubicBezTo>
                    <a:pt x="26124" y="207622"/>
                    <a:pt x="28638" y="208629"/>
                    <a:pt x="30433" y="208629"/>
                  </a:cubicBezTo>
                  <a:cubicBezTo>
                    <a:pt x="31237" y="208629"/>
                    <a:pt x="31896" y="208427"/>
                    <a:pt x="32211" y="207864"/>
                  </a:cubicBezTo>
                  <a:cubicBezTo>
                    <a:pt x="33188" y="206045"/>
                    <a:pt x="32478" y="203383"/>
                    <a:pt x="32211" y="202052"/>
                  </a:cubicBezTo>
                  <a:cubicBezTo>
                    <a:pt x="31901" y="200721"/>
                    <a:pt x="31014" y="186390"/>
                    <a:pt x="31014" y="182619"/>
                  </a:cubicBezTo>
                  <a:cubicBezTo>
                    <a:pt x="31014" y="178803"/>
                    <a:pt x="31857" y="169042"/>
                    <a:pt x="31857" y="165981"/>
                  </a:cubicBezTo>
                  <a:cubicBezTo>
                    <a:pt x="31857" y="162875"/>
                    <a:pt x="29860" y="154090"/>
                    <a:pt x="30392" y="150807"/>
                  </a:cubicBezTo>
                  <a:cubicBezTo>
                    <a:pt x="30880" y="147524"/>
                    <a:pt x="31990" y="147080"/>
                    <a:pt x="32256" y="143664"/>
                  </a:cubicBezTo>
                  <a:cubicBezTo>
                    <a:pt x="32522" y="140203"/>
                    <a:pt x="34252" y="109944"/>
                    <a:pt x="35095" y="108835"/>
                  </a:cubicBezTo>
                  <a:cubicBezTo>
                    <a:pt x="35938" y="109944"/>
                    <a:pt x="37580" y="140203"/>
                    <a:pt x="37891" y="143664"/>
                  </a:cubicBezTo>
                  <a:cubicBezTo>
                    <a:pt x="38157" y="147080"/>
                    <a:pt x="39266" y="147524"/>
                    <a:pt x="39798" y="150807"/>
                  </a:cubicBezTo>
                  <a:cubicBezTo>
                    <a:pt x="40286" y="154090"/>
                    <a:pt x="38290" y="162875"/>
                    <a:pt x="38290" y="165981"/>
                  </a:cubicBezTo>
                  <a:cubicBezTo>
                    <a:pt x="38290" y="169042"/>
                    <a:pt x="39133" y="178803"/>
                    <a:pt x="39133" y="182619"/>
                  </a:cubicBezTo>
                  <a:cubicBezTo>
                    <a:pt x="39133" y="186390"/>
                    <a:pt x="38246" y="200721"/>
                    <a:pt x="37935" y="202052"/>
                  </a:cubicBezTo>
                  <a:cubicBezTo>
                    <a:pt x="37669" y="203383"/>
                    <a:pt x="36959" y="206045"/>
                    <a:pt x="37935" y="207864"/>
                  </a:cubicBezTo>
                  <a:cubicBezTo>
                    <a:pt x="38251" y="208427"/>
                    <a:pt x="38910" y="208629"/>
                    <a:pt x="39713" y="208629"/>
                  </a:cubicBezTo>
                  <a:cubicBezTo>
                    <a:pt x="41508" y="208629"/>
                    <a:pt x="44022" y="207622"/>
                    <a:pt x="45034" y="207376"/>
                  </a:cubicBezTo>
                  <a:cubicBezTo>
                    <a:pt x="46498" y="207021"/>
                    <a:pt x="49737" y="206977"/>
                    <a:pt x="49692" y="205557"/>
                  </a:cubicBezTo>
                  <a:cubicBezTo>
                    <a:pt x="49604" y="204137"/>
                    <a:pt x="45034" y="200766"/>
                    <a:pt x="44768" y="199257"/>
                  </a:cubicBezTo>
                  <a:cubicBezTo>
                    <a:pt x="44457" y="197704"/>
                    <a:pt x="46099" y="191226"/>
                    <a:pt x="47075" y="186390"/>
                  </a:cubicBezTo>
                  <a:cubicBezTo>
                    <a:pt x="48051" y="181554"/>
                    <a:pt x="51866" y="171394"/>
                    <a:pt x="52355" y="165005"/>
                  </a:cubicBezTo>
                  <a:cubicBezTo>
                    <a:pt x="52843" y="158572"/>
                    <a:pt x="51157" y="155244"/>
                    <a:pt x="51157" y="151384"/>
                  </a:cubicBezTo>
                  <a:cubicBezTo>
                    <a:pt x="51201" y="145971"/>
                    <a:pt x="51600" y="140603"/>
                    <a:pt x="52399" y="135278"/>
                  </a:cubicBezTo>
                  <a:cubicBezTo>
                    <a:pt x="53242" y="130309"/>
                    <a:pt x="55150" y="121391"/>
                    <a:pt x="55061" y="112695"/>
                  </a:cubicBezTo>
                  <a:cubicBezTo>
                    <a:pt x="55017" y="103955"/>
                    <a:pt x="52399" y="89846"/>
                    <a:pt x="52532" y="83900"/>
                  </a:cubicBezTo>
                  <a:cubicBezTo>
                    <a:pt x="52709" y="77911"/>
                    <a:pt x="53331" y="63047"/>
                    <a:pt x="54307" y="62825"/>
                  </a:cubicBezTo>
                  <a:cubicBezTo>
                    <a:pt x="54706" y="62959"/>
                    <a:pt x="55194" y="64467"/>
                    <a:pt x="55815" y="66286"/>
                  </a:cubicBezTo>
                  <a:cubicBezTo>
                    <a:pt x="56880" y="69303"/>
                    <a:pt x="57590" y="72453"/>
                    <a:pt x="57856" y="75648"/>
                  </a:cubicBezTo>
                  <a:cubicBezTo>
                    <a:pt x="58078" y="79685"/>
                    <a:pt x="59143" y="87317"/>
                    <a:pt x="60296" y="90200"/>
                  </a:cubicBezTo>
                  <a:cubicBezTo>
                    <a:pt x="61450" y="93084"/>
                    <a:pt x="63846" y="100538"/>
                    <a:pt x="63846" y="101647"/>
                  </a:cubicBezTo>
                  <a:cubicBezTo>
                    <a:pt x="63846" y="102757"/>
                    <a:pt x="63801" y="103245"/>
                    <a:pt x="63846" y="104043"/>
                  </a:cubicBezTo>
                  <a:cubicBezTo>
                    <a:pt x="62870" y="106084"/>
                    <a:pt x="62692" y="111364"/>
                    <a:pt x="62692" y="111941"/>
                  </a:cubicBezTo>
                  <a:cubicBezTo>
                    <a:pt x="62692" y="112518"/>
                    <a:pt x="61494" y="116067"/>
                    <a:pt x="62293" y="116156"/>
                  </a:cubicBezTo>
                  <a:cubicBezTo>
                    <a:pt x="62313" y="116159"/>
                    <a:pt x="62333" y="116161"/>
                    <a:pt x="62353" y="116161"/>
                  </a:cubicBezTo>
                  <a:cubicBezTo>
                    <a:pt x="63155" y="116161"/>
                    <a:pt x="64392" y="113638"/>
                    <a:pt x="64955" y="112340"/>
                  </a:cubicBezTo>
                  <a:cubicBezTo>
                    <a:pt x="65210" y="111793"/>
                    <a:pt x="65406" y="111606"/>
                    <a:pt x="65569" y="111606"/>
                  </a:cubicBezTo>
                  <a:cubicBezTo>
                    <a:pt x="65803" y="111606"/>
                    <a:pt x="65970" y="111990"/>
                    <a:pt x="66153" y="112251"/>
                  </a:cubicBezTo>
                  <a:cubicBezTo>
                    <a:pt x="66464" y="112695"/>
                    <a:pt x="64955" y="117620"/>
                    <a:pt x="64689" y="118818"/>
                  </a:cubicBezTo>
                  <a:cubicBezTo>
                    <a:pt x="64449" y="119898"/>
                    <a:pt x="63018" y="121772"/>
                    <a:pt x="63683" y="121772"/>
                  </a:cubicBezTo>
                  <a:cubicBezTo>
                    <a:pt x="63755" y="121772"/>
                    <a:pt x="63852" y="121750"/>
                    <a:pt x="63979" y="121702"/>
                  </a:cubicBezTo>
                  <a:cubicBezTo>
                    <a:pt x="65266" y="121214"/>
                    <a:pt x="70102" y="114115"/>
                    <a:pt x="70102" y="112828"/>
                  </a:cubicBezTo>
                  <a:cubicBezTo>
                    <a:pt x="70102" y="111541"/>
                    <a:pt x="69924" y="104886"/>
                    <a:pt x="69924" y="102579"/>
                  </a:cubicBezTo>
                  <a:cubicBezTo>
                    <a:pt x="69924" y="100228"/>
                    <a:pt x="69569" y="96589"/>
                    <a:pt x="69569" y="89801"/>
                  </a:cubicBezTo>
                  <a:cubicBezTo>
                    <a:pt x="69747" y="84521"/>
                    <a:pt x="67173" y="74051"/>
                    <a:pt x="67173" y="71743"/>
                  </a:cubicBezTo>
                  <a:cubicBezTo>
                    <a:pt x="66952" y="64733"/>
                    <a:pt x="64245" y="57102"/>
                    <a:pt x="64201" y="55372"/>
                  </a:cubicBezTo>
                  <a:cubicBezTo>
                    <a:pt x="64378" y="52665"/>
                    <a:pt x="63801" y="47918"/>
                    <a:pt x="63402" y="45034"/>
                  </a:cubicBezTo>
                  <a:cubicBezTo>
                    <a:pt x="61849" y="38778"/>
                    <a:pt x="57191" y="35095"/>
                    <a:pt x="51866" y="34430"/>
                  </a:cubicBezTo>
                  <a:cubicBezTo>
                    <a:pt x="46498" y="33809"/>
                    <a:pt x="41085" y="28973"/>
                    <a:pt x="41085" y="27952"/>
                  </a:cubicBezTo>
                  <a:lnTo>
                    <a:pt x="41085" y="23959"/>
                  </a:lnTo>
                  <a:lnTo>
                    <a:pt x="41839" y="23427"/>
                  </a:lnTo>
                  <a:cubicBezTo>
                    <a:pt x="43126" y="22539"/>
                    <a:pt x="43969" y="21120"/>
                    <a:pt x="44013" y="19567"/>
                  </a:cubicBezTo>
                  <a:lnTo>
                    <a:pt x="44146" y="17082"/>
                  </a:lnTo>
                  <a:cubicBezTo>
                    <a:pt x="46458" y="16079"/>
                    <a:pt x="45726" y="11132"/>
                    <a:pt x="44478" y="11132"/>
                  </a:cubicBezTo>
                  <a:cubicBezTo>
                    <a:pt x="44456" y="11132"/>
                    <a:pt x="44435" y="11134"/>
                    <a:pt x="44413" y="11137"/>
                  </a:cubicBezTo>
                  <a:lnTo>
                    <a:pt x="44457" y="10249"/>
                  </a:lnTo>
                  <a:cubicBezTo>
                    <a:pt x="44457" y="9939"/>
                    <a:pt x="44501" y="9673"/>
                    <a:pt x="44501" y="9406"/>
                  </a:cubicBezTo>
                  <a:cubicBezTo>
                    <a:pt x="44501" y="4215"/>
                    <a:pt x="40286" y="0"/>
                    <a:pt x="35051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5"/>
          <p:cNvSpPr txBox="1"/>
          <p:nvPr>
            <p:ph idx="4294967295" type="subTitle"/>
          </p:nvPr>
        </p:nvSpPr>
        <p:spPr>
          <a:xfrm>
            <a:off x="6194051" y="2085250"/>
            <a:ext cx="191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41% of non-diabetic test subjects were male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2" name="Google Shape;562;p35"/>
          <p:cNvSpPr txBox="1"/>
          <p:nvPr>
            <p:ph type="title"/>
          </p:nvPr>
        </p:nvSpPr>
        <p:spPr>
          <a:xfrm>
            <a:off x="591538" y="1311295"/>
            <a:ext cx="172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Diabetic</a:t>
            </a:r>
            <a:endParaRPr sz="1800"/>
          </a:p>
        </p:txBody>
      </p:sp>
      <p:sp>
        <p:nvSpPr>
          <p:cNvPr id="563" name="Google Shape;563;p35"/>
          <p:cNvSpPr txBox="1"/>
          <p:nvPr>
            <p:ph idx="4294967295" type="subTitle"/>
          </p:nvPr>
        </p:nvSpPr>
        <p:spPr>
          <a:xfrm>
            <a:off x="792250" y="1682702"/>
            <a:ext cx="17241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56% of diabetic test subjects were female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2613813" y="2130293"/>
            <a:ext cx="912300" cy="0"/>
          </a:xfrm>
          <a:prstGeom prst="straightConnector1">
            <a:avLst/>
          </a:prstGeom>
          <a:noFill/>
          <a:ln cap="flat" cmpd="sng" w="19050">
            <a:solidFill>
              <a:srgbClr val="003F4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65" name="Google Shape;565;p35"/>
          <p:cNvCxnSpPr/>
          <p:nvPr/>
        </p:nvCxnSpPr>
        <p:spPr>
          <a:xfrm flipH="1" rot="-10323343">
            <a:off x="5803319" y="2494087"/>
            <a:ext cx="484045" cy="77514"/>
          </a:xfrm>
          <a:prstGeom prst="straightConnector1">
            <a:avLst/>
          </a:prstGeom>
          <a:noFill/>
          <a:ln cap="flat" cmpd="sng" w="19050">
            <a:solidFill>
              <a:srgbClr val="003F4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6" name="Google Shape;566;p35"/>
          <p:cNvSpPr txBox="1"/>
          <p:nvPr>
            <p:ph type="title"/>
          </p:nvPr>
        </p:nvSpPr>
        <p:spPr>
          <a:xfrm>
            <a:off x="6194044" y="1682695"/>
            <a:ext cx="172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Non-Diabetic</a:t>
            </a:r>
            <a:endParaRPr sz="1800"/>
          </a:p>
        </p:txBody>
      </p:sp>
      <p:sp>
        <p:nvSpPr>
          <p:cNvPr id="567" name="Google Shape;567;p35"/>
          <p:cNvSpPr txBox="1"/>
          <p:nvPr>
            <p:ph idx="1" type="subTitle"/>
          </p:nvPr>
        </p:nvSpPr>
        <p:spPr>
          <a:xfrm flipH="1">
            <a:off x="-2522425" y="2778750"/>
            <a:ext cx="2346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3528100" y="3301050"/>
            <a:ext cx="3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 txBox="1"/>
          <p:nvPr/>
        </p:nvSpPr>
        <p:spPr>
          <a:xfrm>
            <a:off x="4729000" y="1884000"/>
            <a:ext cx="6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84%</a:t>
            </a:r>
            <a:endParaRPr b="1" sz="2000"/>
          </a:p>
        </p:txBody>
      </p:sp>
      <p:sp>
        <p:nvSpPr>
          <p:cNvPr id="570" name="Google Shape;570;p35"/>
          <p:cNvSpPr txBox="1"/>
          <p:nvPr/>
        </p:nvSpPr>
        <p:spPr>
          <a:xfrm>
            <a:off x="3623600" y="1884000"/>
            <a:ext cx="6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16%</a:t>
            </a:r>
            <a:endParaRPr b="1" sz="2000"/>
          </a:p>
        </p:txBody>
      </p:sp>
      <p:grpSp>
        <p:nvGrpSpPr>
          <p:cNvPr id="571" name="Google Shape;571;p35"/>
          <p:cNvGrpSpPr/>
          <p:nvPr/>
        </p:nvGrpSpPr>
        <p:grpSpPr>
          <a:xfrm>
            <a:off x="6006071" y="3940646"/>
            <a:ext cx="1651623" cy="660211"/>
            <a:chOff x="2320700" y="2904400"/>
            <a:chExt cx="4825075" cy="1928750"/>
          </a:xfrm>
        </p:grpSpPr>
        <p:sp>
          <p:nvSpPr>
            <p:cNvPr id="572" name="Google Shape;572;p35"/>
            <p:cNvSpPr/>
            <p:nvPr/>
          </p:nvSpPr>
          <p:spPr>
            <a:xfrm>
              <a:off x="2320700" y="2904400"/>
              <a:ext cx="659900" cy="1928750"/>
            </a:xfrm>
            <a:custGeom>
              <a:rect b="b" l="l" r="r" t="t"/>
              <a:pathLst>
                <a:path extrusionOk="0" h="77150" w="26396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655" y="8779"/>
                  </a:lnTo>
                  <a:lnTo>
                    <a:pt x="10655" y="10232"/>
                  </a:lnTo>
                  <a:cubicBezTo>
                    <a:pt x="9687" y="11443"/>
                    <a:pt x="8234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2180" y="17739"/>
                    <a:pt x="1938" y="19192"/>
                    <a:pt x="1938" y="20403"/>
                  </a:cubicBezTo>
                  <a:cubicBezTo>
                    <a:pt x="1453" y="22340"/>
                    <a:pt x="1211" y="24520"/>
                    <a:pt x="969" y="26457"/>
                  </a:cubicBezTo>
                  <a:cubicBezTo>
                    <a:pt x="969" y="27425"/>
                    <a:pt x="0" y="31300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6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924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8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539" y="25730"/>
                    <a:pt x="6539" y="28394"/>
                    <a:pt x="6539" y="30816"/>
                  </a:cubicBezTo>
                  <a:cubicBezTo>
                    <a:pt x="6539" y="32995"/>
                    <a:pt x="5812" y="38323"/>
                    <a:pt x="5570" y="41471"/>
                  </a:cubicBezTo>
                  <a:cubicBezTo>
                    <a:pt x="5812" y="44377"/>
                    <a:pt x="6054" y="47283"/>
                    <a:pt x="6781" y="49946"/>
                  </a:cubicBezTo>
                  <a:cubicBezTo>
                    <a:pt x="7023" y="51884"/>
                    <a:pt x="7023" y="54063"/>
                    <a:pt x="7023" y="56000"/>
                  </a:cubicBezTo>
                  <a:cubicBezTo>
                    <a:pt x="6781" y="57696"/>
                    <a:pt x="6781" y="59391"/>
                    <a:pt x="6781" y="61086"/>
                  </a:cubicBezTo>
                  <a:cubicBezTo>
                    <a:pt x="7265" y="63750"/>
                    <a:pt x="7750" y="66413"/>
                    <a:pt x="8718" y="68835"/>
                  </a:cubicBezTo>
                  <a:cubicBezTo>
                    <a:pt x="8960" y="70530"/>
                    <a:pt x="9445" y="71983"/>
                    <a:pt x="9445" y="73678"/>
                  </a:cubicBezTo>
                  <a:cubicBezTo>
                    <a:pt x="9445" y="74163"/>
                    <a:pt x="7750" y="75616"/>
                    <a:pt x="7750" y="76100"/>
                  </a:cubicBezTo>
                  <a:cubicBezTo>
                    <a:pt x="7750" y="76584"/>
                    <a:pt x="8960" y="76584"/>
                    <a:pt x="9445" y="76826"/>
                  </a:cubicBezTo>
                  <a:cubicBezTo>
                    <a:pt x="9768" y="76826"/>
                    <a:pt x="10629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351" y="76100"/>
                    <a:pt x="12351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548"/>
                    <a:pt x="12108" y="53337"/>
                  </a:cubicBezTo>
                  <a:cubicBezTo>
                    <a:pt x="12108" y="51884"/>
                    <a:pt x="12835" y="40744"/>
                    <a:pt x="13077" y="40260"/>
                  </a:cubicBezTo>
                  <a:cubicBezTo>
                    <a:pt x="13319" y="40744"/>
                    <a:pt x="14046" y="51884"/>
                    <a:pt x="14046" y="53337"/>
                  </a:cubicBezTo>
                  <a:cubicBezTo>
                    <a:pt x="14288" y="54548"/>
                    <a:pt x="14530" y="54548"/>
                    <a:pt x="14772" y="55758"/>
                  </a:cubicBezTo>
                  <a:cubicBezTo>
                    <a:pt x="14772" y="57696"/>
                    <a:pt x="14530" y="59633"/>
                    <a:pt x="14288" y="61570"/>
                  </a:cubicBezTo>
                  <a:cubicBezTo>
                    <a:pt x="14288" y="62539"/>
                    <a:pt x="14530" y="66171"/>
                    <a:pt x="14530" y="67624"/>
                  </a:cubicBezTo>
                  <a:cubicBezTo>
                    <a:pt x="14530" y="68835"/>
                    <a:pt x="14288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207" y="77068"/>
                    <a:pt x="14503" y="77149"/>
                    <a:pt x="14844" y="77149"/>
                  </a:cubicBezTo>
                  <a:cubicBezTo>
                    <a:pt x="15526" y="77149"/>
                    <a:pt x="16387" y="76826"/>
                    <a:pt x="16710" y="76826"/>
                  </a:cubicBezTo>
                  <a:cubicBezTo>
                    <a:pt x="17194" y="76584"/>
                    <a:pt x="18405" y="76826"/>
                    <a:pt x="18405" y="76100"/>
                  </a:cubicBezTo>
                  <a:cubicBezTo>
                    <a:pt x="18405" y="75373"/>
                    <a:pt x="16710" y="74163"/>
                    <a:pt x="16710" y="73678"/>
                  </a:cubicBezTo>
                  <a:cubicBezTo>
                    <a:pt x="16710" y="71983"/>
                    <a:pt x="17194" y="70530"/>
                    <a:pt x="17436" y="68835"/>
                  </a:cubicBezTo>
                  <a:cubicBezTo>
                    <a:pt x="18405" y="66413"/>
                    <a:pt x="19131" y="63750"/>
                    <a:pt x="19615" y="61086"/>
                  </a:cubicBezTo>
                  <a:cubicBezTo>
                    <a:pt x="19615" y="59391"/>
                    <a:pt x="19373" y="57696"/>
                    <a:pt x="19131" y="56000"/>
                  </a:cubicBezTo>
                  <a:cubicBezTo>
                    <a:pt x="19131" y="53821"/>
                    <a:pt x="19373" y="51884"/>
                    <a:pt x="19615" y="49946"/>
                  </a:cubicBezTo>
                  <a:cubicBezTo>
                    <a:pt x="20100" y="47041"/>
                    <a:pt x="20584" y="44377"/>
                    <a:pt x="20584" y="41471"/>
                  </a:cubicBezTo>
                  <a:cubicBezTo>
                    <a:pt x="20584" y="38323"/>
                    <a:pt x="19615" y="32995"/>
                    <a:pt x="19615" y="30816"/>
                  </a:cubicBezTo>
                  <a:cubicBezTo>
                    <a:pt x="19615" y="28152"/>
                    <a:pt x="19858" y="25730"/>
                    <a:pt x="20342" y="23067"/>
                  </a:cubicBezTo>
                  <a:cubicBezTo>
                    <a:pt x="20584" y="23067"/>
                    <a:pt x="20584" y="23793"/>
                    <a:pt x="20826" y="24277"/>
                  </a:cubicBezTo>
                  <a:cubicBezTo>
                    <a:pt x="21311" y="25488"/>
                    <a:pt x="21553" y="26699"/>
                    <a:pt x="21553" y="27668"/>
                  </a:cubicBezTo>
                  <a:cubicBezTo>
                    <a:pt x="21795" y="29605"/>
                    <a:pt x="22037" y="31300"/>
                    <a:pt x="22521" y="33237"/>
                  </a:cubicBezTo>
                  <a:cubicBezTo>
                    <a:pt x="23006" y="34448"/>
                    <a:pt x="23490" y="35901"/>
                    <a:pt x="23974" y="37354"/>
                  </a:cubicBezTo>
                  <a:cubicBezTo>
                    <a:pt x="23974" y="37596"/>
                    <a:pt x="23974" y="38081"/>
                    <a:pt x="23974" y="38323"/>
                  </a:cubicBezTo>
                  <a:cubicBezTo>
                    <a:pt x="23490" y="39291"/>
                    <a:pt x="23490" y="40260"/>
                    <a:pt x="23490" y="41229"/>
                  </a:cubicBezTo>
                  <a:cubicBezTo>
                    <a:pt x="23490" y="41471"/>
                    <a:pt x="23006" y="42924"/>
                    <a:pt x="23490" y="42924"/>
                  </a:cubicBezTo>
                  <a:cubicBezTo>
                    <a:pt x="23974" y="42924"/>
                    <a:pt x="24216" y="41955"/>
                    <a:pt x="24459" y="41471"/>
                  </a:cubicBezTo>
                  <a:cubicBezTo>
                    <a:pt x="24561" y="41266"/>
                    <a:pt x="24620" y="41191"/>
                    <a:pt x="24672" y="41191"/>
                  </a:cubicBezTo>
                  <a:cubicBezTo>
                    <a:pt x="24744" y="41191"/>
                    <a:pt x="24803" y="41331"/>
                    <a:pt x="24943" y="41471"/>
                  </a:cubicBezTo>
                  <a:cubicBezTo>
                    <a:pt x="24701" y="42197"/>
                    <a:pt x="24701" y="43166"/>
                    <a:pt x="24216" y="43892"/>
                  </a:cubicBezTo>
                  <a:cubicBezTo>
                    <a:pt x="24216" y="44377"/>
                    <a:pt x="23490" y="45103"/>
                    <a:pt x="23974" y="45103"/>
                  </a:cubicBezTo>
                  <a:cubicBezTo>
                    <a:pt x="24943" y="44135"/>
                    <a:pt x="25912" y="42924"/>
                    <a:pt x="26396" y="41713"/>
                  </a:cubicBezTo>
                  <a:cubicBezTo>
                    <a:pt x="25912" y="41229"/>
                    <a:pt x="25912" y="38807"/>
                    <a:pt x="25912" y="37838"/>
                  </a:cubicBezTo>
                  <a:cubicBezTo>
                    <a:pt x="25912" y="37112"/>
                    <a:pt x="25912" y="35659"/>
                    <a:pt x="25912" y="33237"/>
                  </a:cubicBez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490" y="16528"/>
                  </a:cubicBezTo>
                  <a:cubicBezTo>
                    <a:pt x="23006" y="14591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7" y="10232"/>
                  </a:cubicBezTo>
                  <a:lnTo>
                    <a:pt x="15257" y="8779"/>
                  </a:lnTo>
                  <a:lnTo>
                    <a:pt x="15499" y="8537"/>
                  </a:lnTo>
                  <a:cubicBezTo>
                    <a:pt x="15983" y="8295"/>
                    <a:pt x="16467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rgbClr val="003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016900" y="2908950"/>
              <a:ext cx="653875" cy="1924200"/>
            </a:xfrm>
            <a:custGeom>
              <a:rect b="b" l="l" r="r" t="t"/>
              <a:pathLst>
                <a:path extrusionOk="0" h="76968" w="26155">
                  <a:moveTo>
                    <a:pt x="12957" y="0"/>
                  </a:moveTo>
                  <a:cubicBezTo>
                    <a:pt x="11322" y="0"/>
                    <a:pt x="9687" y="1090"/>
                    <a:pt x="9445" y="3270"/>
                  </a:cubicBezTo>
                  <a:cubicBezTo>
                    <a:pt x="9445" y="3270"/>
                    <a:pt x="9445" y="3512"/>
                    <a:pt x="9445" y="3512"/>
                  </a:cubicBez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930" y="8113"/>
                    <a:pt x="10414" y="8355"/>
                  </a:cubicBezTo>
                  <a:lnTo>
                    <a:pt x="10656" y="8597"/>
                  </a:lnTo>
                  <a:lnTo>
                    <a:pt x="10656" y="10050"/>
                  </a:lnTo>
                  <a:cubicBezTo>
                    <a:pt x="9687" y="11261"/>
                    <a:pt x="8234" y="12230"/>
                    <a:pt x="6539" y="12472"/>
                  </a:cubicBezTo>
                  <a:cubicBezTo>
                    <a:pt x="4360" y="12714"/>
                    <a:pt x="2665" y="14409"/>
                    <a:pt x="2423" y="16346"/>
                  </a:cubicBezTo>
                  <a:cubicBezTo>
                    <a:pt x="2180" y="17557"/>
                    <a:pt x="1938" y="19010"/>
                    <a:pt x="1938" y="20221"/>
                  </a:cubicBezTo>
                  <a:cubicBezTo>
                    <a:pt x="1454" y="22158"/>
                    <a:pt x="1212" y="24338"/>
                    <a:pt x="970" y="26275"/>
                  </a:cubicBezTo>
                  <a:cubicBezTo>
                    <a:pt x="970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454" y="43953"/>
                    <a:pt x="2423" y="44679"/>
                  </a:cubicBezTo>
                  <a:cubicBezTo>
                    <a:pt x="2489" y="44712"/>
                    <a:pt x="2532" y="44727"/>
                    <a:pt x="2558" y="44727"/>
                  </a:cubicBezTo>
                  <a:cubicBezTo>
                    <a:pt x="2717" y="44727"/>
                    <a:pt x="2147" y="44129"/>
                    <a:pt x="1938" y="43710"/>
                  </a:cubicBezTo>
                  <a:cubicBezTo>
                    <a:pt x="1696" y="42984"/>
                    <a:pt x="1696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4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665" y="39109"/>
                    <a:pt x="2423" y="38141"/>
                  </a:cubicBezTo>
                  <a:lnTo>
                    <a:pt x="2423" y="37172"/>
                  </a:lnTo>
                  <a:cubicBezTo>
                    <a:pt x="2665" y="35719"/>
                    <a:pt x="3149" y="34266"/>
                    <a:pt x="3633" y="33055"/>
                  </a:cubicBezTo>
                  <a:cubicBezTo>
                    <a:pt x="4118" y="31118"/>
                    <a:pt x="4360" y="29423"/>
                    <a:pt x="4602" y="27486"/>
                  </a:cubicBezTo>
                  <a:cubicBezTo>
                    <a:pt x="4602" y="26517"/>
                    <a:pt x="4844" y="25306"/>
                    <a:pt x="5328" y="24338"/>
                  </a:cubicBezTo>
                  <a:cubicBezTo>
                    <a:pt x="5571" y="23611"/>
                    <a:pt x="5813" y="22885"/>
                    <a:pt x="5813" y="22885"/>
                  </a:cubicBezTo>
                  <a:cubicBezTo>
                    <a:pt x="6297" y="25548"/>
                    <a:pt x="6539" y="28212"/>
                    <a:pt x="6539" y="30634"/>
                  </a:cubicBezTo>
                  <a:cubicBezTo>
                    <a:pt x="6539" y="32813"/>
                    <a:pt x="5571" y="38141"/>
                    <a:pt x="5571" y="41289"/>
                  </a:cubicBezTo>
                  <a:cubicBezTo>
                    <a:pt x="5813" y="44195"/>
                    <a:pt x="6055" y="47101"/>
                    <a:pt x="6539" y="49764"/>
                  </a:cubicBezTo>
                  <a:cubicBezTo>
                    <a:pt x="7024" y="51702"/>
                    <a:pt x="7024" y="53881"/>
                    <a:pt x="7024" y="55818"/>
                  </a:cubicBezTo>
                  <a:cubicBezTo>
                    <a:pt x="6781" y="57514"/>
                    <a:pt x="6539" y="59209"/>
                    <a:pt x="6539" y="60904"/>
                  </a:cubicBezTo>
                  <a:cubicBezTo>
                    <a:pt x="7024" y="63568"/>
                    <a:pt x="7750" y="66231"/>
                    <a:pt x="8477" y="68653"/>
                  </a:cubicBezTo>
                  <a:cubicBezTo>
                    <a:pt x="8961" y="70348"/>
                    <a:pt x="9203" y="71801"/>
                    <a:pt x="9445" y="73496"/>
                  </a:cubicBezTo>
                  <a:cubicBezTo>
                    <a:pt x="9445" y="73981"/>
                    <a:pt x="7750" y="75434"/>
                    <a:pt x="7508" y="75918"/>
                  </a:cubicBezTo>
                  <a:cubicBezTo>
                    <a:pt x="7508" y="76402"/>
                    <a:pt x="8719" y="76402"/>
                    <a:pt x="9445" y="76644"/>
                  </a:cubicBezTo>
                  <a:cubicBezTo>
                    <a:pt x="9768" y="76644"/>
                    <a:pt x="10629" y="76967"/>
                    <a:pt x="11239" y="76967"/>
                  </a:cubicBezTo>
                  <a:cubicBezTo>
                    <a:pt x="11544" y="76967"/>
                    <a:pt x="11786" y="76886"/>
                    <a:pt x="11867" y="76644"/>
                  </a:cubicBezTo>
                  <a:cubicBezTo>
                    <a:pt x="12109" y="75918"/>
                    <a:pt x="12109" y="75191"/>
                    <a:pt x="11867" y="74465"/>
                  </a:cubicBezTo>
                  <a:cubicBezTo>
                    <a:pt x="11867" y="73981"/>
                    <a:pt x="11625" y="68653"/>
                    <a:pt x="11625" y="67442"/>
                  </a:cubicBezTo>
                  <a:cubicBezTo>
                    <a:pt x="11625" y="65989"/>
                    <a:pt x="11867" y="62357"/>
                    <a:pt x="11867" y="61388"/>
                  </a:cubicBezTo>
                  <a:cubicBezTo>
                    <a:pt x="11625" y="59451"/>
                    <a:pt x="11382" y="57514"/>
                    <a:pt x="11382" y="55576"/>
                  </a:cubicBezTo>
                  <a:cubicBezTo>
                    <a:pt x="11382" y="54366"/>
                    <a:pt x="11867" y="54366"/>
                    <a:pt x="11867" y="53155"/>
                  </a:cubicBezTo>
                  <a:cubicBezTo>
                    <a:pt x="12109" y="51702"/>
                    <a:pt x="12593" y="40562"/>
                    <a:pt x="13078" y="40078"/>
                  </a:cubicBezTo>
                  <a:cubicBezTo>
                    <a:pt x="13320" y="40562"/>
                    <a:pt x="14046" y="51702"/>
                    <a:pt x="14046" y="53155"/>
                  </a:cubicBezTo>
                  <a:cubicBezTo>
                    <a:pt x="14288" y="54366"/>
                    <a:pt x="14531" y="54366"/>
                    <a:pt x="14773" y="55576"/>
                  </a:cubicBezTo>
                  <a:cubicBezTo>
                    <a:pt x="14773" y="57514"/>
                    <a:pt x="14531" y="59451"/>
                    <a:pt x="14288" y="61388"/>
                  </a:cubicBezTo>
                  <a:cubicBezTo>
                    <a:pt x="14288" y="62357"/>
                    <a:pt x="14531" y="65989"/>
                    <a:pt x="14531" y="67442"/>
                  </a:cubicBezTo>
                  <a:cubicBezTo>
                    <a:pt x="14531" y="68653"/>
                    <a:pt x="14288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208" y="76886"/>
                    <a:pt x="14504" y="76967"/>
                    <a:pt x="14844" y="76967"/>
                  </a:cubicBezTo>
                  <a:cubicBezTo>
                    <a:pt x="15526" y="76967"/>
                    <a:pt x="16387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710" y="73496"/>
                  </a:cubicBezTo>
                  <a:cubicBezTo>
                    <a:pt x="16710" y="71801"/>
                    <a:pt x="16952" y="70348"/>
                    <a:pt x="17437" y="68653"/>
                  </a:cubicBezTo>
                  <a:cubicBezTo>
                    <a:pt x="18163" y="66231"/>
                    <a:pt x="18889" y="63568"/>
                    <a:pt x="19374" y="60904"/>
                  </a:cubicBezTo>
                  <a:cubicBezTo>
                    <a:pt x="19374" y="59209"/>
                    <a:pt x="19374" y="57514"/>
                    <a:pt x="19132" y="55818"/>
                  </a:cubicBezTo>
                  <a:cubicBezTo>
                    <a:pt x="19132" y="53639"/>
                    <a:pt x="19132" y="51702"/>
                    <a:pt x="19374" y="49764"/>
                  </a:cubicBezTo>
                  <a:cubicBezTo>
                    <a:pt x="20100" y="46859"/>
                    <a:pt x="20342" y="44195"/>
                    <a:pt x="20585" y="41289"/>
                  </a:cubicBezTo>
                  <a:cubicBezTo>
                    <a:pt x="20585" y="38141"/>
                    <a:pt x="19374" y="32813"/>
                    <a:pt x="19616" y="30634"/>
                  </a:cubicBezTo>
                  <a:cubicBezTo>
                    <a:pt x="19616" y="27970"/>
                    <a:pt x="19616" y="25548"/>
                    <a:pt x="20100" y="22885"/>
                  </a:cubicBezTo>
                  <a:cubicBezTo>
                    <a:pt x="20100" y="22885"/>
                    <a:pt x="20585" y="23611"/>
                    <a:pt x="20827" y="24095"/>
                  </a:cubicBezTo>
                  <a:cubicBezTo>
                    <a:pt x="21069" y="25306"/>
                    <a:pt x="21311" y="26517"/>
                    <a:pt x="21553" y="27486"/>
                  </a:cubicBezTo>
                  <a:cubicBezTo>
                    <a:pt x="21553" y="29423"/>
                    <a:pt x="21795" y="31118"/>
                    <a:pt x="22280" y="33055"/>
                  </a:cubicBezTo>
                  <a:cubicBezTo>
                    <a:pt x="23006" y="34266"/>
                    <a:pt x="23491" y="35719"/>
                    <a:pt x="23733" y="37172"/>
                  </a:cubicBezTo>
                  <a:lnTo>
                    <a:pt x="23733" y="38141"/>
                  </a:lnTo>
                  <a:cubicBezTo>
                    <a:pt x="23491" y="39109"/>
                    <a:pt x="23248" y="40078"/>
                    <a:pt x="23248" y="41047"/>
                  </a:cubicBezTo>
                  <a:cubicBezTo>
                    <a:pt x="23248" y="41289"/>
                    <a:pt x="22764" y="42742"/>
                    <a:pt x="23248" y="42742"/>
                  </a:cubicBezTo>
                  <a:cubicBezTo>
                    <a:pt x="23733" y="42742"/>
                    <a:pt x="23975" y="41773"/>
                    <a:pt x="24217" y="41289"/>
                  </a:cubicBezTo>
                  <a:cubicBezTo>
                    <a:pt x="24319" y="41084"/>
                    <a:pt x="24422" y="41009"/>
                    <a:pt x="24506" y="41009"/>
                  </a:cubicBezTo>
                  <a:cubicBezTo>
                    <a:pt x="24621" y="41009"/>
                    <a:pt x="24701" y="41149"/>
                    <a:pt x="24701" y="41289"/>
                  </a:cubicBezTo>
                  <a:cubicBezTo>
                    <a:pt x="24701" y="42015"/>
                    <a:pt x="24459" y="42984"/>
                    <a:pt x="24217" y="43710"/>
                  </a:cubicBezTo>
                  <a:cubicBezTo>
                    <a:pt x="24217" y="44195"/>
                    <a:pt x="23491" y="44921"/>
                    <a:pt x="23975" y="44921"/>
                  </a:cubicBezTo>
                  <a:cubicBezTo>
                    <a:pt x="24943" y="43953"/>
                    <a:pt x="25670" y="42742"/>
                    <a:pt x="26154" y="41531"/>
                  </a:cubicBezTo>
                  <a:cubicBezTo>
                    <a:pt x="25912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3" y="27243"/>
                    <a:pt x="24943" y="26275"/>
                  </a:cubicBezTo>
                  <a:cubicBezTo>
                    <a:pt x="24701" y="24338"/>
                    <a:pt x="24459" y="22158"/>
                    <a:pt x="23975" y="20221"/>
                  </a:cubicBezTo>
                  <a:cubicBezTo>
                    <a:pt x="23975" y="19010"/>
                    <a:pt x="23733" y="17557"/>
                    <a:pt x="23733" y="16346"/>
                  </a:cubicBezTo>
                  <a:cubicBezTo>
                    <a:pt x="23248" y="14409"/>
                    <a:pt x="21553" y="12714"/>
                    <a:pt x="19374" y="12472"/>
                  </a:cubicBezTo>
                  <a:cubicBezTo>
                    <a:pt x="17679" y="12230"/>
                    <a:pt x="16226" y="11261"/>
                    <a:pt x="15499" y="10050"/>
                  </a:cubicBezTo>
                  <a:lnTo>
                    <a:pt x="15499" y="8597"/>
                  </a:lnTo>
                  <a:lnTo>
                    <a:pt x="15741" y="8355"/>
                  </a:lnTo>
                  <a:cubicBezTo>
                    <a:pt x="16226" y="8113"/>
                    <a:pt x="16468" y="7628"/>
                    <a:pt x="16468" y="6902"/>
                  </a:cubicBezTo>
                  <a:lnTo>
                    <a:pt x="16468" y="6175"/>
                  </a:lnTo>
                  <a:cubicBezTo>
                    <a:pt x="17437" y="5691"/>
                    <a:pt x="16952" y="3754"/>
                    <a:pt x="16468" y="3754"/>
                  </a:cubicBezTo>
                  <a:lnTo>
                    <a:pt x="16468" y="3512"/>
                  </a:lnTo>
                  <a:lnTo>
                    <a:pt x="16468" y="3270"/>
                  </a:lnTo>
                  <a:cubicBezTo>
                    <a:pt x="16226" y="1090"/>
                    <a:pt x="14591" y="0"/>
                    <a:pt x="12957" y="0"/>
                  </a:cubicBezTo>
                  <a:close/>
                </a:path>
              </a:pathLst>
            </a:custGeom>
            <a:solidFill>
              <a:srgbClr val="003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13125" y="2904400"/>
              <a:ext cx="647800" cy="1928525"/>
            </a:xfrm>
            <a:custGeom>
              <a:rect b="b" l="l" r="r" t="t"/>
              <a:pathLst>
                <a:path extrusionOk="0" h="77141" w="25912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656" y="8779"/>
                  </a:lnTo>
                  <a:lnTo>
                    <a:pt x="10656" y="10232"/>
                  </a:lnTo>
                  <a:cubicBezTo>
                    <a:pt x="9687" y="11443"/>
                    <a:pt x="8234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2180" y="17739"/>
                    <a:pt x="1938" y="19192"/>
                    <a:pt x="1938" y="20403"/>
                  </a:cubicBezTo>
                  <a:cubicBezTo>
                    <a:pt x="1453" y="22340"/>
                    <a:pt x="1211" y="24520"/>
                    <a:pt x="969" y="26457"/>
                  </a:cubicBezTo>
                  <a:cubicBezTo>
                    <a:pt x="969" y="27425"/>
                    <a:pt x="0" y="31300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6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9" y="42924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9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5812" y="23067"/>
                  </a:cubicBezTo>
                  <a:cubicBezTo>
                    <a:pt x="6297" y="25730"/>
                    <a:pt x="6539" y="28394"/>
                    <a:pt x="6539" y="30816"/>
                  </a:cubicBezTo>
                  <a:cubicBezTo>
                    <a:pt x="6539" y="32995"/>
                    <a:pt x="5570" y="38323"/>
                    <a:pt x="5570" y="41471"/>
                  </a:cubicBezTo>
                  <a:cubicBezTo>
                    <a:pt x="5570" y="44377"/>
                    <a:pt x="6054" y="47283"/>
                    <a:pt x="6539" y="49946"/>
                  </a:cubicBezTo>
                  <a:cubicBezTo>
                    <a:pt x="6781" y="51884"/>
                    <a:pt x="7023" y="54063"/>
                    <a:pt x="7023" y="56000"/>
                  </a:cubicBezTo>
                  <a:cubicBezTo>
                    <a:pt x="6781" y="57696"/>
                    <a:pt x="6539" y="59391"/>
                    <a:pt x="6539" y="61086"/>
                  </a:cubicBezTo>
                  <a:cubicBezTo>
                    <a:pt x="7023" y="63750"/>
                    <a:pt x="7750" y="66413"/>
                    <a:pt x="8476" y="68835"/>
                  </a:cubicBezTo>
                  <a:cubicBezTo>
                    <a:pt x="8960" y="70530"/>
                    <a:pt x="9203" y="71983"/>
                    <a:pt x="9445" y="73678"/>
                  </a:cubicBezTo>
                  <a:cubicBezTo>
                    <a:pt x="9445" y="74163"/>
                    <a:pt x="7507" y="75373"/>
                    <a:pt x="7507" y="76100"/>
                  </a:cubicBezTo>
                  <a:cubicBezTo>
                    <a:pt x="7507" y="76584"/>
                    <a:pt x="8718" y="76584"/>
                    <a:pt x="9203" y="76584"/>
                  </a:cubicBezTo>
                  <a:cubicBezTo>
                    <a:pt x="9533" y="76750"/>
                    <a:pt x="10429" y="77141"/>
                    <a:pt x="11118" y="77141"/>
                  </a:cubicBezTo>
                  <a:cubicBezTo>
                    <a:pt x="11438" y="77141"/>
                    <a:pt x="11713" y="77057"/>
                    <a:pt x="11866" y="76826"/>
                  </a:cubicBezTo>
                  <a:cubicBezTo>
                    <a:pt x="12108" y="76100"/>
                    <a:pt x="12108" y="75373"/>
                    <a:pt x="11866" y="74647"/>
                  </a:cubicBezTo>
                  <a:cubicBezTo>
                    <a:pt x="11866" y="74163"/>
                    <a:pt x="11382" y="68835"/>
                    <a:pt x="11382" y="67382"/>
                  </a:cubicBezTo>
                  <a:cubicBezTo>
                    <a:pt x="11382" y="66171"/>
                    <a:pt x="11624" y="62539"/>
                    <a:pt x="11624" y="61328"/>
                  </a:cubicBezTo>
                  <a:cubicBezTo>
                    <a:pt x="11382" y="59633"/>
                    <a:pt x="11140" y="57696"/>
                    <a:pt x="11140" y="55758"/>
                  </a:cubicBezTo>
                  <a:cubicBezTo>
                    <a:pt x="11382" y="54548"/>
                    <a:pt x="11866" y="54305"/>
                    <a:pt x="11866" y="53095"/>
                  </a:cubicBezTo>
                  <a:cubicBezTo>
                    <a:pt x="12108" y="51884"/>
                    <a:pt x="12593" y="40744"/>
                    <a:pt x="12835" y="40260"/>
                  </a:cubicBezTo>
                  <a:cubicBezTo>
                    <a:pt x="13319" y="40744"/>
                    <a:pt x="13804" y="51884"/>
                    <a:pt x="14046" y="53095"/>
                  </a:cubicBezTo>
                  <a:cubicBezTo>
                    <a:pt x="14046" y="54548"/>
                    <a:pt x="14530" y="54548"/>
                    <a:pt x="14530" y="55758"/>
                  </a:cubicBezTo>
                  <a:cubicBezTo>
                    <a:pt x="14530" y="57696"/>
                    <a:pt x="14288" y="59633"/>
                    <a:pt x="14046" y="61328"/>
                  </a:cubicBezTo>
                  <a:cubicBezTo>
                    <a:pt x="14046" y="62539"/>
                    <a:pt x="14530" y="66171"/>
                    <a:pt x="14530" y="67382"/>
                  </a:cubicBezTo>
                  <a:cubicBezTo>
                    <a:pt x="14530" y="68835"/>
                    <a:pt x="14046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123" y="77057"/>
                    <a:pt x="14345" y="77141"/>
                    <a:pt x="14637" y="77141"/>
                  </a:cubicBezTo>
                  <a:cubicBezTo>
                    <a:pt x="15265" y="77141"/>
                    <a:pt x="16213" y="76750"/>
                    <a:pt x="16710" y="76584"/>
                  </a:cubicBezTo>
                  <a:cubicBezTo>
                    <a:pt x="17194" y="76584"/>
                    <a:pt x="18405" y="76584"/>
                    <a:pt x="18405" y="76100"/>
                  </a:cubicBezTo>
                  <a:cubicBezTo>
                    <a:pt x="18163" y="75373"/>
                    <a:pt x="16710" y="74163"/>
                    <a:pt x="16467" y="73678"/>
                  </a:cubicBezTo>
                  <a:cubicBezTo>
                    <a:pt x="16710" y="71983"/>
                    <a:pt x="16952" y="70530"/>
                    <a:pt x="17436" y="68835"/>
                  </a:cubicBezTo>
                  <a:cubicBezTo>
                    <a:pt x="18163" y="66171"/>
                    <a:pt x="18889" y="63750"/>
                    <a:pt x="19373" y="61086"/>
                  </a:cubicBezTo>
                  <a:cubicBezTo>
                    <a:pt x="19373" y="59391"/>
                    <a:pt x="19131" y="57696"/>
                    <a:pt x="18889" y="56000"/>
                  </a:cubicBezTo>
                  <a:cubicBezTo>
                    <a:pt x="18889" y="53821"/>
                    <a:pt x="19131" y="51884"/>
                    <a:pt x="19373" y="49946"/>
                  </a:cubicBezTo>
                  <a:cubicBezTo>
                    <a:pt x="19858" y="47041"/>
                    <a:pt x="20100" y="44377"/>
                    <a:pt x="20342" y="41471"/>
                  </a:cubicBezTo>
                  <a:cubicBezTo>
                    <a:pt x="20342" y="38323"/>
                    <a:pt x="19373" y="32995"/>
                    <a:pt x="19373" y="30816"/>
                  </a:cubicBezTo>
                  <a:cubicBezTo>
                    <a:pt x="19373" y="28152"/>
                    <a:pt x="19615" y="25730"/>
                    <a:pt x="20100" y="23067"/>
                  </a:cubicBezTo>
                  <a:cubicBezTo>
                    <a:pt x="20100" y="23067"/>
                    <a:pt x="20342" y="23793"/>
                    <a:pt x="20584" y="24277"/>
                  </a:cubicBezTo>
                  <a:cubicBezTo>
                    <a:pt x="21068" y="25488"/>
                    <a:pt x="21311" y="26699"/>
                    <a:pt x="21553" y="27910"/>
                  </a:cubicBezTo>
                  <a:cubicBezTo>
                    <a:pt x="21553" y="29847"/>
                    <a:pt x="21795" y="31542"/>
                    <a:pt x="22279" y="33237"/>
                  </a:cubicBezTo>
                  <a:cubicBezTo>
                    <a:pt x="23006" y="34690"/>
                    <a:pt x="23248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502"/>
                    <a:pt x="23248" y="41471"/>
                  </a:cubicBezTo>
                  <a:cubicBezTo>
                    <a:pt x="23248" y="41713"/>
                    <a:pt x="22764" y="42924"/>
                    <a:pt x="23006" y="42924"/>
                  </a:cubicBezTo>
                  <a:cubicBezTo>
                    <a:pt x="23058" y="42950"/>
                    <a:pt x="23111" y="42962"/>
                    <a:pt x="23162" y="42962"/>
                  </a:cubicBezTo>
                  <a:cubicBezTo>
                    <a:pt x="23589" y="42962"/>
                    <a:pt x="23974" y="42145"/>
                    <a:pt x="23974" y="41713"/>
                  </a:cubicBezTo>
                  <a:cubicBezTo>
                    <a:pt x="24077" y="41508"/>
                    <a:pt x="24179" y="41433"/>
                    <a:pt x="24263" y="41433"/>
                  </a:cubicBezTo>
                  <a:cubicBezTo>
                    <a:pt x="24378" y="41433"/>
                    <a:pt x="24459" y="41573"/>
                    <a:pt x="24459" y="41713"/>
                  </a:cubicBezTo>
                  <a:cubicBezTo>
                    <a:pt x="24459" y="42439"/>
                    <a:pt x="24217" y="43166"/>
                    <a:pt x="23974" y="44135"/>
                  </a:cubicBezTo>
                  <a:cubicBezTo>
                    <a:pt x="23974" y="44350"/>
                    <a:pt x="23398" y="45142"/>
                    <a:pt x="23614" y="45142"/>
                  </a:cubicBezTo>
                  <a:cubicBezTo>
                    <a:pt x="23641" y="45142"/>
                    <a:pt x="23679" y="45130"/>
                    <a:pt x="23732" y="45103"/>
                  </a:cubicBezTo>
                  <a:cubicBezTo>
                    <a:pt x="24701" y="44135"/>
                    <a:pt x="25427" y="43166"/>
                    <a:pt x="25912" y="41955"/>
                  </a:cubicBezTo>
                  <a:cubicBezTo>
                    <a:pt x="25912" y="41229"/>
                    <a:pt x="25912" y="38807"/>
                    <a:pt x="25912" y="37838"/>
                  </a:cubicBezTo>
                  <a:lnTo>
                    <a:pt x="25912" y="33237"/>
                  </a:ln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490" y="16528"/>
                  </a:cubicBezTo>
                  <a:cubicBezTo>
                    <a:pt x="23248" y="14591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7" y="10232"/>
                  </a:cubicBezTo>
                  <a:lnTo>
                    <a:pt x="15257" y="8779"/>
                  </a:lnTo>
                  <a:lnTo>
                    <a:pt x="15741" y="8537"/>
                  </a:lnTo>
                  <a:cubicBezTo>
                    <a:pt x="15983" y="8295"/>
                    <a:pt x="16467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409325" y="2908950"/>
              <a:ext cx="647825" cy="1924200"/>
            </a:xfrm>
            <a:custGeom>
              <a:rect b="b" l="l" r="r" t="t"/>
              <a:pathLst>
                <a:path extrusionOk="0" h="76968" w="25913">
                  <a:moveTo>
                    <a:pt x="12866" y="0"/>
                  </a:moveTo>
                  <a:cubicBezTo>
                    <a:pt x="11201" y="0"/>
                    <a:pt x="9566" y="1090"/>
                    <a:pt x="9445" y="3270"/>
                  </a:cubicBezTo>
                  <a:cubicBezTo>
                    <a:pt x="9445" y="3270"/>
                    <a:pt x="9445" y="3512"/>
                    <a:pt x="9445" y="3512"/>
                  </a:cubicBez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687" y="8113"/>
                    <a:pt x="10172" y="8355"/>
                  </a:cubicBezTo>
                  <a:lnTo>
                    <a:pt x="10414" y="8597"/>
                  </a:lnTo>
                  <a:lnTo>
                    <a:pt x="10414" y="10050"/>
                  </a:lnTo>
                  <a:cubicBezTo>
                    <a:pt x="9445" y="11261"/>
                    <a:pt x="7992" y="12230"/>
                    <a:pt x="6539" y="12472"/>
                  </a:cubicBezTo>
                  <a:cubicBezTo>
                    <a:pt x="4360" y="12714"/>
                    <a:pt x="2665" y="14409"/>
                    <a:pt x="2180" y="16346"/>
                  </a:cubicBezTo>
                  <a:cubicBezTo>
                    <a:pt x="1938" y="17557"/>
                    <a:pt x="1938" y="19010"/>
                    <a:pt x="1938" y="20221"/>
                  </a:cubicBezTo>
                  <a:cubicBezTo>
                    <a:pt x="1454" y="22158"/>
                    <a:pt x="970" y="24338"/>
                    <a:pt x="727" y="26275"/>
                  </a:cubicBezTo>
                  <a:cubicBezTo>
                    <a:pt x="727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212" y="43953"/>
                    <a:pt x="2180" y="44679"/>
                  </a:cubicBezTo>
                  <a:cubicBezTo>
                    <a:pt x="2247" y="44712"/>
                    <a:pt x="2295" y="44727"/>
                    <a:pt x="2328" y="44727"/>
                  </a:cubicBezTo>
                  <a:cubicBezTo>
                    <a:pt x="2537" y="44727"/>
                    <a:pt x="2147" y="44129"/>
                    <a:pt x="1938" y="43710"/>
                  </a:cubicBezTo>
                  <a:cubicBezTo>
                    <a:pt x="1696" y="42984"/>
                    <a:pt x="1454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4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665" y="39109"/>
                    <a:pt x="2423" y="38141"/>
                  </a:cubicBezTo>
                  <a:lnTo>
                    <a:pt x="2423" y="37172"/>
                  </a:lnTo>
                  <a:cubicBezTo>
                    <a:pt x="2665" y="35719"/>
                    <a:pt x="3149" y="34266"/>
                    <a:pt x="3633" y="33055"/>
                  </a:cubicBezTo>
                  <a:cubicBezTo>
                    <a:pt x="4118" y="31118"/>
                    <a:pt x="4602" y="29423"/>
                    <a:pt x="4602" y="27486"/>
                  </a:cubicBezTo>
                  <a:cubicBezTo>
                    <a:pt x="4602" y="26517"/>
                    <a:pt x="4844" y="25306"/>
                    <a:pt x="5328" y="24338"/>
                  </a:cubicBezTo>
                  <a:cubicBezTo>
                    <a:pt x="5571" y="23611"/>
                    <a:pt x="5571" y="22885"/>
                    <a:pt x="5813" y="22885"/>
                  </a:cubicBezTo>
                  <a:cubicBezTo>
                    <a:pt x="6297" y="25548"/>
                    <a:pt x="6539" y="28212"/>
                    <a:pt x="6539" y="30634"/>
                  </a:cubicBezTo>
                  <a:cubicBezTo>
                    <a:pt x="6539" y="32813"/>
                    <a:pt x="5571" y="38141"/>
                    <a:pt x="5571" y="41289"/>
                  </a:cubicBezTo>
                  <a:cubicBezTo>
                    <a:pt x="5571" y="44195"/>
                    <a:pt x="6055" y="47101"/>
                    <a:pt x="6539" y="49764"/>
                  </a:cubicBezTo>
                  <a:cubicBezTo>
                    <a:pt x="6781" y="51702"/>
                    <a:pt x="7024" y="53881"/>
                    <a:pt x="7024" y="55818"/>
                  </a:cubicBezTo>
                  <a:cubicBezTo>
                    <a:pt x="6781" y="57514"/>
                    <a:pt x="6539" y="59209"/>
                    <a:pt x="6539" y="60904"/>
                  </a:cubicBezTo>
                  <a:cubicBezTo>
                    <a:pt x="7024" y="63568"/>
                    <a:pt x="7750" y="66231"/>
                    <a:pt x="8477" y="68653"/>
                  </a:cubicBezTo>
                  <a:cubicBezTo>
                    <a:pt x="8961" y="70348"/>
                    <a:pt x="9203" y="71801"/>
                    <a:pt x="9445" y="73496"/>
                  </a:cubicBezTo>
                  <a:cubicBezTo>
                    <a:pt x="9445" y="73981"/>
                    <a:pt x="7508" y="75434"/>
                    <a:pt x="7508" y="75918"/>
                  </a:cubicBezTo>
                  <a:cubicBezTo>
                    <a:pt x="7508" y="76402"/>
                    <a:pt x="8719" y="76402"/>
                    <a:pt x="9203" y="76644"/>
                  </a:cubicBezTo>
                  <a:cubicBezTo>
                    <a:pt x="9526" y="76644"/>
                    <a:pt x="10387" y="76967"/>
                    <a:pt x="11069" y="76967"/>
                  </a:cubicBezTo>
                  <a:cubicBezTo>
                    <a:pt x="11409" y="76967"/>
                    <a:pt x="11705" y="76886"/>
                    <a:pt x="11867" y="76644"/>
                  </a:cubicBezTo>
                  <a:cubicBezTo>
                    <a:pt x="12109" y="75918"/>
                    <a:pt x="12109" y="75191"/>
                    <a:pt x="11867" y="74465"/>
                  </a:cubicBezTo>
                  <a:cubicBezTo>
                    <a:pt x="11867" y="73981"/>
                    <a:pt x="11383" y="68653"/>
                    <a:pt x="11383" y="67442"/>
                  </a:cubicBezTo>
                  <a:cubicBezTo>
                    <a:pt x="11383" y="65989"/>
                    <a:pt x="11625" y="62357"/>
                    <a:pt x="11625" y="61388"/>
                  </a:cubicBezTo>
                  <a:cubicBezTo>
                    <a:pt x="11383" y="59451"/>
                    <a:pt x="11383" y="57514"/>
                    <a:pt x="11140" y="55576"/>
                  </a:cubicBezTo>
                  <a:cubicBezTo>
                    <a:pt x="11383" y="54366"/>
                    <a:pt x="11867" y="54366"/>
                    <a:pt x="11867" y="53155"/>
                  </a:cubicBezTo>
                  <a:cubicBezTo>
                    <a:pt x="11867" y="51702"/>
                    <a:pt x="12593" y="40562"/>
                    <a:pt x="12835" y="40078"/>
                  </a:cubicBezTo>
                  <a:cubicBezTo>
                    <a:pt x="13320" y="40562"/>
                    <a:pt x="13804" y="51702"/>
                    <a:pt x="14046" y="53155"/>
                  </a:cubicBezTo>
                  <a:cubicBezTo>
                    <a:pt x="14046" y="54366"/>
                    <a:pt x="14531" y="54366"/>
                    <a:pt x="14773" y="55576"/>
                  </a:cubicBezTo>
                  <a:cubicBezTo>
                    <a:pt x="14531" y="57514"/>
                    <a:pt x="14531" y="59451"/>
                    <a:pt x="14046" y="61388"/>
                  </a:cubicBezTo>
                  <a:cubicBezTo>
                    <a:pt x="14046" y="62357"/>
                    <a:pt x="14531" y="65989"/>
                    <a:pt x="14531" y="67442"/>
                  </a:cubicBezTo>
                  <a:cubicBezTo>
                    <a:pt x="14531" y="68653"/>
                    <a:pt x="14046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127" y="76886"/>
                    <a:pt x="14369" y="76967"/>
                    <a:pt x="14683" y="76967"/>
                  </a:cubicBezTo>
                  <a:cubicBezTo>
                    <a:pt x="15311" y="76967"/>
                    <a:pt x="16226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468" y="73496"/>
                  </a:cubicBezTo>
                  <a:cubicBezTo>
                    <a:pt x="16710" y="71801"/>
                    <a:pt x="16952" y="70348"/>
                    <a:pt x="17437" y="68653"/>
                  </a:cubicBezTo>
                  <a:cubicBezTo>
                    <a:pt x="18163" y="66231"/>
                    <a:pt x="18890" y="63568"/>
                    <a:pt x="19374" y="60904"/>
                  </a:cubicBezTo>
                  <a:cubicBezTo>
                    <a:pt x="19374" y="59209"/>
                    <a:pt x="19132" y="57514"/>
                    <a:pt x="18890" y="55818"/>
                  </a:cubicBezTo>
                  <a:cubicBezTo>
                    <a:pt x="18890" y="53881"/>
                    <a:pt x="19132" y="51702"/>
                    <a:pt x="19374" y="49764"/>
                  </a:cubicBezTo>
                  <a:cubicBezTo>
                    <a:pt x="19858" y="47101"/>
                    <a:pt x="20342" y="44195"/>
                    <a:pt x="20342" y="41289"/>
                  </a:cubicBezTo>
                  <a:cubicBezTo>
                    <a:pt x="20342" y="38141"/>
                    <a:pt x="19374" y="33055"/>
                    <a:pt x="19374" y="30634"/>
                  </a:cubicBezTo>
                  <a:cubicBezTo>
                    <a:pt x="19374" y="28212"/>
                    <a:pt x="19616" y="25548"/>
                    <a:pt x="20100" y="22885"/>
                  </a:cubicBezTo>
                  <a:cubicBezTo>
                    <a:pt x="20100" y="22885"/>
                    <a:pt x="20342" y="23611"/>
                    <a:pt x="20585" y="24338"/>
                  </a:cubicBezTo>
                  <a:cubicBezTo>
                    <a:pt x="21069" y="25306"/>
                    <a:pt x="21311" y="26517"/>
                    <a:pt x="21311" y="27728"/>
                  </a:cubicBezTo>
                  <a:cubicBezTo>
                    <a:pt x="21553" y="29423"/>
                    <a:pt x="21795" y="31360"/>
                    <a:pt x="22280" y="33055"/>
                  </a:cubicBezTo>
                  <a:cubicBezTo>
                    <a:pt x="22764" y="34508"/>
                    <a:pt x="23248" y="35961"/>
                    <a:pt x="23491" y="37414"/>
                  </a:cubicBezTo>
                  <a:lnTo>
                    <a:pt x="23491" y="38141"/>
                  </a:lnTo>
                  <a:cubicBezTo>
                    <a:pt x="23248" y="39109"/>
                    <a:pt x="23248" y="40078"/>
                    <a:pt x="23248" y="41289"/>
                  </a:cubicBezTo>
                  <a:cubicBezTo>
                    <a:pt x="23248" y="41531"/>
                    <a:pt x="22764" y="42742"/>
                    <a:pt x="23006" y="42742"/>
                  </a:cubicBezTo>
                  <a:cubicBezTo>
                    <a:pt x="23248" y="42742"/>
                    <a:pt x="23733" y="41773"/>
                    <a:pt x="23975" y="41289"/>
                  </a:cubicBezTo>
                  <a:cubicBezTo>
                    <a:pt x="24056" y="41127"/>
                    <a:pt x="24109" y="41074"/>
                    <a:pt x="24154" y="41074"/>
                  </a:cubicBezTo>
                  <a:cubicBezTo>
                    <a:pt x="24244" y="41074"/>
                    <a:pt x="24298" y="41289"/>
                    <a:pt x="24459" y="41289"/>
                  </a:cubicBezTo>
                  <a:cubicBezTo>
                    <a:pt x="24459" y="42257"/>
                    <a:pt x="24217" y="42984"/>
                    <a:pt x="23975" y="43710"/>
                  </a:cubicBezTo>
                  <a:cubicBezTo>
                    <a:pt x="23975" y="44142"/>
                    <a:pt x="23397" y="44959"/>
                    <a:pt x="23616" y="44959"/>
                  </a:cubicBezTo>
                  <a:cubicBezTo>
                    <a:pt x="23642" y="44959"/>
                    <a:pt x="23680" y="44947"/>
                    <a:pt x="23733" y="44921"/>
                  </a:cubicBezTo>
                  <a:cubicBezTo>
                    <a:pt x="24701" y="43953"/>
                    <a:pt x="25428" y="42742"/>
                    <a:pt x="25912" y="41531"/>
                  </a:cubicBezTo>
                  <a:cubicBezTo>
                    <a:pt x="25912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4" y="27243"/>
                    <a:pt x="24944" y="26275"/>
                  </a:cubicBezTo>
                  <a:cubicBezTo>
                    <a:pt x="24701" y="24338"/>
                    <a:pt x="24459" y="22158"/>
                    <a:pt x="23733" y="20221"/>
                  </a:cubicBezTo>
                  <a:cubicBezTo>
                    <a:pt x="23733" y="19010"/>
                    <a:pt x="23733" y="17557"/>
                    <a:pt x="23491" y="16346"/>
                  </a:cubicBezTo>
                  <a:cubicBezTo>
                    <a:pt x="23006" y="14409"/>
                    <a:pt x="21311" y="12714"/>
                    <a:pt x="19374" y="12472"/>
                  </a:cubicBezTo>
                  <a:cubicBezTo>
                    <a:pt x="17679" y="12230"/>
                    <a:pt x="16226" y="11261"/>
                    <a:pt x="15257" y="10050"/>
                  </a:cubicBezTo>
                  <a:lnTo>
                    <a:pt x="15257" y="8597"/>
                  </a:lnTo>
                  <a:lnTo>
                    <a:pt x="15499" y="8355"/>
                  </a:lnTo>
                  <a:cubicBezTo>
                    <a:pt x="15984" y="8113"/>
                    <a:pt x="16226" y="7628"/>
                    <a:pt x="16468" y="6902"/>
                  </a:cubicBezTo>
                  <a:lnTo>
                    <a:pt x="16468" y="6175"/>
                  </a:lnTo>
                  <a:cubicBezTo>
                    <a:pt x="17194" y="5691"/>
                    <a:pt x="16952" y="3754"/>
                    <a:pt x="16468" y="3754"/>
                  </a:cubicBezTo>
                  <a:lnTo>
                    <a:pt x="16468" y="3512"/>
                  </a:lnTo>
                  <a:cubicBezTo>
                    <a:pt x="16468" y="3512"/>
                    <a:pt x="16468" y="3270"/>
                    <a:pt x="16468" y="3270"/>
                  </a:cubicBezTo>
                  <a:cubicBezTo>
                    <a:pt x="16226" y="1090"/>
                    <a:pt x="14531" y="0"/>
                    <a:pt x="1286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099500" y="2904400"/>
              <a:ext cx="653850" cy="1928750"/>
            </a:xfrm>
            <a:custGeom>
              <a:rect b="b" l="l" r="r" t="t"/>
              <a:pathLst>
                <a:path extrusionOk="0" h="77150" w="26154">
                  <a:moveTo>
                    <a:pt x="13107" y="1"/>
                  </a:moveTo>
                  <a:cubicBezTo>
                    <a:pt x="11382" y="1"/>
                    <a:pt x="9687" y="1151"/>
                    <a:pt x="9687" y="3452"/>
                  </a:cubicBezTo>
                  <a:lnTo>
                    <a:pt x="9687" y="3936"/>
                  </a:lnTo>
                  <a:cubicBezTo>
                    <a:pt x="9202" y="3936"/>
                    <a:pt x="8960" y="5873"/>
                    <a:pt x="9687" y="6357"/>
                  </a:cubicBezTo>
                  <a:lnTo>
                    <a:pt x="9687" y="7084"/>
                  </a:lnTo>
                  <a:cubicBezTo>
                    <a:pt x="9687" y="7810"/>
                    <a:pt x="9929" y="8295"/>
                    <a:pt x="10413" y="8537"/>
                  </a:cubicBezTo>
                  <a:lnTo>
                    <a:pt x="10655" y="8779"/>
                  </a:lnTo>
                  <a:lnTo>
                    <a:pt x="10655" y="10232"/>
                  </a:lnTo>
                  <a:cubicBezTo>
                    <a:pt x="9687" y="11443"/>
                    <a:pt x="8234" y="12412"/>
                    <a:pt x="6781" y="12654"/>
                  </a:cubicBezTo>
                  <a:cubicBezTo>
                    <a:pt x="4601" y="12896"/>
                    <a:pt x="2906" y="14591"/>
                    <a:pt x="2422" y="16528"/>
                  </a:cubicBezTo>
                  <a:cubicBezTo>
                    <a:pt x="2180" y="17739"/>
                    <a:pt x="2180" y="19192"/>
                    <a:pt x="2180" y="20403"/>
                  </a:cubicBezTo>
                  <a:cubicBezTo>
                    <a:pt x="1695" y="22340"/>
                    <a:pt x="1211" y="24520"/>
                    <a:pt x="969" y="26457"/>
                  </a:cubicBezTo>
                  <a:cubicBezTo>
                    <a:pt x="969" y="27183"/>
                    <a:pt x="242" y="31058"/>
                    <a:pt x="242" y="33237"/>
                  </a:cubicBezTo>
                  <a:cubicBezTo>
                    <a:pt x="242" y="35659"/>
                    <a:pt x="0" y="37112"/>
                    <a:pt x="0" y="37838"/>
                  </a:cubicBezTo>
                  <a:lnTo>
                    <a:pt x="0" y="41713"/>
                  </a:lnTo>
                  <a:cubicBezTo>
                    <a:pt x="485" y="42924"/>
                    <a:pt x="1211" y="44135"/>
                    <a:pt x="2422" y="44861"/>
                  </a:cubicBezTo>
                  <a:cubicBezTo>
                    <a:pt x="2455" y="44894"/>
                    <a:pt x="2475" y="44909"/>
                    <a:pt x="2483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5" y="43166"/>
                    <a:pt x="1695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682"/>
                    <a:pt x="2906" y="41471"/>
                    <a:pt x="2906" y="41229"/>
                  </a:cubicBezTo>
                  <a:cubicBezTo>
                    <a:pt x="2906" y="40260"/>
                    <a:pt x="2664" y="39291"/>
                    <a:pt x="2422" y="38323"/>
                  </a:cubicBezTo>
                  <a:cubicBezTo>
                    <a:pt x="2422" y="38081"/>
                    <a:pt x="2422" y="37596"/>
                    <a:pt x="2422" y="37354"/>
                  </a:cubicBezTo>
                  <a:cubicBezTo>
                    <a:pt x="2906" y="35901"/>
                    <a:pt x="3148" y="34448"/>
                    <a:pt x="3875" y="33237"/>
                  </a:cubicBezTo>
                  <a:cubicBezTo>
                    <a:pt x="4359" y="31300"/>
                    <a:pt x="4601" y="29605"/>
                    <a:pt x="4844" y="27668"/>
                  </a:cubicBezTo>
                  <a:cubicBezTo>
                    <a:pt x="4844" y="26699"/>
                    <a:pt x="5086" y="25488"/>
                    <a:pt x="5570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539" y="25730"/>
                    <a:pt x="6781" y="28394"/>
                    <a:pt x="6781" y="30816"/>
                  </a:cubicBezTo>
                  <a:cubicBezTo>
                    <a:pt x="6781" y="32995"/>
                    <a:pt x="5812" y="38323"/>
                    <a:pt x="5812" y="41471"/>
                  </a:cubicBezTo>
                  <a:cubicBezTo>
                    <a:pt x="5812" y="44377"/>
                    <a:pt x="6054" y="47283"/>
                    <a:pt x="6781" y="49946"/>
                  </a:cubicBezTo>
                  <a:cubicBezTo>
                    <a:pt x="7023" y="51884"/>
                    <a:pt x="7265" y="54063"/>
                    <a:pt x="7265" y="56000"/>
                  </a:cubicBezTo>
                  <a:cubicBezTo>
                    <a:pt x="7023" y="57696"/>
                    <a:pt x="6781" y="59391"/>
                    <a:pt x="6781" y="61086"/>
                  </a:cubicBezTo>
                  <a:cubicBezTo>
                    <a:pt x="7265" y="63750"/>
                    <a:pt x="7992" y="66413"/>
                    <a:pt x="8718" y="68835"/>
                  </a:cubicBezTo>
                  <a:cubicBezTo>
                    <a:pt x="9202" y="70530"/>
                    <a:pt x="9445" y="71983"/>
                    <a:pt x="9445" y="73678"/>
                  </a:cubicBezTo>
                  <a:cubicBezTo>
                    <a:pt x="9445" y="74163"/>
                    <a:pt x="7749" y="75616"/>
                    <a:pt x="7749" y="76100"/>
                  </a:cubicBezTo>
                  <a:cubicBezTo>
                    <a:pt x="7749" y="76584"/>
                    <a:pt x="8960" y="76584"/>
                    <a:pt x="9445" y="76826"/>
                  </a:cubicBezTo>
                  <a:cubicBezTo>
                    <a:pt x="9767" y="76826"/>
                    <a:pt x="10628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351" y="76100"/>
                    <a:pt x="12351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305"/>
                    <a:pt x="12108" y="53095"/>
                  </a:cubicBezTo>
                  <a:cubicBezTo>
                    <a:pt x="12108" y="51884"/>
                    <a:pt x="12835" y="40502"/>
                    <a:pt x="13077" y="40260"/>
                  </a:cubicBezTo>
                  <a:cubicBezTo>
                    <a:pt x="13319" y="40502"/>
                    <a:pt x="14046" y="51884"/>
                    <a:pt x="14046" y="53095"/>
                  </a:cubicBezTo>
                  <a:cubicBezTo>
                    <a:pt x="14288" y="54305"/>
                    <a:pt x="14772" y="54548"/>
                    <a:pt x="14772" y="55758"/>
                  </a:cubicBezTo>
                  <a:cubicBezTo>
                    <a:pt x="14772" y="57696"/>
                    <a:pt x="14772" y="59391"/>
                    <a:pt x="14530" y="61328"/>
                  </a:cubicBezTo>
                  <a:cubicBezTo>
                    <a:pt x="14530" y="62539"/>
                    <a:pt x="14772" y="66171"/>
                    <a:pt x="14772" y="67382"/>
                  </a:cubicBezTo>
                  <a:cubicBezTo>
                    <a:pt x="14772" y="68593"/>
                    <a:pt x="14288" y="74163"/>
                    <a:pt x="14288" y="74647"/>
                  </a:cubicBezTo>
                  <a:cubicBezTo>
                    <a:pt x="14046" y="75373"/>
                    <a:pt x="14046" y="76100"/>
                    <a:pt x="14288" y="76826"/>
                  </a:cubicBezTo>
                  <a:cubicBezTo>
                    <a:pt x="14363" y="76977"/>
                    <a:pt x="14578" y="77034"/>
                    <a:pt x="14860" y="77034"/>
                  </a:cubicBezTo>
                  <a:cubicBezTo>
                    <a:pt x="15488" y="77034"/>
                    <a:pt x="16450" y="76751"/>
                    <a:pt x="16952" y="76584"/>
                  </a:cubicBezTo>
                  <a:cubicBezTo>
                    <a:pt x="17436" y="76342"/>
                    <a:pt x="18647" y="76584"/>
                    <a:pt x="18647" y="75858"/>
                  </a:cubicBezTo>
                  <a:cubicBezTo>
                    <a:pt x="18647" y="75131"/>
                    <a:pt x="16952" y="74163"/>
                    <a:pt x="16709" y="73436"/>
                  </a:cubicBezTo>
                  <a:cubicBezTo>
                    <a:pt x="16952" y="71983"/>
                    <a:pt x="17194" y="70288"/>
                    <a:pt x="17678" y="68835"/>
                  </a:cubicBezTo>
                  <a:cubicBezTo>
                    <a:pt x="18405" y="66171"/>
                    <a:pt x="19131" y="63507"/>
                    <a:pt x="19615" y="60844"/>
                  </a:cubicBezTo>
                  <a:cubicBezTo>
                    <a:pt x="19615" y="59149"/>
                    <a:pt x="19373" y="57453"/>
                    <a:pt x="19131" y="55758"/>
                  </a:cubicBezTo>
                  <a:cubicBezTo>
                    <a:pt x="19131" y="53821"/>
                    <a:pt x="19373" y="51884"/>
                    <a:pt x="19615" y="49704"/>
                  </a:cubicBezTo>
                  <a:cubicBezTo>
                    <a:pt x="20100" y="47041"/>
                    <a:pt x="20342" y="44377"/>
                    <a:pt x="20584" y="41713"/>
                  </a:cubicBezTo>
                  <a:cubicBezTo>
                    <a:pt x="20584" y="38323"/>
                    <a:pt x="19373" y="33237"/>
                    <a:pt x="19615" y="31058"/>
                  </a:cubicBezTo>
                  <a:cubicBezTo>
                    <a:pt x="19373" y="28394"/>
                    <a:pt x="19615" y="25730"/>
                    <a:pt x="20100" y="23067"/>
                  </a:cubicBezTo>
                  <a:cubicBezTo>
                    <a:pt x="20100" y="23067"/>
                    <a:pt x="20584" y="23793"/>
                    <a:pt x="20826" y="24520"/>
                  </a:cubicBezTo>
                  <a:cubicBezTo>
                    <a:pt x="21068" y="25488"/>
                    <a:pt x="21310" y="26699"/>
                    <a:pt x="21553" y="27910"/>
                  </a:cubicBezTo>
                  <a:cubicBezTo>
                    <a:pt x="21553" y="29847"/>
                    <a:pt x="21795" y="31542"/>
                    <a:pt x="22279" y="33237"/>
                  </a:cubicBezTo>
                  <a:cubicBezTo>
                    <a:pt x="23006" y="34690"/>
                    <a:pt x="23490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502"/>
                    <a:pt x="23248" y="41471"/>
                  </a:cubicBezTo>
                  <a:cubicBezTo>
                    <a:pt x="23248" y="41713"/>
                    <a:pt x="22763" y="42924"/>
                    <a:pt x="23248" y="42924"/>
                  </a:cubicBezTo>
                  <a:cubicBezTo>
                    <a:pt x="23300" y="42950"/>
                    <a:pt x="23350" y="42962"/>
                    <a:pt x="23397" y="42962"/>
                  </a:cubicBezTo>
                  <a:cubicBezTo>
                    <a:pt x="23784" y="42962"/>
                    <a:pt x="24000" y="42145"/>
                    <a:pt x="24216" y="41713"/>
                  </a:cubicBezTo>
                  <a:cubicBezTo>
                    <a:pt x="24319" y="41508"/>
                    <a:pt x="24378" y="41433"/>
                    <a:pt x="24430" y="41433"/>
                  </a:cubicBezTo>
                  <a:cubicBezTo>
                    <a:pt x="24502" y="41433"/>
                    <a:pt x="24561" y="41573"/>
                    <a:pt x="24701" y="41713"/>
                  </a:cubicBezTo>
                  <a:cubicBezTo>
                    <a:pt x="24701" y="42439"/>
                    <a:pt x="24459" y="43166"/>
                    <a:pt x="24216" y="44135"/>
                  </a:cubicBezTo>
                  <a:cubicBezTo>
                    <a:pt x="24216" y="44350"/>
                    <a:pt x="23640" y="45142"/>
                    <a:pt x="23856" y="45142"/>
                  </a:cubicBezTo>
                  <a:cubicBezTo>
                    <a:pt x="23883" y="45142"/>
                    <a:pt x="23921" y="45130"/>
                    <a:pt x="23974" y="45103"/>
                  </a:cubicBezTo>
                  <a:cubicBezTo>
                    <a:pt x="24943" y="44135"/>
                    <a:pt x="25669" y="43166"/>
                    <a:pt x="26154" y="41955"/>
                  </a:cubicBezTo>
                  <a:cubicBezTo>
                    <a:pt x="26154" y="41229"/>
                    <a:pt x="26154" y="38807"/>
                    <a:pt x="26154" y="37838"/>
                  </a:cubicBezTo>
                  <a:lnTo>
                    <a:pt x="26154" y="33237"/>
                  </a:lnTo>
                  <a:cubicBezTo>
                    <a:pt x="26154" y="31300"/>
                    <a:pt x="25185" y="27425"/>
                    <a:pt x="25185" y="26457"/>
                  </a:cubicBezTo>
                  <a:cubicBezTo>
                    <a:pt x="24943" y="24520"/>
                    <a:pt x="24459" y="22340"/>
                    <a:pt x="23974" y="20403"/>
                  </a:cubicBezTo>
                  <a:cubicBezTo>
                    <a:pt x="23974" y="19192"/>
                    <a:pt x="23974" y="17739"/>
                    <a:pt x="23732" y="16528"/>
                  </a:cubicBezTo>
                  <a:cubicBezTo>
                    <a:pt x="23248" y="14591"/>
                    <a:pt x="21553" y="12896"/>
                    <a:pt x="19373" y="12654"/>
                  </a:cubicBezTo>
                  <a:cubicBezTo>
                    <a:pt x="17920" y="12412"/>
                    <a:pt x="16467" y="11443"/>
                    <a:pt x="15499" y="10232"/>
                  </a:cubicBezTo>
                  <a:lnTo>
                    <a:pt x="15499" y="8779"/>
                  </a:lnTo>
                  <a:lnTo>
                    <a:pt x="15741" y="8537"/>
                  </a:lnTo>
                  <a:cubicBezTo>
                    <a:pt x="16225" y="8295"/>
                    <a:pt x="16467" y="7810"/>
                    <a:pt x="16709" y="7084"/>
                  </a:cubicBezTo>
                  <a:lnTo>
                    <a:pt x="16709" y="6357"/>
                  </a:lnTo>
                  <a:cubicBezTo>
                    <a:pt x="17436" y="5873"/>
                    <a:pt x="17194" y="3936"/>
                    <a:pt x="16709" y="3936"/>
                  </a:cubicBezTo>
                  <a:lnTo>
                    <a:pt x="16709" y="3452"/>
                  </a:lnTo>
                  <a:cubicBezTo>
                    <a:pt x="16588" y="1151"/>
                    <a:pt x="14833" y="1"/>
                    <a:pt x="13107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795700" y="2908950"/>
              <a:ext cx="653875" cy="1924200"/>
            </a:xfrm>
            <a:custGeom>
              <a:rect b="b" l="l" r="r" t="t"/>
              <a:pathLst>
                <a:path extrusionOk="0" h="76968" w="26155">
                  <a:moveTo>
                    <a:pt x="12956" y="0"/>
                  </a:moveTo>
                  <a:cubicBezTo>
                    <a:pt x="11322" y="0"/>
                    <a:pt x="9687" y="1090"/>
                    <a:pt x="9445" y="3270"/>
                  </a:cubicBezTo>
                  <a:lnTo>
                    <a:pt x="9445" y="3512"/>
                  </a:ln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929" y="8113"/>
                    <a:pt x="10172" y="8355"/>
                  </a:cubicBezTo>
                  <a:lnTo>
                    <a:pt x="10656" y="8597"/>
                  </a:lnTo>
                  <a:lnTo>
                    <a:pt x="10656" y="10050"/>
                  </a:lnTo>
                  <a:cubicBezTo>
                    <a:pt x="9687" y="11261"/>
                    <a:pt x="8234" y="12230"/>
                    <a:pt x="6539" y="12472"/>
                  </a:cubicBezTo>
                  <a:cubicBezTo>
                    <a:pt x="4360" y="12714"/>
                    <a:pt x="2665" y="14409"/>
                    <a:pt x="2180" y="16346"/>
                  </a:cubicBezTo>
                  <a:cubicBezTo>
                    <a:pt x="2180" y="17557"/>
                    <a:pt x="1938" y="19010"/>
                    <a:pt x="1938" y="20221"/>
                  </a:cubicBezTo>
                  <a:cubicBezTo>
                    <a:pt x="1454" y="22158"/>
                    <a:pt x="1212" y="24338"/>
                    <a:pt x="969" y="26275"/>
                  </a:cubicBezTo>
                  <a:cubicBezTo>
                    <a:pt x="969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454" y="43953"/>
                    <a:pt x="2180" y="44679"/>
                  </a:cubicBezTo>
                  <a:cubicBezTo>
                    <a:pt x="2246" y="44712"/>
                    <a:pt x="2295" y="44727"/>
                    <a:pt x="2328" y="44727"/>
                  </a:cubicBezTo>
                  <a:cubicBezTo>
                    <a:pt x="2537" y="44727"/>
                    <a:pt x="2147" y="44129"/>
                    <a:pt x="1938" y="43710"/>
                  </a:cubicBezTo>
                  <a:cubicBezTo>
                    <a:pt x="1696" y="42984"/>
                    <a:pt x="1696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3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907" y="39109"/>
                    <a:pt x="2422" y="38141"/>
                  </a:cubicBezTo>
                  <a:lnTo>
                    <a:pt x="2422" y="37172"/>
                  </a:lnTo>
                  <a:cubicBezTo>
                    <a:pt x="2907" y="35719"/>
                    <a:pt x="3391" y="34266"/>
                    <a:pt x="3875" y="33055"/>
                  </a:cubicBezTo>
                  <a:cubicBezTo>
                    <a:pt x="4360" y="31118"/>
                    <a:pt x="4602" y="29423"/>
                    <a:pt x="4602" y="27486"/>
                  </a:cubicBezTo>
                  <a:cubicBezTo>
                    <a:pt x="4844" y="26517"/>
                    <a:pt x="5086" y="25306"/>
                    <a:pt x="5328" y="24338"/>
                  </a:cubicBezTo>
                  <a:cubicBezTo>
                    <a:pt x="5571" y="23611"/>
                    <a:pt x="5813" y="22885"/>
                    <a:pt x="6055" y="22885"/>
                  </a:cubicBezTo>
                  <a:cubicBezTo>
                    <a:pt x="6539" y="25548"/>
                    <a:pt x="6781" y="28212"/>
                    <a:pt x="6539" y="30634"/>
                  </a:cubicBezTo>
                  <a:cubicBezTo>
                    <a:pt x="6539" y="32813"/>
                    <a:pt x="5813" y="38141"/>
                    <a:pt x="5813" y="41289"/>
                  </a:cubicBezTo>
                  <a:cubicBezTo>
                    <a:pt x="5813" y="44195"/>
                    <a:pt x="6055" y="47101"/>
                    <a:pt x="6781" y="49764"/>
                  </a:cubicBezTo>
                  <a:cubicBezTo>
                    <a:pt x="7023" y="51702"/>
                    <a:pt x="7023" y="53881"/>
                    <a:pt x="7266" y="55818"/>
                  </a:cubicBezTo>
                  <a:cubicBezTo>
                    <a:pt x="6781" y="57514"/>
                    <a:pt x="6781" y="59209"/>
                    <a:pt x="6781" y="60904"/>
                  </a:cubicBezTo>
                  <a:cubicBezTo>
                    <a:pt x="7266" y="63568"/>
                    <a:pt x="7750" y="66231"/>
                    <a:pt x="8719" y="68653"/>
                  </a:cubicBezTo>
                  <a:cubicBezTo>
                    <a:pt x="8961" y="70348"/>
                    <a:pt x="9445" y="71801"/>
                    <a:pt x="9445" y="73496"/>
                  </a:cubicBezTo>
                  <a:cubicBezTo>
                    <a:pt x="9445" y="73981"/>
                    <a:pt x="7750" y="75434"/>
                    <a:pt x="7750" y="75918"/>
                  </a:cubicBezTo>
                  <a:cubicBezTo>
                    <a:pt x="7750" y="76402"/>
                    <a:pt x="8961" y="76402"/>
                    <a:pt x="9445" y="76644"/>
                  </a:cubicBezTo>
                  <a:cubicBezTo>
                    <a:pt x="9768" y="76644"/>
                    <a:pt x="10629" y="76967"/>
                    <a:pt x="11311" y="76967"/>
                  </a:cubicBezTo>
                  <a:cubicBezTo>
                    <a:pt x="11651" y="76967"/>
                    <a:pt x="11947" y="76886"/>
                    <a:pt x="12109" y="76644"/>
                  </a:cubicBezTo>
                  <a:cubicBezTo>
                    <a:pt x="12351" y="75918"/>
                    <a:pt x="12351" y="75191"/>
                    <a:pt x="12109" y="74465"/>
                  </a:cubicBezTo>
                  <a:cubicBezTo>
                    <a:pt x="12109" y="73981"/>
                    <a:pt x="11625" y="68653"/>
                    <a:pt x="11625" y="67442"/>
                  </a:cubicBezTo>
                  <a:cubicBezTo>
                    <a:pt x="11625" y="65989"/>
                    <a:pt x="11867" y="62357"/>
                    <a:pt x="11867" y="61388"/>
                  </a:cubicBezTo>
                  <a:cubicBezTo>
                    <a:pt x="11625" y="59451"/>
                    <a:pt x="11382" y="57514"/>
                    <a:pt x="11382" y="55576"/>
                  </a:cubicBezTo>
                  <a:cubicBezTo>
                    <a:pt x="11625" y="54366"/>
                    <a:pt x="11867" y="54366"/>
                    <a:pt x="12109" y="53155"/>
                  </a:cubicBezTo>
                  <a:cubicBezTo>
                    <a:pt x="12109" y="51702"/>
                    <a:pt x="12835" y="40562"/>
                    <a:pt x="13078" y="40078"/>
                  </a:cubicBezTo>
                  <a:cubicBezTo>
                    <a:pt x="13320" y="40562"/>
                    <a:pt x="14046" y="51702"/>
                    <a:pt x="14046" y="53155"/>
                  </a:cubicBezTo>
                  <a:cubicBezTo>
                    <a:pt x="14288" y="54366"/>
                    <a:pt x="14773" y="54366"/>
                    <a:pt x="14773" y="55576"/>
                  </a:cubicBezTo>
                  <a:cubicBezTo>
                    <a:pt x="14773" y="57514"/>
                    <a:pt x="14530" y="59451"/>
                    <a:pt x="14288" y="61388"/>
                  </a:cubicBezTo>
                  <a:cubicBezTo>
                    <a:pt x="14288" y="62357"/>
                    <a:pt x="14530" y="65989"/>
                    <a:pt x="14530" y="67442"/>
                  </a:cubicBezTo>
                  <a:cubicBezTo>
                    <a:pt x="14530" y="68653"/>
                    <a:pt x="14288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208" y="76886"/>
                    <a:pt x="14504" y="76967"/>
                    <a:pt x="14844" y="76967"/>
                  </a:cubicBezTo>
                  <a:cubicBezTo>
                    <a:pt x="15526" y="76967"/>
                    <a:pt x="16387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710" y="73496"/>
                  </a:cubicBezTo>
                  <a:cubicBezTo>
                    <a:pt x="16952" y="71801"/>
                    <a:pt x="17194" y="70348"/>
                    <a:pt x="17436" y="68653"/>
                  </a:cubicBezTo>
                  <a:cubicBezTo>
                    <a:pt x="18405" y="66231"/>
                    <a:pt x="18889" y="63568"/>
                    <a:pt x="19616" y="60904"/>
                  </a:cubicBezTo>
                  <a:cubicBezTo>
                    <a:pt x="19374" y="59209"/>
                    <a:pt x="19374" y="57514"/>
                    <a:pt x="19132" y="55818"/>
                  </a:cubicBezTo>
                  <a:cubicBezTo>
                    <a:pt x="19132" y="53881"/>
                    <a:pt x="19132" y="51702"/>
                    <a:pt x="19616" y="49764"/>
                  </a:cubicBezTo>
                  <a:cubicBezTo>
                    <a:pt x="20100" y="47101"/>
                    <a:pt x="20342" y="44195"/>
                    <a:pt x="20585" y="41289"/>
                  </a:cubicBezTo>
                  <a:cubicBezTo>
                    <a:pt x="20585" y="38141"/>
                    <a:pt x="19616" y="33055"/>
                    <a:pt x="19616" y="30634"/>
                  </a:cubicBezTo>
                  <a:cubicBezTo>
                    <a:pt x="19616" y="28212"/>
                    <a:pt x="19858" y="25548"/>
                    <a:pt x="20100" y="22885"/>
                  </a:cubicBezTo>
                  <a:cubicBezTo>
                    <a:pt x="20100" y="22885"/>
                    <a:pt x="20585" y="23611"/>
                    <a:pt x="20827" y="24338"/>
                  </a:cubicBezTo>
                  <a:cubicBezTo>
                    <a:pt x="21069" y="25306"/>
                    <a:pt x="21311" y="26517"/>
                    <a:pt x="21553" y="27728"/>
                  </a:cubicBezTo>
                  <a:cubicBezTo>
                    <a:pt x="21553" y="29423"/>
                    <a:pt x="22037" y="31360"/>
                    <a:pt x="22522" y="33055"/>
                  </a:cubicBezTo>
                  <a:cubicBezTo>
                    <a:pt x="23006" y="34508"/>
                    <a:pt x="23490" y="35961"/>
                    <a:pt x="23733" y="37414"/>
                  </a:cubicBezTo>
                  <a:lnTo>
                    <a:pt x="23733" y="38141"/>
                  </a:lnTo>
                  <a:cubicBezTo>
                    <a:pt x="23490" y="39109"/>
                    <a:pt x="23248" y="40078"/>
                    <a:pt x="23248" y="41289"/>
                  </a:cubicBezTo>
                  <a:cubicBezTo>
                    <a:pt x="23248" y="41531"/>
                    <a:pt x="23006" y="42742"/>
                    <a:pt x="23248" y="42742"/>
                  </a:cubicBezTo>
                  <a:cubicBezTo>
                    <a:pt x="23733" y="42742"/>
                    <a:pt x="24217" y="41773"/>
                    <a:pt x="24217" y="41289"/>
                  </a:cubicBezTo>
                  <a:cubicBezTo>
                    <a:pt x="24298" y="41127"/>
                    <a:pt x="24378" y="41074"/>
                    <a:pt x="24450" y="41074"/>
                  </a:cubicBezTo>
                  <a:cubicBezTo>
                    <a:pt x="24594" y="41074"/>
                    <a:pt x="24701" y="41289"/>
                    <a:pt x="24701" y="41289"/>
                  </a:cubicBezTo>
                  <a:cubicBezTo>
                    <a:pt x="24701" y="42257"/>
                    <a:pt x="24459" y="42984"/>
                    <a:pt x="24217" y="43710"/>
                  </a:cubicBezTo>
                  <a:cubicBezTo>
                    <a:pt x="24217" y="44142"/>
                    <a:pt x="23639" y="44959"/>
                    <a:pt x="23858" y="44959"/>
                  </a:cubicBezTo>
                  <a:cubicBezTo>
                    <a:pt x="23884" y="44959"/>
                    <a:pt x="23922" y="44947"/>
                    <a:pt x="23975" y="44921"/>
                  </a:cubicBezTo>
                  <a:cubicBezTo>
                    <a:pt x="24943" y="43953"/>
                    <a:pt x="25670" y="42742"/>
                    <a:pt x="26154" y="41531"/>
                  </a:cubicBezTo>
                  <a:cubicBezTo>
                    <a:pt x="26154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3" y="27243"/>
                    <a:pt x="24943" y="26275"/>
                  </a:cubicBezTo>
                  <a:cubicBezTo>
                    <a:pt x="24701" y="24338"/>
                    <a:pt x="24459" y="22158"/>
                    <a:pt x="23975" y="20221"/>
                  </a:cubicBezTo>
                  <a:cubicBezTo>
                    <a:pt x="23975" y="19010"/>
                    <a:pt x="23733" y="17557"/>
                    <a:pt x="23733" y="16346"/>
                  </a:cubicBezTo>
                  <a:cubicBezTo>
                    <a:pt x="23248" y="14409"/>
                    <a:pt x="21553" y="12714"/>
                    <a:pt x="19374" y="12472"/>
                  </a:cubicBezTo>
                  <a:cubicBezTo>
                    <a:pt x="17679" y="12230"/>
                    <a:pt x="16226" y="11261"/>
                    <a:pt x="15499" y="10050"/>
                  </a:cubicBezTo>
                  <a:lnTo>
                    <a:pt x="15499" y="8597"/>
                  </a:lnTo>
                  <a:lnTo>
                    <a:pt x="15741" y="8355"/>
                  </a:lnTo>
                  <a:cubicBezTo>
                    <a:pt x="16226" y="8113"/>
                    <a:pt x="16468" y="7628"/>
                    <a:pt x="16468" y="6902"/>
                  </a:cubicBezTo>
                  <a:lnTo>
                    <a:pt x="16468" y="6175"/>
                  </a:lnTo>
                  <a:cubicBezTo>
                    <a:pt x="17436" y="5691"/>
                    <a:pt x="16952" y="3754"/>
                    <a:pt x="16468" y="3754"/>
                  </a:cubicBezTo>
                  <a:lnTo>
                    <a:pt x="16468" y="3512"/>
                  </a:lnTo>
                  <a:cubicBezTo>
                    <a:pt x="16468" y="3512"/>
                    <a:pt x="16468" y="3270"/>
                    <a:pt x="16468" y="3270"/>
                  </a:cubicBezTo>
                  <a:cubicBezTo>
                    <a:pt x="16226" y="1090"/>
                    <a:pt x="14591" y="0"/>
                    <a:pt x="12956" y="0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6491925" y="2904400"/>
              <a:ext cx="653850" cy="1928750"/>
            </a:xfrm>
            <a:custGeom>
              <a:rect b="b" l="l" r="r" t="t"/>
              <a:pathLst>
                <a:path extrusionOk="0" h="77150" w="26154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413" y="8779"/>
                  </a:lnTo>
                  <a:lnTo>
                    <a:pt x="10413" y="10232"/>
                  </a:lnTo>
                  <a:cubicBezTo>
                    <a:pt x="9445" y="11443"/>
                    <a:pt x="7992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1938" y="17739"/>
                    <a:pt x="1938" y="19192"/>
                    <a:pt x="1938" y="20403"/>
                  </a:cubicBezTo>
                  <a:cubicBezTo>
                    <a:pt x="1453" y="22340"/>
                    <a:pt x="969" y="24520"/>
                    <a:pt x="969" y="26457"/>
                  </a:cubicBezTo>
                  <a:cubicBezTo>
                    <a:pt x="969" y="27183"/>
                    <a:pt x="0" y="31058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5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682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8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297" y="25730"/>
                    <a:pt x="6539" y="28394"/>
                    <a:pt x="6539" y="30816"/>
                  </a:cubicBezTo>
                  <a:cubicBezTo>
                    <a:pt x="6539" y="32995"/>
                    <a:pt x="5570" y="38323"/>
                    <a:pt x="5570" y="41471"/>
                  </a:cubicBezTo>
                  <a:cubicBezTo>
                    <a:pt x="5812" y="44377"/>
                    <a:pt x="6054" y="47283"/>
                    <a:pt x="6539" y="49946"/>
                  </a:cubicBezTo>
                  <a:cubicBezTo>
                    <a:pt x="7023" y="51884"/>
                    <a:pt x="7023" y="54063"/>
                    <a:pt x="7023" y="56000"/>
                  </a:cubicBezTo>
                  <a:cubicBezTo>
                    <a:pt x="6781" y="57696"/>
                    <a:pt x="6781" y="59391"/>
                    <a:pt x="6539" y="61086"/>
                  </a:cubicBezTo>
                  <a:cubicBezTo>
                    <a:pt x="7265" y="63750"/>
                    <a:pt x="7749" y="66413"/>
                    <a:pt x="8476" y="68835"/>
                  </a:cubicBezTo>
                  <a:cubicBezTo>
                    <a:pt x="8960" y="70530"/>
                    <a:pt x="9202" y="71983"/>
                    <a:pt x="9445" y="73678"/>
                  </a:cubicBezTo>
                  <a:cubicBezTo>
                    <a:pt x="9445" y="74163"/>
                    <a:pt x="7749" y="75616"/>
                    <a:pt x="7749" y="76100"/>
                  </a:cubicBezTo>
                  <a:cubicBezTo>
                    <a:pt x="7749" y="76584"/>
                    <a:pt x="8718" y="76584"/>
                    <a:pt x="9445" y="76826"/>
                  </a:cubicBezTo>
                  <a:cubicBezTo>
                    <a:pt x="9768" y="76826"/>
                    <a:pt x="10629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108" y="76100"/>
                    <a:pt x="12108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548"/>
                    <a:pt x="12108" y="53337"/>
                  </a:cubicBezTo>
                  <a:cubicBezTo>
                    <a:pt x="12108" y="51884"/>
                    <a:pt x="12835" y="40744"/>
                    <a:pt x="13077" y="40260"/>
                  </a:cubicBezTo>
                  <a:cubicBezTo>
                    <a:pt x="13319" y="40744"/>
                    <a:pt x="14046" y="51884"/>
                    <a:pt x="14046" y="53337"/>
                  </a:cubicBezTo>
                  <a:cubicBezTo>
                    <a:pt x="14288" y="54548"/>
                    <a:pt x="14530" y="54548"/>
                    <a:pt x="14772" y="55758"/>
                  </a:cubicBezTo>
                  <a:cubicBezTo>
                    <a:pt x="14772" y="57696"/>
                    <a:pt x="14530" y="59633"/>
                    <a:pt x="14288" y="61570"/>
                  </a:cubicBezTo>
                  <a:cubicBezTo>
                    <a:pt x="14288" y="62539"/>
                    <a:pt x="14530" y="66171"/>
                    <a:pt x="14530" y="67624"/>
                  </a:cubicBezTo>
                  <a:cubicBezTo>
                    <a:pt x="14530" y="68835"/>
                    <a:pt x="14288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207" y="77068"/>
                    <a:pt x="14503" y="77149"/>
                    <a:pt x="14844" y="77149"/>
                  </a:cubicBezTo>
                  <a:cubicBezTo>
                    <a:pt x="15526" y="77149"/>
                    <a:pt x="16387" y="76826"/>
                    <a:pt x="16709" y="76826"/>
                  </a:cubicBezTo>
                  <a:cubicBezTo>
                    <a:pt x="17194" y="76584"/>
                    <a:pt x="18405" y="76826"/>
                    <a:pt x="18405" y="76100"/>
                  </a:cubicBezTo>
                  <a:cubicBezTo>
                    <a:pt x="18405" y="75373"/>
                    <a:pt x="16709" y="74163"/>
                    <a:pt x="16709" y="73678"/>
                  </a:cubicBezTo>
                  <a:cubicBezTo>
                    <a:pt x="16709" y="71983"/>
                    <a:pt x="17194" y="70530"/>
                    <a:pt x="17436" y="68835"/>
                  </a:cubicBezTo>
                  <a:cubicBezTo>
                    <a:pt x="18405" y="66413"/>
                    <a:pt x="18889" y="63750"/>
                    <a:pt x="19373" y="61086"/>
                  </a:cubicBezTo>
                  <a:cubicBezTo>
                    <a:pt x="19373" y="59391"/>
                    <a:pt x="19373" y="57696"/>
                    <a:pt x="18889" y="56000"/>
                  </a:cubicBezTo>
                  <a:cubicBezTo>
                    <a:pt x="19131" y="54063"/>
                    <a:pt x="19131" y="51884"/>
                    <a:pt x="19373" y="49946"/>
                  </a:cubicBezTo>
                  <a:cubicBezTo>
                    <a:pt x="20100" y="47283"/>
                    <a:pt x="20342" y="44377"/>
                    <a:pt x="20584" y="41471"/>
                  </a:cubicBezTo>
                  <a:cubicBezTo>
                    <a:pt x="20584" y="38323"/>
                    <a:pt x="19373" y="33237"/>
                    <a:pt x="19615" y="30816"/>
                  </a:cubicBezTo>
                  <a:cubicBezTo>
                    <a:pt x="19373" y="28394"/>
                    <a:pt x="19615" y="25730"/>
                    <a:pt x="20100" y="23067"/>
                  </a:cubicBezTo>
                  <a:cubicBezTo>
                    <a:pt x="20100" y="23067"/>
                    <a:pt x="20584" y="23793"/>
                    <a:pt x="20584" y="24520"/>
                  </a:cubicBezTo>
                  <a:cubicBezTo>
                    <a:pt x="21068" y="25488"/>
                    <a:pt x="21311" y="26699"/>
                    <a:pt x="21553" y="27910"/>
                  </a:cubicBezTo>
                  <a:cubicBezTo>
                    <a:pt x="21553" y="29605"/>
                    <a:pt x="21795" y="31542"/>
                    <a:pt x="22279" y="33237"/>
                  </a:cubicBezTo>
                  <a:cubicBezTo>
                    <a:pt x="23006" y="34690"/>
                    <a:pt x="23490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260"/>
                    <a:pt x="23248" y="41471"/>
                  </a:cubicBezTo>
                  <a:cubicBezTo>
                    <a:pt x="23248" y="41713"/>
                    <a:pt x="22763" y="42924"/>
                    <a:pt x="23248" y="42924"/>
                  </a:cubicBezTo>
                  <a:cubicBezTo>
                    <a:pt x="23732" y="42924"/>
                    <a:pt x="23974" y="41955"/>
                    <a:pt x="24216" y="41471"/>
                  </a:cubicBezTo>
                  <a:cubicBezTo>
                    <a:pt x="24297" y="41309"/>
                    <a:pt x="24351" y="41256"/>
                    <a:pt x="24396" y="41256"/>
                  </a:cubicBezTo>
                  <a:cubicBezTo>
                    <a:pt x="24486" y="41256"/>
                    <a:pt x="24539" y="41471"/>
                    <a:pt x="24701" y="41471"/>
                  </a:cubicBezTo>
                  <a:cubicBezTo>
                    <a:pt x="24701" y="42439"/>
                    <a:pt x="24459" y="43166"/>
                    <a:pt x="24216" y="43892"/>
                  </a:cubicBezTo>
                  <a:cubicBezTo>
                    <a:pt x="24216" y="44324"/>
                    <a:pt x="23639" y="45141"/>
                    <a:pt x="23857" y="45141"/>
                  </a:cubicBezTo>
                  <a:cubicBezTo>
                    <a:pt x="23884" y="45141"/>
                    <a:pt x="23922" y="45129"/>
                    <a:pt x="23974" y="45103"/>
                  </a:cubicBezTo>
                  <a:cubicBezTo>
                    <a:pt x="24943" y="44135"/>
                    <a:pt x="25669" y="42924"/>
                    <a:pt x="26154" y="41713"/>
                  </a:cubicBezTo>
                  <a:cubicBezTo>
                    <a:pt x="25912" y="41229"/>
                    <a:pt x="25912" y="38807"/>
                    <a:pt x="25912" y="37838"/>
                  </a:cubicBezTo>
                  <a:lnTo>
                    <a:pt x="25912" y="33237"/>
                  </a:ln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732" y="16528"/>
                  </a:cubicBezTo>
                  <a:cubicBezTo>
                    <a:pt x="23248" y="14349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6" y="10232"/>
                  </a:cubicBezTo>
                  <a:lnTo>
                    <a:pt x="15256" y="8779"/>
                  </a:lnTo>
                  <a:lnTo>
                    <a:pt x="15499" y="8537"/>
                  </a:lnTo>
                  <a:cubicBezTo>
                    <a:pt x="15983" y="8295"/>
                    <a:pt x="16225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rgbClr val="86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35"/>
          <p:cNvSpPr/>
          <p:nvPr/>
        </p:nvSpPr>
        <p:spPr>
          <a:xfrm>
            <a:off x="7657706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5"/>
          <p:cNvSpPr/>
          <p:nvPr/>
        </p:nvSpPr>
        <p:spPr>
          <a:xfrm>
            <a:off x="7881531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5"/>
          <p:cNvSpPr/>
          <p:nvPr/>
        </p:nvSpPr>
        <p:spPr>
          <a:xfrm>
            <a:off x="8105356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rgbClr val="86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35"/>
          <p:cNvGrpSpPr/>
          <p:nvPr/>
        </p:nvGrpSpPr>
        <p:grpSpPr>
          <a:xfrm>
            <a:off x="1075246" y="3940646"/>
            <a:ext cx="1651623" cy="660211"/>
            <a:chOff x="2320700" y="2904400"/>
            <a:chExt cx="4825075" cy="1928750"/>
          </a:xfrm>
        </p:grpSpPr>
        <p:sp>
          <p:nvSpPr>
            <p:cNvPr id="583" name="Google Shape;583;p35"/>
            <p:cNvSpPr/>
            <p:nvPr/>
          </p:nvSpPr>
          <p:spPr>
            <a:xfrm>
              <a:off x="2320700" y="2904400"/>
              <a:ext cx="659900" cy="1928750"/>
            </a:xfrm>
            <a:custGeom>
              <a:rect b="b" l="l" r="r" t="t"/>
              <a:pathLst>
                <a:path extrusionOk="0" h="77150" w="26396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655" y="8779"/>
                  </a:lnTo>
                  <a:lnTo>
                    <a:pt x="10655" y="10232"/>
                  </a:lnTo>
                  <a:cubicBezTo>
                    <a:pt x="9687" y="11443"/>
                    <a:pt x="8234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2180" y="17739"/>
                    <a:pt x="1938" y="19192"/>
                    <a:pt x="1938" y="20403"/>
                  </a:cubicBezTo>
                  <a:cubicBezTo>
                    <a:pt x="1453" y="22340"/>
                    <a:pt x="1211" y="24520"/>
                    <a:pt x="969" y="26457"/>
                  </a:cubicBezTo>
                  <a:cubicBezTo>
                    <a:pt x="969" y="27425"/>
                    <a:pt x="0" y="31300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6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924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8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539" y="25730"/>
                    <a:pt x="6539" y="28394"/>
                    <a:pt x="6539" y="30816"/>
                  </a:cubicBezTo>
                  <a:cubicBezTo>
                    <a:pt x="6539" y="32995"/>
                    <a:pt x="5812" y="38323"/>
                    <a:pt x="5570" y="41471"/>
                  </a:cubicBezTo>
                  <a:cubicBezTo>
                    <a:pt x="5812" y="44377"/>
                    <a:pt x="6054" y="47283"/>
                    <a:pt x="6781" y="49946"/>
                  </a:cubicBezTo>
                  <a:cubicBezTo>
                    <a:pt x="7023" y="51884"/>
                    <a:pt x="7023" y="54063"/>
                    <a:pt x="7023" y="56000"/>
                  </a:cubicBezTo>
                  <a:cubicBezTo>
                    <a:pt x="6781" y="57696"/>
                    <a:pt x="6781" y="59391"/>
                    <a:pt x="6781" y="61086"/>
                  </a:cubicBezTo>
                  <a:cubicBezTo>
                    <a:pt x="7265" y="63750"/>
                    <a:pt x="7750" y="66413"/>
                    <a:pt x="8718" y="68835"/>
                  </a:cubicBezTo>
                  <a:cubicBezTo>
                    <a:pt x="8960" y="70530"/>
                    <a:pt x="9445" y="71983"/>
                    <a:pt x="9445" y="73678"/>
                  </a:cubicBezTo>
                  <a:cubicBezTo>
                    <a:pt x="9445" y="74163"/>
                    <a:pt x="7750" y="75616"/>
                    <a:pt x="7750" y="76100"/>
                  </a:cubicBezTo>
                  <a:cubicBezTo>
                    <a:pt x="7750" y="76584"/>
                    <a:pt x="8960" y="76584"/>
                    <a:pt x="9445" y="76826"/>
                  </a:cubicBezTo>
                  <a:cubicBezTo>
                    <a:pt x="9768" y="76826"/>
                    <a:pt x="10629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351" y="76100"/>
                    <a:pt x="12351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548"/>
                    <a:pt x="12108" y="53337"/>
                  </a:cubicBezTo>
                  <a:cubicBezTo>
                    <a:pt x="12108" y="51884"/>
                    <a:pt x="12835" y="40744"/>
                    <a:pt x="13077" y="40260"/>
                  </a:cubicBezTo>
                  <a:cubicBezTo>
                    <a:pt x="13319" y="40744"/>
                    <a:pt x="14046" y="51884"/>
                    <a:pt x="14046" y="53337"/>
                  </a:cubicBezTo>
                  <a:cubicBezTo>
                    <a:pt x="14288" y="54548"/>
                    <a:pt x="14530" y="54548"/>
                    <a:pt x="14772" y="55758"/>
                  </a:cubicBezTo>
                  <a:cubicBezTo>
                    <a:pt x="14772" y="57696"/>
                    <a:pt x="14530" y="59633"/>
                    <a:pt x="14288" y="61570"/>
                  </a:cubicBezTo>
                  <a:cubicBezTo>
                    <a:pt x="14288" y="62539"/>
                    <a:pt x="14530" y="66171"/>
                    <a:pt x="14530" y="67624"/>
                  </a:cubicBezTo>
                  <a:cubicBezTo>
                    <a:pt x="14530" y="68835"/>
                    <a:pt x="14288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207" y="77068"/>
                    <a:pt x="14503" y="77149"/>
                    <a:pt x="14844" y="77149"/>
                  </a:cubicBezTo>
                  <a:cubicBezTo>
                    <a:pt x="15526" y="77149"/>
                    <a:pt x="16387" y="76826"/>
                    <a:pt x="16710" y="76826"/>
                  </a:cubicBezTo>
                  <a:cubicBezTo>
                    <a:pt x="17194" y="76584"/>
                    <a:pt x="18405" y="76826"/>
                    <a:pt x="18405" y="76100"/>
                  </a:cubicBezTo>
                  <a:cubicBezTo>
                    <a:pt x="18405" y="75373"/>
                    <a:pt x="16710" y="74163"/>
                    <a:pt x="16710" y="73678"/>
                  </a:cubicBezTo>
                  <a:cubicBezTo>
                    <a:pt x="16710" y="71983"/>
                    <a:pt x="17194" y="70530"/>
                    <a:pt x="17436" y="68835"/>
                  </a:cubicBezTo>
                  <a:cubicBezTo>
                    <a:pt x="18405" y="66413"/>
                    <a:pt x="19131" y="63750"/>
                    <a:pt x="19615" y="61086"/>
                  </a:cubicBezTo>
                  <a:cubicBezTo>
                    <a:pt x="19615" y="59391"/>
                    <a:pt x="19373" y="57696"/>
                    <a:pt x="19131" y="56000"/>
                  </a:cubicBezTo>
                  <a:cubicBezTo>
                    <a:pt x="19131" y="53821"/>
                    <a:pt x="19373" y="51884"/>
                    <a:pt x="19615" y="49946"/>
                  </a:cubicBezTo>
                  <a:cubicBezTo>
                    <a:pt x="20100" y="47041"/>
                    <a:pt x="20584" y="44377"/>
                    <a:pt x="20584" y="41471"/>
                  </a:cubicBezTo>
                  <a:cubicBezTo>
                    <a:pt x="20584" y="38323"/>
                    <a:pt x="19615" y="32995"/>
                    <a:pt x="19615" y="30816"/>
                  </a:cubicBezTo>
                  <a:cubicBezTo>
                    <a:pt x="19615" y="28152"/>
                    <a:pt x="19858" y="25730"/>
                    <a:pt x="20342" y="23067"/>
                  </a:cubicBezTo>
                  <a:cubicBezTo>
                    <a:pt x="20584" y="23067"/>
                    <a:pt x="20584" y="23793"/>
                    <a:pt x="20826" y="24277"/>
                  </a:cubicBezTo>
                  <a:cubicBezTo>
                    <a:pt x="21311" y="25488"/>
                    <a:pt x="21553" y="26699"/>
                    <a:pt x="21553" y="27668"/>
                  </a:cubicBezTo>
                  <a:cubicBezTo>
                    <a:pt x="21795" y="29605"/>
                    <a:pt x="22037" y="31300"/>
                    <a:pt x="22521" y="33237"/>
                  </a:cubicBezTo>
                  <a:cubicBezTo>
                    <a:pt x="23006" y="34448"/>
                    <a:pt x="23490" y="35901"/>
                    <a:pt x="23974" y="37354"/>
                  </a:cubicBezTo>
                  <a:cubicBezTo>
                    <a:pt x="23974" y="37596"/>
                    <a:pt x="23974" y="38081"/>
                    <a:pt x="23974" y="38323"/>
                  </a:cubicBezTo>
                  <a:cubicBezTo>
                    <a:pt x="23490" y="39291"/>
                    <a:pt x="23490" y="40260"/>
                    <a:pt x="23490" y="41229"/>
                  </a:cubicBezTo>
                  <a:cubicBezTo>
                    <a:pt x="23490" y="41471"/>
                    <a:pt x="23006" y="42924"/>
                    <a:pt x="23490" y="42924"/>
                  </a:cubicBezTo>
                  <a:cubicBezTo>
                    <a:pt x="23974" y="42924"/>
                    <a:pt x="24216" y="41955"/>
                    <a:pt x="24459" y="41471"/>
                  </a:cubicBezTo>
                  <a:cubicBezTo>
                    <a:pt x="24561" y="41266"/>
                    <a:pt x="24620" y="41191"/>
                    <a:pt x="24672" y="41191"/>
                  </a:cubicBezTo>
                  <a:cubicBezTo>
                    <a:pt x="24744" y="41191"/>
                    <a:pt x="24803" y="41331"/>
                    <a:pt x="24943" y="41471"/>
                  </a:cubicBezTo>
                  <a:cubicBezTo>
                    <a:pt x="24701" y="42197"/>
                    <a:pt x="24701" y="43166"/>
                    <a:pt x="24216" y="43892"/>
                  </a:cubicBezTo>
                  <a:cubicBezTo>
                    <a:pt x="24216" y="44377"/>
                    <a:pt x="23490" y="45103"/>
                    <a:pt x="23974" y="45103"/>
                  </a:cubicBezTo>
                  <a:cubicBezTo>
                    <a:pt x="24943" y="44135"/>
                    <a:pt x="25912" y="42924"/>
                    <a:pt x="26396" y="41713"/>
                  </a:cubicBezTo>
                  <a:cubicBezTo>
                    <a:pt x="25912" y="41229"/>
                    <a:pt x="25912" y="38807"/>
                    <a:pt x="25912" y="37838"/>
                  </a:cubicBezTo>
                  <a:cubicBezTo>
                    <a:pt x="25912" y="37112"/>
                    <a:pt x="25912" y="35659"/>
                    <a:pt x="25912" y="33237"/>
                  </a:cubicBez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490" y="16528"/>
                  </a:cubicBezTo>
                  <a:cubicBezTo>
                    <a:pt x="23006" y="14591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7" y="10232"/>
                  </a:cubicBezTo>
                  <a:lnTo>
                    <a:pt x="15257" y="8779"/>
                  </a:lnTo>
                  <a:lnTo>
                    <a:pt x="15499" y="8537"/>
                  </a:lnTo>
                  <a:cubicBezTo>
                    <a:pt x="15983" y="8295"/>
                    <a:pt x="16467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rgbClr val="003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016900" y="2908950"/>
              <a:ext cx="653875" cy="1924200"/>
            </a:xfrm>
            <a:custGeom>
              <a:rect b="b" l="l" r="r" t="t"/>
              <a:pathLst>
                <a:path extrusionOk="0" h="76968" w="26155">
                  <a:moveTo>
                    <a:pt x="12957" y="0"/>
                  </a:moveTo>
                  <a:cubicBezTo>
                    <a:pt x="11322" y="0"/>
                    <a:pt x="9687" y="1090"/>
                    <a:pt x="9445" y="3270"/>
                  </a:cubicBezTo>
                  <a:cubicBezTo>
                    <a:pt x="9445" y="3270"/>
                    <a:pt x="9445" y="3512"/>
                    <a:pt x="9445" y="3512"/>
                  </a:cubicBez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930" y="8113"/>
                    <a:pt x="10414" y="8355"/>
                  </a:cubicBezTo>
                  <a:lnTo>
                    <a:pt x="10656" y="8597"/>
                  </a:lnTo>
                  <a:lnTo>
                    <a:pt x="10656" y="10050"/>
                  </a:lnTo>
                  <a:cubicBezTo>
                    <a:pt x="9687" y="11261"/>
                    <a:pt x="8234" y="12230"/>
                    <a:pt x="6539" y="12472"/>
                  </a:cubicBezTo>
                  <a:cubicBezTo>
                    <a:pt x="4360" y="12714"/>
                    <a:pt x="2665" y="14409"/>
                    <a:pt x="2423" y="16346"/>
                  </a:cubicBezTo>
                  <a:cubicBezTo>
                    <a:pt x="2180" y="17557"/>
                    <a:pt x="1938" y="19010"/>
                    <a:pt x="1938" y="20221"/>
                  </a:cubicBezTo>
                  <a:cubicBezTo>
                    <a:pt x="1454" y="22158"/>
                    <a:pt x="1212" y="24338"/>
                    <a:pt x="970" y="26275"/>
                  </a:cubicBezTo>
                  <a:cubicBezTo>
                    <a:pt x="970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454" y="43953"/>
                    <a:pt x="2423" y="44679"/>
                  </a:cubicBezTo>
                  <a:cubicBezTo>
                    <a:pt x="2489" y="44712"/>
                    <a:pt x="2532" y="44727"/>
                    <a:pt x="2558" y="44727"/>
                  </a:cubicBezTo>
                  <a:cubicBezTo>
                    <a:pt x="2717" y="44727"/>
                    <a:pt x="2147" y="44129"/>
                    <a:pt x="1938" y="43710"/>
                  </a:cubicBezTo>
                  <a:cubicBezTo>
                    <a:pt x="1696" y="42984"/>
                    <a:pt x="1696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4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665" y="39109"/>
                    <a:pt x="2423" y="38141"/>
                  </a:cubicBezTo>
                  <a:lnTo>
                    <a:pt x="2423" y="37172"/>
                  </a:lnTo>
                  <a:cubicBezTo>
                    <a:pt x="2665" y="35719"/>
                    <a:pt x="3149" y="34266"/>
                    <a:pt x="3633" y="33055"/>
                  </a:cubicBezTo>
                  <a:cubicBezTo>
                    <a:pt x="4118" y="31118"/>
                    <a:pt x="4360" y="29423"/>
                    <a:pt x="4602" y="27486"/>
                  </a:cubicBezTo>
                  <a:cubicBezTo>
                    <a:pt x="4602" y="26517"/>
                    <a:pt x="4844" y="25306"/>
                    <a:pt x="5328" y="24338"/>
                  </a:cubicBezTo>
                  <a:cubicBezTo>
                    <a:pt x="5571" y="23611"/>
                    <a:pt x="5813" y="22885"/>
                    <a:pt x="5813" y="22885"/>
                  </a:cubicBezTo>
                  <a:cubicBezTo>
                    <a:pt x="6297" y="25548"/>
                    <a:pt x="6539" y="28212"/>
                    <a:pt x="6539" y="30634"/>
                  </a:cubicBezTo>
                  <a:cubicBezTo>
                    <a:pt x="6539" y="32813"/>
                    <a:pt x="5571" y="38141"/>
                    <a:pt x="5571" y="41289"/>
                  </a:cubicBezTo>
                  <a:cubicBezTo>
                    <a:pt x="5813" y="44195"/>
                    <a:pt x="6055" y="47101"/>
                    <a:pt x="6539" y="49764"/>
                  </a:cubicBezTo>
                  <a:cubicBezTo>
                    <a:pt x="7024" y="51702"/>
                    <a:pt x="7024" y="53881"/>
                    <a:pt x="7024" y="55818"/>
                  </a:cubicBezTo>
                  <a:cubicBezTo>
                    <a:pt x="6781" y="57514"/>
                    <a:pt x="6539" y="59209"/>
                    <a:pt x="6539" y="60904"/>
                  </a:cubicBezTo>
                  <a:cubicBezTo>
                    <a:pt x="7024" y="63568"/>
                    <a:pt x="7750" y="66231"/>
                    <a:pt x="8477" y="68653"/>
                  </a:cubicBezTo>
                  <a:cubicBezTo>
                    <a:pt x="8961" y="70348"/>
                    <a:pt x="9203" y="71801"/>
                    <a:pt x="9445" y="73496"/>
                  </a:cubicBezTo>
                  <a:cubicBezTo>
                    <a:pt x="9445" y="73981"/>
                    <a:pt x="7750" y="75434"/>
                    <a:pt x="7508" y="75918"/>
                  </a:cubicBezTo>
                  <a:cubicBezTo>
                    <a:pt x="7508" y="76402"/>
                    <a:pt x="8719" y="76402"/>
                    <a:pt x="9445" y="76644"/>
                  </a:cubicBezTo>
                  <a:cubicBezTo>
                    <a:pt x="9768" y="76644"/>
                    <a:pt x="10629" y="76967"/>
                    <a:pt x="11239" y="76967"/>
                  </a:cubicBezTo>
                  <a:cubicBezTo>
                    <a:pt x="11544" y="76967"/>
                    <a:pt x="11786" y="76886"/>
                    <a:pt x="11867" y="76644"/>
                  </a:cubicBezTo>
                  <a:cubicBezTo>
                    <a:pt x="12109" y="75918"/>
                    <a:pt x="12109" y="75191"/>
                    <a:pt x="11867" y="74465"/>
                  </a:cubicBezTo>
                  <a:cubicBezTo>
                    <a:pt x="11867" y="73981"/>
                    <a:pt x="11625" y="68653"/>
                    <a:pt x="11625" y="67442"/>
                  </a:cubicBezTo>
                  <a:cubicBezTo>
                    <a:pt x="11625" y="65989"/>
                    <a:pt x="11867" y="62357"/>
                    <a:pt x="11867" y="61388"/>
                  </a:cubicBezTo>
                  <a:cubicBezTo>
                    <a:pt x="11625" y="59451"/>
                    <a:pt x="11382" y="57514"/>
                    <a:pt x="11382" y="55576"/>
                  </a:cubicBezTo>
                  <a:cubicBezTo>
                    <a:pt x="11382" y="54366"/>
                    <a:pt x="11867" y="54366"/>
                    <a:pt x="11867" y="53155"/>
                  </a:cubicBezTo>
                  <a:cubicBezTo>
                    <a:pt x="12109" y="51702"/>
                    <a:pt x="12593" y="40562"/>
                    <a:pt x="13078" y="40078"/>
                  </a:cubicBezTo>
                  <a:cubicBezTo>
                    <a:pt x="13320" y="40562"/>
                    <a:pt x="14046" y="51702"/>
                    <a:pt x="14046" y="53155"/>
                  </a:cubicBezTo>
                  <a:cubicBezTo>
                    <a:pt x="14288" y="54366"/>
                    <a:pt x="14531" y="54366"/>
                    <a:pt x="14773" y="55576"/>
                  </a:cubicBezTo>
                  <a:cubicBezTo>
                    <a:pt x="14773" y="57514"/>
                    <a:pt x="14531" y="59451"/>
                    <a:pt x="14288" y="61388"/>
                  </a:cubicBezTo>
                  <a:cubicBezTo>
                    <a:pt x="14288" y="62357"/>
                    <a:pt x="14531" y="65989"/>
                    <a:pt x="14531" y="67442"/>
                  </a:cubicBezTo>
                  <a:cubicBezTo>
                    <a:pt x="14531" y="68653"/>
                    <a:pt x="14288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208" y="76886"/>
                    <a:pt x="14504" y="76967"/>
                    <a:pt x="14844" y="76967"/>
                  </a:cubicBezTo>
                  <a:cubicBezTo>
                    <a:pt x="15526" y="76967"/>
                    <a:pt x="16387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710" y="73496"/>
                  </a:cubicBezTo>
                  <a:cubicBezTo>
                    <a:pt x="16710" y="71801"/>
                    <a:pt x="16952" y="70348"/>
                    <a:pt x="17437" y="68653"/>
                  </a:cubicBezTo>
                  <a:cubicBezTo>
                    <a:pt x="18163" y="66231"/>
                    <a:pt x="18889" y="63568"/>
                    <a:pt x="19374" y="60904"/>
                  </a:cubicBezTo>
                  <a:cubicBezTo>
                    <a:pt x="19374" y="59209"/>
                    <a:pt x="19374" y="57514"/>
                    <a:pt x="19132" y="55818"/>
                  </a:cubicBezTo>
                  <a:cubicBezTo>
                    <a:pt x="19132" y="53639"/>
                    <a:pt x="19132" y="51702"/>
                    <a:pt x="19374" y="49764"/>
                  </a:cubicBezTo>
                  <a:cubicBezTo>
                    <a:pt x="20100" y="46859"/>
                    <a:pt x="20342" y="44195"/>
                    <a:pt x="20585" y="41289"/>
                  </a:cubicBezTo>
                  <a:cubicBezTo>
                    <a:pt x="20585" y="38141"/>
                    <a:pt x="19374" y="32813"/>
                    <a:pt x="19616" y="30634"/>
                  </a:cubicBezTo>
                  <a:cubicBezTo>
                    <a:pt x="19616" y="27970"/>
                    <a:pt x="19616" y="25548"/>
                    <a:pt x="20100" y="22885"/>
                  </a:cubicBezTo>
                  <a:cubicBezTo>
                    <a:pt x="20100" y="22885"/>
                    <a:pt x="20585" y="23611"/>
                    <a:pt x="20827" y="24095"/>
                  </a:cubicBezTo>
                  <a:cubicBezTo>
                    <a:pt x="21069" y="25306"/>
                    <a:pt x="21311" y="26517"/>
                    <a:pt x="21553" y="27486"/>
                  </a:cubicBezTo>
                  <a:cubicBezTo>
                    <a:pt x="21553" y="29423"/>
                    <a:pt x="21795" y="31118"/>
                    <a:pt x="22280" y="33055"/>
                  </a:cubicBezTo>
                  <a:cubicBezTo>
                    <a:pt x="23006" y="34266"/>
                    <a:pt x="23491" y="35719"/>
                    <a:pt x="23733" y="37172"/>
                  </a:cubicBezTo>
                  <a:lnTo>
                    <a:pt x="23733" y="38141"/>
                  </a:lnTo>
                  <a:cubicBezTo>
                    <a:pt x="23491" y="39109"/>
                    <a:pt x="23248" y="40078"/>
                    <a:pt x="23248" y="41047"/>
                  </a:cubicBezTo>
                  <a:cubicBezTo>
                    <a:pt x="23248" y="41289"/>
                    <a:pt x="22764" y="42742"/>
                    <a:pt x="23248" y="42742"/>
                  </a:cubicBezTo>
                  <a:cubicBezTo>
                    <a:pt x="23733" y="42742"/>
                    <a:pt x="23975" y="41773"/>
                    <a:pt x="24217" y="41289"/>
                  </a:cubicBezTo>
                  <a:cubicBezTo>
                    <a:pt x="24319" y="41084"/>
                    <a:pt x="24422" y="41009"/>
                    <a:pt x="24506" y="41009"/>
                  </a:cubicBezTo>
                  <a:cubicBezTo>
                    <a:pt x="24621" y="41009"/>
                    <a:pt x="24701" y="41149"/>
                    <a:pt x="24701" y="41289"/>
                  </a:cubicBezTo>
                  <a:cubicBezTo>
                    <a:pt x="24701" y="42015"/>
                    <a:pt x="24459" y="42984"/>
                    <a:pt x="24217" y="43710"/>
                  </a:cubicBezTo>
                  <a:cubicBezTo>
                    <a:pt x="24217" y="44195"/>
                    <a:pt x="23491" y="44921"/>
                    <a:pt x="23975" y="44921"/>
                  </a:cubicBezTo>
                  <a:cubicBezTo>
                    <a:pt x="24943" y="43953"/>
                    <a:pt x="25670" y="42742"/>
                    <a:pt x="26154" y="41531"/>
                  </a:cubicBezTo>
                  <a:cubicBezTo>
                    <a:pt x="25912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3" y="27243"/>
                    <a:pt x="24943" y="26275"/>
                  </a:cubicBezTo>
                  <a:cubicBezTo>
                    <a:pt x="24701" y="24338"/>
                    <a:pt x="24459" y="22158"/>
                    <a:pt x="23975" y="20221"/>
                  </a:cubicBezTo>
                  <a:cubicBezTo>
                    <a:pt x="23975" y="19010"/>
                    <a:pt x="23733" y="17557"/>
                    <a:pt x="23733" y="16346"/>
                  </a:cubicBezTo>
                  <a:cubicBezTo>
                    <a:pt x="23248" y="14409"/>
                    <a:pt x="21553" y="12714"/>
                    <a:pt x="19374" y="12472"/>
                  </a:cubicBezTo>
                  <a:cubicBezTo>
                    <a:pt x="17679" y="12230"/>
                    <a:pt x="16226" y="11261"/>
                    <a:pt x="15499" y="10050"/>
                  </a:cubicBezTo>
                  <a:lnTo>
                    <a:pt x="15499" y="8597"/>
                  </a:lnTo>
                  <a:lnTo>
                    <a:pt x="15741" y="8355"/>
                  </a:lnTo>
                  <a:cubicBezTo>
                    <a:pt x="16226" y="8113"/>
                    <a:pt x="16468" y="7628"/>
                    <a:pt x="16468" y="6902"/>
                  </a:cubicBezTo>
                  <a:lnTo>
                    <a:pt x="16468" y="6175"/>
                  </a:lnTo>
                  <a:cubicBezTo>
                    <a:pt x="17437" y="5691"/>
                    <a:pt x="16952" y="3754"/>
                    <a:pt x="16468" y="3754"/>
                  </a:cubicBezTo>
                  <a:lnTo>
                    <a:pt x="16468" y="3512"/>
                  </a:lnTo>
                  <a:lnTo>
                    <a:pt x="16468" y="3270"/>
                  </a:lnTo>
                  <a:cubicBezTo>
                    <a:pt x="16226" y="1090"/>
                    <a:pt x="14591" y="0"/>
                    <a:pt x="12957" y="0"/>
                  </a:cubicBezTo>
                  <a:close/>
                </a:path>
              </a:pathLst>
            </a:custGeom>
            <a:solidFill>
              <a:srgbClr val="003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713125" y="2904400"/>
              <a:ext cx="647800" cy="1928525"/>
            </a:xfrm>
            <a:custGeom>
              <a:rect b="b" l="l" r="r" t="t"/>
              <a:pathLst>
                <a:path extrusionOk="0" h="77141" w="25912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656" y="8779"/>
                  </a:lnTo>
                  <a:lnTo>
                    <a:pt x="10656" y="10232"/>
                  </a:lnTo>
                  <a:cubicBezTo>
                    <a:pt x="9687" y="11443"/>
                    <a:pt x="8234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2180" y="17739"/>
                    <a:pt x="1938" y="19192"/>
                    <a:pt x="1938" y="20403"/>
                  </a:cubicBezTo>
                  <a:cubicBezTo>
                    <a:pt x="1453" y="22340"/>
                    <a:pt x="1211" y="24520"/>
                    <a:pt x="969" y="26457"/>
                  </a:cubicBezTo>
                  <a:cubicBezTo>
                    <a:pt x="969" y="27425"/>
                    <a:pt x="0" y="31300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6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9" y="42924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9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5812" y="23067"/>
                  </a:cubicBezTo>
                  <a:cubicBezTo>
                    <a:pt x="6297" y="25730"/>
                    <a:pt x="6539" y="28394"/>
                    <a:pt x="6539" y="30816"/>
                  </a:cubicBezTo>
                  <a:cubicBezTo>
                    <a:pt x="6539" y="32995"/>
                    <a:pt x="5570" y="38323"/>
                    <a:pt x="5570" y="41471"/>
                  </a:cubicBezTo>
                  <a:cubicBezTo>
                    <a:pt x="5570" y="44377"/>
                    <a:pt x="6054" y="47283"/>
                    <a:pt x="6539" y="49946"/>
                  </a:cubicBezTo>
                  <a:cubicBezTo>
                    <a:pt x="6781" y="51884"/>
                    <a:pt x="7023" y="54063"/>
                    <a:pt x="7023" y="56000"/>
                  </a:cubicBezTo>
                  <a:cubicBezTo>
                    <a:pt x="6781" y="57696"/>
                    <a:pt x="6539" y="59391"/>
                    <a:pt x="6539" y="61086"/>
                  </a:cubicBezTo>
                  <a:cubicBezTo>
                    <a:pt x="7023" y="63750"/>
                    <a:pt x="7750" y="66413"/>
                    <a:pt x="8476" y="68835"/>
                  </a:cubicBezTo>
                  <a:cubicBezTo>
                    <a:pt x="8960" y="70530"/>
                    <a:pt x="9203" y="71983"/>
                    <a:pt x="9445" y="73678"/>
                  </a:cubicBezTo>
                  <a:cubicBezTo>
                    <a:pt x="9445" y="74163"/>
                    <a:pt x="7507" y="75373"/>
                    <a:pt x="7507" y="76100"/>
                  </a:cubicBezTo>
                  <a:cubicBezTo>
                    <a:pt x="7507" y="76584"/>
                    <a:pt x="8718" y="76584"/>
                    <a:pt x="9203" y="76584"/>
                  </a:cubicBezTo>
                  <a:cubicBezTo>
                    <a:pt x="9533" y="76750"/>
                    <a:pt x="10429" y="77141"/>
                    <a:pt x="11118" y="77141"/>
                  </a:cubicBezTo>
                  <a:cubicBezTo>
                    <a:pt x="11438" y="77141"/>
                    <a:pt x="11713" y="77057"/>
                    <a:pt x="11866" y="76826"/>
                  </a:cubicBezTo>
                  <a:cubicBezTo>
                    <a:pt x="12108" y="76100"/>
                    <a:pt x="12108" y="75373"/>
                    <a:pt x="11866" y="74647"/>
                  </a:cubicBezTo>
                  <a:cubicBezTo>
                    <a:pt x="11866" y="74163"/>
                    <a:pt x="11382" y="68835"/>
                    <a:pt x="11382" y="67382"/>
                  </a:cubicBezTo>
                  <a:cubicBezTo>
                    <a:pt x="11382" y="66171"/>
                    <a:pt x="11624" y="62539"/>
                    <a:pt x="11624" y="61328"/>
                  </a:cubicBezTo>
                  <a:cubicBezTo>
                    <a:pt x="11382" y="59633"/>
                    <a:pt x="11140" y="57696"/>
                    <a:pt x="11140" y="55758"/>
                  </a:cubicBezTo>
                  <a:cubicBezTo>
                    <a:pt x="11382" y="54548"/>
                    <a:pt x="11866" y="54305"/>
                    <a:pt x="11866" y="53095"/>
                  </a:cubicBezTo>
                  <a:cubicBezTo>
                    <a:pt x="12108" y="51884"/>
                    <a:pt x="12593" y="40744"/>
                    <a:pt x="12835" y="40260"/>
                  </a:cubicBezTo>
                  <a:cubicBezTo>
                    <a:pt x="13319" y="40744"/>
                    <a:pt x="13804" y="51884"/>
                    <a:pt x="14046" y="53095"/>
                  </a:cubicBezTo>
                  <a:cubicBezTo>
                    <a:pt x="14046" y="54548"/>
                    <a:pt x="14530" y="54548"/>
                    <a:pt x="14530" y="55758"/>
                  </a:cubicBezTo>
                  <a:cubicBezTo>
                    <a:pt x="14530" y="57696"/>
                    <a:pt x="14288" y="59633"/>
                    <a:pt x="14046" y="61328"/>
                  </a:cubicBezTo>
                  <a:cubicBezTo>
                    <a:pt x="14046" y="62539"/>
                    <a:pt x="14530" y="66171"/>
                    <a:pt x="14530" y="67382"/>
                  </a:cubicBezTo>
                  <a:cubicBezTo>
                    <a:pt x="14530" y="68835"/>
                    <a:pt x="14046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123" y="77057"/>
                    <a:pt x="14345" y="77141"/>
                    <a:pt x="14637" y="77141"/>
                  </a:cubicBezTo>
                  <a:cubicBezTo>
                    <a:pt x="15265" y="77141"/>
                    <a:pt x="16213" y="76750"/>
                    <a:pt x="16710" y="76584"/>
                  </a:cubicBezTo>
                  <a:cubicBezTo>
                    <a:pt x="17194" y="76584"/>
                    <a:pt x="18405" y="76584"/>
                    <a:pt x="18405" y="76100"/>
                  </a:cubicBezTo>
                  <a:cubicBezTo>
                    <a:pt x="18163" y="75373"/>
                    <a:pt x="16710" y="74163"/>
                    <a:pt x="16467" y="73678"/>
                  </a:cubicBezTo>
                  <a:cubicBezTo>
                    <a:pt x="16710" y="71983"/>
                    <a:pt x="16952" y="70530"/>
                    <a:pt x="17436" y="68835"/>
                  </a:cubicBezTo>
                  <a:cubicBezTo>
                    <a:pt x="18163" y="66171"/>
                    <a:pt x="18889" y="63750"/>
                    <a:pt x="19373" y="61086"/>
                  </a:cubicBezTo>
                  <a:cubicBezTo>
                    <a:pt x="19373" y="59391"/>
                    <a:pt x="19131" y="57696"/>
                    <a:pt x="18889" y="56000"/>
                  </a:cubicBezTo>
                  <a:cubicBezTo>
                    <a:pt x="18889" y="53821"/>
                    <a:pt x="19131" y="51884"/>
                    <a:pt x="19373" y="49946"/>
                  </a:cubicBezTo>
                  <a:cubicBezTo>
                    <a:pt x="19858" y="47041"/>
                    <a:pt x="20100" y="44377"/>
                    <a:pt x="20342" y="41471"/>
                  </a:cubicBezTo>
                  <a:cubicBezTo>
                    <a:pt x="20342" y="38323"/>
                    <a:pt x="19373" y="32995"/>
                    <a:pt x="19373" y="30816"/>
                  </a:cubicBezTo>
                  <a:cubicBezTo>
                    <a:pt x="19373" y="28152"/>
                    <a:pt x="19615" y="25730"/>
                    <a:pt x="20100" y="23067"/>
                  </a:cubicBezTo>
                  <a:cubicBezTo>
                    <a:pt x="20100" y="23067"/>
                    <a:pt x="20342" y="23793"/>
                    <a:pt x="20584" y="24277"/>
                  </a:cubicBezTo>
                  <a:cubicBezTo>
                    <a:pt x="21068" y="25488"/>
                    <a:pt x="21311" y="26699"/>
                    <a:pt x="21553" y="27910"/>
                  </a:cubicBezTo>
                  <a:cubicBezTo>
                    <a:pt x="21553" y="29847"/>
                    <a:pt x="21795" y="31542"/>
                    <a:pt x="22279" y="33237"/>
                  </a:cubicBezTo>
                  <a:cubicBezTo>
                    <a:pt x="23006" y="34690"/>
                    <a:pt x="23248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502"/>
                    <a:pt x="23248" y="41471"/>
                  </a:cubicBezTo>
                  <a:cubicBezTo>
                    <a:pt x="23248" y="41713"/>
                    <a:pt x="22764" y="42924"/>
                    <a:pt x="23006" y="42924"/>
                  </a:cubicBezTo>
                  <a:cubicBezTo>
                    <a:pt x="23058" y="42950"/>
                    <a:pt x="23111" y="42962"/>
                    <a:pt x="23162" y="42962"/>
                  </a:cubicBezTo>
                  <a:cubicBezTo>
                    <a:pt x="23589" y="42962"/>
                    <a:pt x="23974" y="42145"/>
                    <a:pt x="23974" y="41713"/>
                  </a:cubicBezTo>
                  <a:cubicBezTo>
                    <a:pt x="24077" y="41508"/>
                    <a:pt x="24179" y="41433"/>
                    <a:pt x="24263" y="41433"/>
                  </a:cubicBezTo>
                  <a:cubicBezTo>
                    <a:pt x="24378" y="41433"/>
                    <a:pt x="24459" y="41573"/>
                    <a:pt x="24459" y="41713"/>
                  </a:cubicBezTo>
                  <a:cubicBezTo>
                    <a:pt x="24459" y="42439"/>
                    <a:pt x="24217" y="43166"/>
                    <a:pt x="23974" y="44135"/>
                  </a:cubicBezTo>
                  <a:cubicBezTo>
                    <a:pt x="23974" y="44350"/>
                    <a:pt x="23398" y="45142"/>
                    <a:pt x="23614" y="45142"/>
                  </a:cubicBezTo>
                  <a:cubicBezTo>
                    <a:pt x="23641" y="45142"/>
                    <a:pt x="23679" y="45130"/>
                    <a:pt x="23732" y="45103"/>
                  </a:cubicBezTo>
                  <a:cubicBezTo>
                    <a:pt x="24701" y="44135"/>
                    <a:pt x="25427" y="43166"/>
                    <a:pt x="25912" y="41955"/>
                  </a:cubicBezTo>
                  <a:cubicBezTo>
                    <a:pt x="25912" y="41229"/>
                    <a:pt x="25912" y="38807"/>
                    <a:pt x="25912" y="37838"/>
                  </a:cubicBezTo>
                  <a:lnTo>
                    <a:pt x="25912" y="33237"/>
                  </a:ln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490" y="16528"/>
                  </a:cubicBezTo>
                  <a:cubicBezTo>
                    <a:pt x="23248" y="14591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7" y="10232"/>
                  </a:cubicBezTo>
                  <a:lnTo>
                    <a:pt x="15257" y="8779"/>
                  </a:lnTo>
                  <a:lnTo>
                    <a:pt x="15741" y="8537"/>
                  </a:lnTo>
                  <a:cubicBezTo>
                    <a:pt x="15983" y="8295"/>
                    <a:pt x="16467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rgbClr val="003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409325" y="2908950"/>
              <a:ext cx="647825" cy="1924200"/>
            </a:xfrm>
            <a:custGeom>
              <a:rect b="b" l="l" r="r" t="t"/>
              <a:pathLst>
                <a:path extrusionOk="0" h="76968" w="25913">
                  <a:moveTo>
                    <a:pt x="12866" y="0"/>
                  </a:moveTo>
                  <a:cubicBezTo>
                    <a:pt x="11201" y="0"/>
                    <a:pt x="9566" y="1090"/>
                    <a:pt x="9445" y="3270"/>
                  </a:cubicBezTo>
                  <a:cubicBezTo>
                    <a:pt x="9445" y="3270"/>
                    <a:pt x="9445" y="3512"/>
                    <a:pt x="9445" y="3512"/>
                  </a:cubicBez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687" y="8113"/>
                    <a:pt x="10172" y="8355"/>
                  </a:cubicBezTo>
                  <a:lnTo>
                    <a:pt x="10414" y="8597"/>
                  </a:lnTo>
                  <a:lnTo>
                    <a:pt x="10414" y="10050"/>
                  </a:lnTo>
                  <a:cubicBezTo>
                    <a:pt x="9445" y="11261"/>
                    <a:pt x="7992" y="12230"/>
                    <a:pt x="6539" y="12472"/>
                  </a:cubicBezTo>
                  <a:cubicBezTo>
                    <a:pt x="4360" y="12714"/>
                    <a:pt x="2665" y="14409"/>
                    <a:pt x="2180" y="16346"/>
                  </a:cubicBezTo>
                  <a:cubicBezTo>
                    <a:pt x="1938" y="17557"/>
                    <a:pt x="1938" y="19010"/>
                    <a:pt x="1938" y="20221"/>
                  </a:cubicBezTo>
                  <a:cubicBezTo>
                    <a:pt x="1454" y="22158"/>
                    <a:pt x="970" y="24338"/>
                    <a:pt x="727" y="26275"/>
                  </a:cubicBezTo>
                  <a:cubicBezTo>
                    <a:pt x="727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212" y="43953"/>
                    <a:pt x="2180" y="44679"/>
                  </a:cubicBezTo>
                  <a:cubicBezTo>
                    <a:pt x="2247" y="44712"/>
                    <a:pt x="2295" y="44727"/>
                    <a:pt x="2328" y="44727"/>
                  </a:cubicBezTo>
                  <a:cubicBezTo>
                    <a:pt x="2537" y="44727"/>
                    <a:pt x="2147" y="44129"/>
                    <a:pt x="1938" y="43710"/>
                  </a:cubicBezTo>
                  <a:cubicBezTo>
                    <a:pt x="1696" y="42984"/>
                    <a:pt x="1454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4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665" y="39109"/>
                    <a:pt x="2423" y="38141"/>
                  </a:cubicBezTo>
                  <a:lnTo>
                    <a:pt x="2423" y="37172"/>
                  </a:lnTo>
                  <a:cubicBezTo>
                    <a:pt x="2665" y="35719"/>
                    <a:pt x="3149" y="34266"/>
                    <a:pt x="3633" y="33055"/>
                  </a:cubicBezTo>
                  <a:cubicBezTo>
                    <a:pt x="4118" y="31118"/>
                    <a:pt x="4602" y="29423"/>
                    <a:pt x="4602" y="27486"/>
                  </a:cubicBezTo>
                  <a:cubicBezTo>
                    <a:pt x="4602" y="26517"/>
                    <a:pt x="4844" y="25306"/>
                    <a:pt x="5328" y="24338"/>
                  </a:cubicBezTo>
                  <a:cubicBezTo>
                    <a:pt x="5571" y="23611"/>
                    <a:pt x="5571" y="22885"/>
                    <a:pt x="5813" y="22885"/>
                  </a:cubicBezTo>
                  <a:cubicBezTo>
                    <a:pt x="6297" y="25548"/>
                    <a:pt x="6539" y="28212"/>
                    <a:pt x="6539" y="30634"/>
                  </a:cubicBezTo>
                  <a:cubicBezTo>
                    <a:pt x="6539" y="32813"/>
                    <a:pt x="5571" y="38141"/>
                    <a:pt x="5571" y="41289"/>
                  </a:cubicBezTo>
                  <a:cubicBezTo>
                    <a:pt x="5571" y="44195"/>
                    <a:pt x="6055" y="47101"/>
                    <a:pt x="6539" y="49764"/>
                  </a:cubicBezTo>
                  <a:cubicBezTo>
                    <a:pt x="6781" y="51702"/>
                    <a:pt x="7024" y="53881"/>
                    <a:pt x="7024" y="55818"/>
                  </a:cubicBezTo>
                  <a:cubicBezTo>
                    <a:pt x="6781" y="57514"/>
                    <a:pt x="6539" y="59209"/>
                    <a:pt x="6539" y="60904"/>
                  </a:cubicBezTo>
                  <a:cubicBezTo>
                    <a:pt x="7024" y="63568"/>
                    <a:pt x="7750" y="66231"/>
                    <a:pt x="8477" y="68653"/>
                  </a:cubicBezTo>
                  <a:cubicBezTo>
                    <a:pt x="8961" y="70348"/>
                    <a:pt x="9203" y="71801"/>
                    <a:pt x="9445" y="73496"/>
                  </a:cubicBezTo>
                  <a:cubicBezTo>
                    <a:pt x="9445" y="73981"/>
                    <a:pt x="7508" y="75434"/>
                    <a:pt x="7508" y="75918"/>
                  </a:cubicBezTo>
                  <a:cubicBezTo>
                    <a:pt x="7508" y="76402"/>
                    <a:pt x="8719" y="76402"/>
                    <a:pt x="9203" y="76644"/>
                  </a:cubicBezTo>
                  <a:cubicBezTo>
                    <a:pt x="9526" y="76644"/>
                    <a:pt x="10387" y="76967"/>
                    <a:pt x="11069" y="76967"/>
                  </a:cubicBezTo>
                  <a:cubicBezTo>
                    <a:pt x="11409" y="76967"/>
                    <a:pt x="11705" y="76886"/>
                    <a:pt x="11867" y="76644"/>
                  </a:cubicBezTo>
                  <a:cubicBezTo>
                    <a:pt x="12109" y="75918"/>
                    <a:pt x="12109" y="75191"/>
                    <a:pt x="11867" y="74465"/>
                  </a:cubicBezTo>
                  <a:cubicBezTo>
                    <a:pt x="11867" y="73981"/>
                    <a:pt x="11383" y="68653"/>
                    <a:pt x="11383" y="67442"/>
                  </a:cubicBezTo>
                  <a:cubicBezTo>
                    <a:pt x="11383" y="65989"/>
                    <a:pt x="11625" y="62357"/>
                    <a:pt x="11625" y="61388"/>
                  </a:cubicBezTo>
                  <a:cubicBezTo>
                    <a:pt x="11383" y="59451"/>
                    <a:pt x="11383" y="57514"/>
                    <a:pt x="11140" y="55576"/>
                  </a:cubicBezTo>
                  <a:cubicBezTo>
                    <a:pt x="11383" y="54366"/>
                    <a:pt x="11867" y="54366"/>
                    <a:pt x="11867" y="53155"/>
                  </a:cubicBezTo>
                  <a:cubicBezTo>
                    <a:pt x="11867" y="51702"/>
                    <a:pt x="12593" y="40562"/>
                    <a:pt x="12835" y="40078"/>
                  </a:cubicBezTo>
                  <a:cubicBezTo>
                    <a:pt x="13320" y="40562"/>
                    <a:pt x="13804" y="51702"/>
                    <a:pt x="14046" y="53155"/>
                  </a:cubicBezTo>
                  <a:cubicBezTo>
                    <a:pt x="14046" y="54366"/>
                    <a:pt x="14531" y="54366"/>
                    <a:pt x="14773" y="55576"/>
                  </a:cubicBezTo>
                  <a:cubicBezTo>
                    <a:pt x="14531" y="57514"/>
                    <a:pt x="14531" y="59451"/>
                    <a:pt x="14046" y="61388"/>
                  </a:cubicBezTo>
                  <a:cubicBezTo>
                    <a:pt x="14046" y="62357"/>
                    <a:pt x="14531" y="65989"/>
                    <a:pt x="14531" y="67442"/>
                  </a:cubicBezTo>
                  <a:cubicBezTo>
                    <a:pt x="14531" y="68653"/>
                    <a:pt x="14046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127" y="76886"/>
                    <a:pt x="14369" y="76967"/>
                    <a:pt x="14683" y="76967"/>
                  </a:cubicBezTo>
                  <a:cubicBezTo>
                    <a:pt x="15311" y="76967"/>
                    <a:pt x="16226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468" y="73496"/>
                  </a:cubicBezTo>
                  <a:cubicBezTo>
                    <a:pt x="16710" y="71801"/>
                    <a:pt x="16952" y="70348"/>
                    <a:pt x="17437" y="68653"/>
                  </a:cubicBezTo>
                  <a:cubicBezTo>
                    <a:pt x="18163" y="66231"/>
                    <a:pt x="18890" y="63568"/>
                    <a:pt x="19374" y="60904"/>
                  </a:cubicBezTo>
                  <a:cubicBezTo>
                    <a:pt x="19374" y="59209"/>
                    <a:pt x="19132" y="57514"/>
                    <a:pt x="18890" y="55818"/>
                  </a:cubicBezTo>
                  <a:cubicBezTo>
                    <a:pt x="18890" y="53881"/>
                    <a:pt x="19132" y="51702"/>
                    <a:pt x="19374" y="49764"/>
                  </a:cubicBezTo>
                  <a:cubicBezTo>
                    <a:pt x="19858" y="47101"/>
                    <a:pt x="20342" y="44195"/>
                    <a:pt x="20342" y="41289"/>
                  </a:cubicBezTo>
                  <a:cubicBezTo>
                    <a:pt x="20342" y="38141"/>
                    <a:pt x="19374" y="33055"/>
                    <a:pt x="19374" y="30634"/>
                  </a:cubicBezTo>
                  <a:cubicBezTo>
                    <a:pt x="19374" y="28212"/>
                    <a:pt x="19616" y="25548"/>
                    <a:pt x="20100" y="22885"/>
                  </a:cubicBezTo>
                  <a:cubicBezTo>
                    <a:pt x="20100" y="22885"/>
                    <a:pt x="20342" y="23611"/>
                    <a:pt x="20585" y="24338"/>
                  </a:cubicBezTo>
                  <a:cubicBezTo>
                    <a:pt x="21069" y="25306"/>
                    <a:pt x="21311" y="26517"/>
                    <a:pt x="21311" y="27728"/>
                  </a:cubicBezTo>
                  <a:cubicBezTo>
                    <a:pt x="21553" y="29423"/>
                    <a:pt x="21795" y="31360"/>
                    <a:pt x="22280" y="33055"/>
                  </a:cubicBezTo>
                  <a:cubicBezTo>
                    <a:pt x="22764" y="34508"/>
                    <a:pt x="23248" y="35961"/>
                    <a:pt x="23491" y="37414"/>
                  </a:cubicBezTo>
                  <a:lnTo>
                    <a:pt x="23491" y="38141"/>
                  </a:lnTo>
                  <a:cubicBezTo>
                    <a:pt x="23248" y="39109"/>
                    <a:pt x="23248" y="40078"/>
                    <a:pt x="23248" y="41289"/>
                  </a:cubicBezTo>
                  <a:cubicBezTo>
                    <a:pt x="23248" y="41531"/>
                    <a:pt x="22764" y="42742"/>
                    <a:pt x="23006" y="42742"/>
                  </a:cubicBezTo>
                  <a:cubicBezTo>
                    <a:pt x="23248" y="42742"/>
                    <a:pt x="23733" y="41773"/>
                    <a:pt x="23975" y="41289"/>
                  </a:cubicBezTo>
                  <a:cubicBezTo>
                    <a:pt x="24056" y="41127"/>
                    <a:pt x="24109" y="41074"/>
                    <a:pt x="24154" y="41074"/>
                  </a:cubicBezTo>
                  <a:cubicBezTo>
                    <a:pt x="24244" y="41074"/>
                    <a:pt x="24298" y="41289"/>
                    <a:pt x="24459" y="41289"/>
                  </a:cubicBezTo>
                  <a:cubicBezTo>
                    <a:pt x="24459" y="42257"/>
                    <a:pt x="24217" y="42984"/>
                    <a:pt x="23975" y="43710"/>
                  </a:cubicBezTo>
                  <a:cubicBezTo>
                    <a:pt x="23975" y="44142"/>
                    <a:pt x="23397" y="44959"/>
                    <a:pt x="23616" y="44959"/>
                  </a:cubicBezTo>
                  <a:cubicBezTo>
                    <a:pt x="23642" y="44959"/>
                    <a:pt x="23680" y="44947"/>
                    <a:pt x="23733" y="44921"/>
                  </a:cubicBezTo>
                  <a:cubicBezTo>
                    <a:pt x="24701" y="43953"/>
                    <a:pt x="25428" y="42742"/>
                    <a:pt x="25912" y="41531"/>
                  </a:cubicBezTo>
                  <a:cubicBezTo>
                    <a:pt x="25912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4" y="27243"/>
                    <a:pt x="24944" y="26275"/>
                  </a:cubicBezTo>
                  <a:cubicBezTo>
                    <a:pt x="24701" y="24338"/>
                    <a:pt x="24459" y="22158"/>
                    <a:pt x="23733" y="20221"/>
                  </a:cubicBezTo>
                  <a:cubicBezTo>
                    <a:pt x="23733" y="19010"/>
                    <a:pt x="23733" y="17557"/>
                    <a:pt x="23491" y="16346"/>
                  </a:cubicBezTo>
                  <a:cubicBezTo>
                    <a:pt x="23006" y="14409"/>
                    <a:pt x="21311" y="12714"/>
                    <a:pt x="19374" y="12472"/>
                  </a:cubicBezTo>
                  <a:cubicBezTo>
                    <a:pt x="17679" y="12230"/>
                    <a:pt x="16226" y="11261"/>
                    <a:pt x="15257" y="10050"/>
                  </a:cubicBezTo>
                  <a:lnTo>
                    <a:pt x="15257" y="8597"/>
                  </a:lnTo>
                  <a:lnTo>
                    <a:pt x="15499" y="8355"/>
                  </a:lnTo>
                  <a:cubicBezTo>
                    <a:pt x="15984" y="8113"/>
                    <a:pt x="16226" y="7628"/>
                    <a:pt x="16468" y="6902"/>
                  </a:cubicBezTo>
                  <a:lnTo>
                    <a:pt x="16468" y="6175"/>
                  </a:lnTo>
                  <a:cubicBezTo>
                    <a:pt x="17194" y="5691"/>
                    <a:pt x="16952" y="3754"/>
                    <a:pt x="16468" y="3754"/>
                  </a:cubicBezTo>
                  <a:lnTo>
                    <a:pt x="16468" y="3512"/>
                  </a:lnTo>
                  <a:cubicBezTo>
                    <a:pt x="16468" y="3512"/>
                    <a:pt x="16468" y="3270"/>
                    <a:pt x="16468" y="3270"/>
                  </a:cubicBezTo>
                  <a:cubicBezTo>
                    <a:pt x="16226" y="1090"/>
                    <a:pt x="14531" y="0"/>
                    <a:pt x="1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099500" y="2904400"/>
              <a:ext cx="653850" cy="1928750"/>
            </a:xfrm>
            <a:custGeom>
              <a:rect b="b" l="l" r="r" t="t"/>
              <a:pathLst>
                <a:path extrusionOk="0" h="77150" w="26154">
                  <a:moveTo>
                    <a:pt x="13107" y="1"/>
                  </a:moveTo>
                  <a:cubicBezTo>
                    <a:pt x="11382" y="1"/>
                    <a:pt x="9687" y="1151"/>
                    <a:pt x="9687" y="3452"/>
                  </a:cubicBezTo>
                  <a:lnTo>
                    <a:pt x="9687" y="3936"/>
                  </a:lnTo>
                  <a:cubicBezTo>
                    <a:pt x="9202" y="3936"/>
                    <a:pt x="8960" y="5873"/>
                    <a:pt x="9687" y="6357"/>
                  </a:cubicBezTo>
                  <a:lnTo>
                    <a:pt x="9687" y="7084"/>
                  </a:lnTo>
                  <a:cubicBezTo>
                    <a:pt x="9687" y="7810"/>
                    <a:pt x="9929" y="8295"/>
                    <a:pt x="10413" y="8537"/>
                  </a:cubicBezTo>
                  <a:lnTo>
                    <a:pt x="10655" y="8779"/>
                  </a:lnTo>
                  <a:lnTo>
                    <a:pt x="10655" y="10232"/>
                  </a:lnTo>
                  <a:cubicBezTo>
                    <a:pt x="9687" y="11443"/>
                    <a:pt x="8234" y="12412"/>
                    <a:pt x="6781" y="12654"/>
                  </a:cubicBezTo>
                  <a:cubicBezTo>
                    <a:pt x="4601" y="12896"/>
                    <a:pt x="2906" y="14591"/>
                    <a:pt x="2422" y="16528"/>
                  </a:cubicBezTo>
                  <a:cubicBezTo>
                    <a:pt x="2180" y="17739"/>
                    <a:pt x="2180" y="19192"/>
                    <a:pt x="2180" y="20403"/>
                  </a:cubicBezTo>
                  <a:cubicBezTo>
                    <a:pt x="1695" y="22340"/>
                    <a:pt x="1211" y="24520"/>
                    <a:pt x="969" y="26457"/>
                  </a:cubicBezTo>
                  <a:cubicBezTo>
                    <a:pt x="969" y="27183"/>
                    <a:pt x="242" y="31058"/>
                    <a:pt x="242" y="33237"/>
                  </a:cubicBezTo>
                  <a:cubicBezTo>
                    <a:pt x="242" y="35659"/>
                    <a:pt x="0" y="37112"/>
                    <a:pt x="0" y="37838"/>
                  </a:cubicBezTo>
                  <a:lnTo>
                    <a:pt x="0" y="41713"/>
                  </a:lnTo>
                  <a:cubicBezTo>
                    <a:pt x="485" y="42924"/>
                    <a:pt x="1211" y="44135"/>
                    <a:pt x="2422" y="44861"/>
                  </a:cubicBezTo>
                  <a:cubicBezTo>
                    <a:pt x="2455" y="44894"/>
                    <a:pt x="2475" y="44909"/>
                    <a:pt x="2483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5" y="43166"/>
                    <a:pt x="1695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682"/>
                    <a:pt x="2906" y="41471"/>
                    <a:pt x="2906" y="41229"/>
                  </a:cubicBezTo>
                  <a:cubicBezTo>
                    <a:pt x="2906" y="40260"/>
                    <a:pt x="2664" y="39291"/>
                    <a:pt x="2422" y="38323"/>
                  </a:cubicBezTo>
                  <a:cubicBezTo>
                    <a:pt x="2422" y="38081"/>
                    <a:pt x="2422" y="37596"/>
                    <a:pt x="2422" y="37354"/>
                  </a:cubicBezTo>
                  <a:cubicBezTo>
                    <a:pt x="2906" y="35901"/>
                    <a:pt x="3148" y="34448"/>
                    <a:pt x="3875" y="33237"/>
                  </a:cubicBezTo>
                  <a:cubicBezTo>
                    <a:pt x="4359" y="31300"/>
                    <a:pt x="4601" y="29605"/>
                    <a:pt x="4844" y="27668"/>
                  </a:cubicBezTo>
                  <a:cubicBezTo>
                    <a:pt x="4844" y="26699"/>
                    <a:pt x="5086" y="25488"/>
                    <a:pt x="5570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539" y="25730"/>
                    <a:pt x="6781" y="28394"/>
                    <a:pt x="6781" y="30816"/>
                  </a:cubicBezTo>
                  <a:cubicBezTo>
                    <a:pt x="6781" y="32995"/>
                    <a:pt x="5812" y="38323"/>
                    <a:pt x="5812" y="41471"/>
                  </a:cubicBezTo>
                  <a:cubicBezTo>
                    <a:pt x="5812" y="44377"/>
                    <a:pt x="6054" y="47283"/>
                    <a:pt x="6781" y="49946"/>
                  </a:cubicBezTo>
                  <a:cubicBezTo>
                    <a:pt x="7023" y="51884"/>
                    <a:pt x="7265" y="54063"/>
                    <a:pt x="7265" y="56000"/>
                  </a:cubicBezTo>
                  <a:cubicBezTo>
                    <a:pt x="7023" y="57696"/>
                    <a:pt x="6781" y="59391"/>
                    <a:pt x="6781" y="61086"/>
                  </a:cubicBezTo>
                  <a:cubicBezTo>
                    <a:pt x="7265" y="63750"/>
                    <a:pt x="7992" y="66413"/>
                    <a:pt x="8718" y="68835"/>
                  </a:cubicBezTo>
                  <a:cubicBezTo>
                    <a:pt x="9202" y="70530"/>
                    <a:pt x="9445" y="71983"/>
                    <a:pt x="9445" y="73678"/>
                  </a:cubicBezTo>
                  <a:cubicBezTo>
                    <a:pt x="9445" y="74163"/>
                    <a:pt x="7749" y="75616"/>
                    <a:pt x="7749" y="76100"/>
                  </a:cubicBezTo>
                  <a:cubicBezTo>
                    <a:pt x="7749" y="76584"/>
                    <a:pt x="8960" y="76584"/>
                    <a:pt x="9445" y="76826"/>
                  </a:cubicBezTo>
                  <a:cubicBezTo>
                    <a:pt x="9767" y="76826"/>
                    <a:pt x="10628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351" y="76100"/>
                    <a:pt x="12351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305"/>
                    <a:pt x="12108" y="53095"/>
                  </a:cubicBezTo>
                  <a:cubicBezTo>
                    <a:pt x="12108" y="51884"/>
                    <a:pt x="12835" y="40502"/>
                    <a:pt x="13077" y="40260"/>
                  </a:cubicBezTo>
                  <a:cubicBezTo>
                    <a:pt x="13319" y="40502"/>
                    <a:pt x="14046" y="51884"/>
                    <a:pt x="14046" y="53095"/>
                  </a:cubicBezTo>
                  <a:cubicBezTo>
                    <a:pt x="14288" y="54305"/>
                    <a:pt x="14772" y="54548"/>
                    <a:pt x="14772" y="55758"/>
                  </a:cubicBezTo>
                  <a:cubicBezTo>
                    <a:pt x="14772" y="57696"/>
                    <a:pt x="14772" y="59391"/>
                    <a:pt x="14530" y="61328"/>
                  </a:cubicBezTo>
                  <a:cubicBezTo>
                    <a:pt x="14530" y="62539"/>
                    <a:pt x="14772" y="66171"/>
                    <a:pt x="14772" y="67382"/>
                  </a:cubicBezTo>
                  <a:cubicBezTo>
                    <a:pt x="14772" y="68593"/>
                    <a:pt x="14288" y="74163"/>
                    <a:pt x="14288" y="74647"/>
                  </a:cubicBezTo>
                  <a:cubicBezTo>
                    <a:pt x="14046" y="75373"/>
                    <a:pt x="14046" y="76100"/>
                    <a:pt x="14288" y="76826"/>
                  </a:cubicBezTo>
                  <a:cubicBezTo>
                    <a:pt x="14363" y="76977"/>
                    <a:pt x="14578" y="77034"/>
                    <a:pt x="14860" y="77034"/>
                  </a:cubicBezTo>
                  <a:cubicBezTo>
                    <a:pt x="15488" y="77034"/>
                    <a:pt x="16450" y="76751"/>
                    <a:pt x="16952" y="76584"/>
                  </a:cubicBezTo>
                  <a:cubicBezTo>
                    <a:pt x="17436" y="76342"/>
                    <a:pt x="18647" y="76584"/>
                    <a:pt x="18647" y="75858"/>
                  </a:cubicBezTo>
                  <a:cubicBezTo>
                    <a:pt x="18647" y="75131"/>
                    <a:pt x="16952" y="74163"/>
                    <a:pt x="16709" y="73436"/>
                  </a:cubicBezTo>
                  <a:cubicBezTo>
                    <a:pt x="16952" y="71983"/>
                    <a:pt x="17194" y="70288"/>
                    <a:pt x="17678" y="68835"/>
                  </a:cubicBezTo>
                  <a:cubicBezTo>
                    <a:pt x="18405" y="66171"/>
                    <a:pt x="19131" y="63507"/>
                    <a:pt x="19615" y="60844"/>
                  </a:cubicBezTo>
                  <a:cubicBezTo>
                    <a:pt x="19615" y="59149"/>
                    <a:pt x="19373" y="57453"/>
                    <a:pt x="19131" y="55758"/>
                  </a:cubicBezTo>
                  <a:cubicBezTo>
                    <a:pt x="19131" y="53821"/>
                    <a:pt x="19373" y="51884"/>
                    <a:pt x="19615" y="49704"/>
                  </a:cubicBezTo>
                  <a:cubicBezTo>
                    <a:pt x="20100" y="47041"/>
                    <a:pt x="20342" y="44377"/>
                    <a:pt x="20584" y="41713"/>
                  </a:cubicBezTo>
                  <a:cubicBezTo>
                    <a:pt x="20584" y="38323"/>
                    <a:pt x="19373" y="33237"/>
                    <a:pt x="19615" y="31058"/>
                  </a:cubicBezTo>
                  <a:cubicBezTo>
                    <a:pt x="19373" y="28394"/>
                    <a:pt x="19615" y="25730"/>
                    <a:pt x="20100" y="23067"/>
                  </a:cubicBezTo>
                  <a:cubicBezTo>
                    <a:pt x="20100" y="23067"/>
                    <a:pt x="20584" y="23793"/>
                    <a:pt x="20826" y="24520"/>
                  </a:cubicBezTo>
                  <a:cubicBezTo>
                    <a:pt x="21068" y="25488"/>
                    <a:pt x="21310" y="26699"/>
                    <a:pt x="21553" y="27910"/>
                  </a:cubicBezTo>
                  <a:cubicBezTo>
                    <a:pt x="21553" y="29847"/>
                    <a:pt x="21795" y="31542"/>
                    <a:pt x="22279" y="33237"/>
                  </a:cubicBezTo>
                  <a:cubicBezTo>
                    <a:pt x="23006" y="34690"/>
                    <a:pt x="23490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502"/>
                    <a:pt x="23248" y="41471"/>
                  </a:cubicBezTo>
                  <a:cubicBezTo>
                    <a:pt x="23248" y="41713"/>
                    <a:pt x="22763" y="42924"/>
                    <a:pt x="23248" y="42924"/>
                  </a:cubicBezTo>
                  <a:cubicBezTo>
                    <a:pt x="23300" y="42950"/>
                    <a:pt x="23350" y="42962"/>
                    <a:pt x="23397" y="42962"/>
                  </a:cubicBezTo>
                  <a:cubicBezTo>
                    <a:pt x="23784" y="42962"/>
                    <a:pt x="24000" y="42145"/>
                    <a:pt x="24216" y="41713"/>
                  </a:cubicBezTo>
                  <a:cubicBezTo>
                    <a:pt x="24319" y="41508"/>
                    <a:pt x="24378" y="41433"/>
                    <a:pt x="24430" y="41433"/>
                  </a:cubicBezTo>
                  <a:cubicBezTo>
                    <a:pt x="24502" y="41433"/>
                    <a:pt x="24561" y="41573"/>
                    <a:pt x="24701" y="41713"/>
                  </a:cubicBezTo>
                  <a:cubicBezTo>
                    <a:pt x="24701" y="42439"/>
                    <a:pt x="24459" y="43166"/>
                    <a:pt x="24216" y="44135"/>
                  </a:cubicBezTo>
                  <a:cubicBezTo>
                    <a:pt x="24216" y="44350"/>
                    <a:pt x="23640" y="45142"/>
                    <a:pt x="23856" y="45142"/>
                  </a:cubicBezTo>
                  <a:cubicBezTo>
                    <a:pt x="23883" y="45142"/>
                    <a:pt x="23921" y="45130"/>
                    <a:pt x="23974" y="45103"/>
                  </a:cubicBezTo>
                  <a:cubicBezTo>
                    <a:pt x="24943" y="44135"/>
                    <a:pt x="25669" y="43166"/>
                    <a:pt x="26154" y="41955"/>
                  </a:cubicBezTo>
                  <a:cubicBezTo>
                    <a:pt x="26154" y="41229"/>
                    <a:pt x="26154" y="38807"/>
                    <a:pt x="26154" y="37838"/>
                  </a:cubicBezTo>
                  <a:lnTo>
                    <a:pt x="26154" y="33237"/>
                  </a:lnTo>
                  <a:cubicBezTo>
                    <a:pt x="26154" y="31300"/>
                    <a:pt x="25185" y="27425"/>
                    <a:pt x="25185" y="26457"/>
                  </a:cubicBezTo>
                  <a:cubicBezTo>
                    <a:pt x="24943" y="24520"/>
                    <a:pt x="24459" y="22340"/>
                    <a:pt x="23974" y="20403"/>
                  </a:cubicBezTo>
                  <a:cubicBezTo>
                    <a:pt x="23974" y="19192"/>
                    <a:pt x="23974" y="17739"/>
                    <a:pt x="23732" y="16528"/>
                  </a:cubicBezTo>
                  <a:cubicBezTo>
                    <a:pt x="23248" y="14591"/>
                    <a:pt x="21553" y="12896"/>
                    <a:pt x="19373" y="12654"/>
                  </a:cubicBezTo>
                  <a:cubicBezTo>
                    <a:pt x="17920" y="12412"/>
                    <a:pt x="16467" y="11443"/>
                    <a:pt x="15499" y="10232"/>
                  </a:cubicBezTo>
                  <a:lnTo>
                    <a:pt x="15499" y="8779"/>
                  </a:lnTo>
                  <a:lnTo>
                    <a:pt x="15741" y="8537"/>
                  </a:lnTo>
                  <a:cubicBezTo>
                    <a:pt x="16225" y="8295"/>
                    <a:pt x="16467" y="7810"/>
                    <a:pt x="16709" y="7084"/>
                  </a:cubicBezTo>
                  <a:lnTo>
                    <a:pt x="16709" y="6357"/>
                  </a:lnTo>
                  <a:cubicBezTo>
                    <a:pt x="17436" y="5873"/>
                    <a:pt x="17194" y="3936"/>
                    <a:pt x="16709" y="3936"/>
                  </a:cubicBezTo>
                  <a:lnTo>
                    <a:pt x="16709" y="3452"/>
                  </a:lnTo>
                  <a:cubicBezTo>
                    <a:pt x="16588" y="1151"/>
                    <a:pt x="14833" y="1"/>
                    <a:pt x="1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795700" y="2908950"/>
              <a:ext cx="653875" cy="1924200"/>
            </a:xfrm>
            <a:custGeom>
              <a:rect b="b" l="l" r="r" t="t"/>
              <a:pathLst>
                <a:path extrusionOk="0" h="76968" w="26155">
                  <a:moveTo>
                    <a:pt x="12956" y="0"/>
                  </a:moveTo>
                  <a:cubicBezTo>
                    <a:pt x="11322" y="0"/>
                    <a:pt x="9687" y="1090"/>
                    <a:pt x="9445" y="3270"/>
                  </a:cubicBezTo>
                  <a:lnTo>
                    <a:pt x="9445" y="3512"/>
                  </a:lnTo>
                  <a:lnTo>
                    <a:pt x="9445" y="3754"/>
                  </a:lnTo>
                  <a:cubicBezTo>
                    <a:pt x="8961" y="3754"/>
                    <a:pt x="8719" y="5691"/>
                    <a:pt x="9445" y="6175"/>
                  </a:cubicBezTo>
                  <a:lnTo>
                    <a:pt x="9445" y="6902"/>
                  </a:lnTo>
                  <a:cubicBezTo>
                    <a:pt x="9445" y="7628"/>
                    <a:pt x="9929" y="8113"/>
                    <a:pt x="10172" y="8355"/>
                  </a:cubicBezTo>
                  <a:lnTo>
                    <a:pt x="10656" y="8597"/>
                  </a:lnTo>
                  <a:lnTo>
                    <a:pt x="10656" y="10050"/>
                  </a:lnTo>
                  <a:cubicBezTo>
                    <a:pt x="9687" y="11261"/>
                    <a:pt x="8234" y="12230"/>
                    <a:pt x="6539" y="12472"/>
                  </a:cubicBezTo>
                  <a:cubicBezTo>
                    <a:pt x="4360" y="12714"/>
                    <a:pt x="2665" y="14409"/>
                    <a:pt x="2180" y="16346"/>
                  </a:cubicBezTo>
                  <a:cubicBezTo>
                    <a:pt x="2180" y="17557"/>
                    <a:pt x="1938" y="19010"/>
                    <a:pt x="1938" y="20221"/>
                  </a:cubicBezTo>
                  <a:cubicBezTo>
                    <a:pt x="1454" y="22158"/>
                    <a:pt x="1212" y="24338"/>
                    <a:pt x="969" y="26275"/>
                  </a:cubicBezTo>
                  <a:cubicBezTo>
                    <a:pt x="969" y="27001"/>
                    <a:pt x="1" y="30876"/>
                    <a:pt x="1" y="33055"/>
                  </a:cubicBezTo>
                  <a:lnTo>
                    <a:pt x="1" y="37656"/>
                  </a:lnTo>
                  <a:lnTo>
                    <a:pt x="1" y="41531"/>
                  </a:lnTo>
                  <a:cubicBezTo>
                    <a:pt x="485" y="42742"/>
                    <a:pt x="1454" y="43953"/>
                    <a:pt x="2180" y="44679"/>
                  </a:cubicBezTo>
                  <a:cubicBezTo>
                    <a:pt x="2246" y="44712"/>
                    <a:pt x="2295" y="44727"/>
                    <a:pt x="2328" y="44727"/>
                  </a:cubicBezTo>
                  <a:cubicBezTo>
                    <a:pt x="2537" y="44727"/>
                    <a:pt x="2147" y="44129"/>
                    <a:pt x="1938" y="43710"/>
                  </a:cubicBezTo>
                  <a:cubicBezTo>
                    <a:pt x="1696" y="42984"/>
                    <a:pt x="1696" y="42015"/>
                    <a:pt x="1454" y="41289"/>
                  </a:cubicBezTo>
                  <a:cubicBezTo>
                    <a:pt x="1454" y="41149"/>
                    <a:pt x="1535" y="41009"/>
                    <a:pt x="1649" y="41009"/>
                  </a:cubicBezTo>
                  <a:cubicBezTo>
                    <a:pt x="1733" y="41009"/>
                    <a:pt x="1836" y="41084"/>
                    <a:pt x="1938" y="41289"/>
                  </a:cubicBezTo>
                  <a:cubicBezTo>
                    <a:pt x="2180" y="41773"/>
                    <a:pt x="2665" y="42742"/>
                    <a:pt x="2907" y="42742"/>
                  </a:cubicBezTo>
                  <a:cubicBezTo>
                    <a:pt x="3149" y="42500"/>
                    <a:pt x="2907" y="41289"/>
                    <a:pt x="2907" y="41047"/>
                  </a:cubicBezTo>
                  <a:cubicBezTo>
                    <a:pt x="2907" y="40078"/>
                    <a:pt x="2907" y="39109"/>
                    <a:pt x="2422" y="38141"/>
                  </a:cubicBezTo>
                  <a:lnTo>
                    <a:pt x="2422" y="37172"/>
                  </a:lnTo>
                  <a:cubicBezTo>
                    <a:pt x="2907" y="35719"/>
                    <a:pt x="3391" y="34266"/>
                    <a:pt x="3875" y="33055"/>
                  </a:cubicBezTo>
                  <a:cubicBezTo>
                    <a:pt x="4360" y="31118"/>
                    <a:pt x="4602" y="29423"/>
                    <a:pt x="4602" y="27486"/>
                  </a:cubicBezTo>
                  <a:cubicBezTo>
                    <a:pt x="4844" y="26517"/>
                    <a:pt x="5086" y="25306"/>
                    <a:pt x="5328" y="24338"/>
                  </a:cubicBezTo>
                  <a:cubicBezTo>
                    <a:pt x="5571" y="23611"/>
                    <a:pt x="5813" y="22885"/>
                    <a:pt x="6055" y="22885"/>
                  </a:cubicBezTo>
                  <a:cubicBezTo>
                    <a:pt x="6539" y="25548"/>
                    <a:pt x="6781" y="28212"/>
                    <a:pt x="6539" y="30634"/>
                  </a:cubicBezTo>
                  <a:cubicBezTo>
                    <a:pt x="6539" y="32813"/>
                    <a:pt x="5813" y="38141"/>
                    <a:pt x="5813" y="41289"/>
                  </a:cubicBezTo>
                  <a:cubicBezTo>
                    <a:pt x="5813" y="44195"/>
                    <a:pt x="6055" y="47101"/>
                    <a:pt x="6781" y="49764"/>
                  </a:cubicBezTo>
                  <a:cubicBezTo>
                    <a:pt x="7023" y="51702"/>
                    <a:pt x="7023" y="53881"/>
                    <a:pt x="7266" y="55818"/>
                  </a:cubicBezTo>
                  <a:cubicBezTo>
                    <a:pt x="6781" y="57514"/>
                    <a:pt x="6781" y="59209"/>
                    <a:pt x="6781" y="60904"/>
                  </a:cubicBezTo>
                  <a:cubicBezTo>
                    <a:pt x="7266" y="63568"/>
                    <a:pt x="7750" y="66231"/>
                    <a:pt x="8719" y="68653"/>
                  </a:cubicBezTo>
                  <a:cubicBezTo>
                    <a:pt x="8961" y="70348"/>
                    <a:pt x="9445" y="71801"/>
                    <a:pt x="9445" y="73496"/>
                  </a:cubicBezTo>
                  <a:cubicBezTo>
                    <a:pt x="9445" y="73981"/>
                    <a:pt x="7750" y="75434"/>
                    <a:pt x="7750" y="75918"/>
                  </a:cubicBezTo>
                  <a:cubicBezTo>
                    <a:pt x="7750" y="76402"/>
                    <a:pt x="8961" y="76402"/>
                    <a:pt x="9445" y="76644"/>
                  </a:cubicBezTo>
                  <a:cubicBezTo>
                    <a:pt x="9768" y="76644"/>
                    <a:pt x="10629" y="76967"/>
                    <a:pt x="11311" y="76967"/>
                  </a:cubicBezTo>
                  <a:cubicBezTo>
                    <a:pt x="11651" y="76967"/>
                    <a:pt x="11947" y="76886"/>
                    <a:pt x="12109" y="76644"/>
                  </a:cubicBezTo>
                  <a:cubicBezTo>
                    <a:pt x="12351" y="75918"/>
                    <a:pt x="12351" y="75191"/>
                    <a:pt x="12109" y="74465"/>
                  </a:cubicBezTo>
                  <a:cubicBezTo>
                    <a:pt x="12109" y="73981"/>
                    <a:pt x="11625" y="68653"/>
                    <a:pt x="11625" y="67442"/>
                  </a:cubicBezTo>
                  <a:cubicBezTo>
                    <a:pt x="11625" y="65989"/>
                    <a:pt x="11867" y="62357"/>
                    <a:pt x="11867" y="61388"/>
                  </a:cubicBezTo>
                  <a:cubicBezTo>
                    <a:pt x="11625" y="59451"/>
                    <a:pt x="11382" y="57514"/>
                    <a:pt x="11382" y="55576"/>
                  </a:cubicBezTo>
                  <a:cubicBezTo>
                    <a:pt x="11625" y="54366"/>
                    <a:pt x="11867" y="54366"/>
                    <a:pt x="12109" y="53155"/>
                  </a:cubicBezTo>
                  <a:cubicBezTo>
                    <a:pt x="12109" y="51702"/>
                    <a:pt x="12835" y="40562"/>
                    <a:pt x="13078" y="40078"/>
                  </a:cubicBezTo>
                  <a:cubicBezTo>
                    <a:pt x="13320" y="40562"/>
                    <a:pt x="14046" y="51702"/>
                    <a:pt x="14046" y="53155"/>
                  </a:cubicBezTo>
                  <a:cubicBezTo>
                    <a:pt x="14288" y="54366"/>
                    <a:pt x="14773" y="54366"/>
                    <a:pt x="14773" y="55576"/>
                  </a:cubicBezTo>
                  <a:cubicBezTo>
                    <a:pt x="14773" y="57514"/>
                    <a:pt x="14530" y="59451"/>
                    <a:pt x="14288" y="61388"/>
                  </a:cubicBezTo>
                  <a:cubicBezTo>
                    <a:pt x="14288" y="62357"/>
                    <a:pt x="14530" y="65989"/>
                    <a:pt x="14530" y="67442"/>
                  </a:cubicBezTo>
                  <a:cubicBezTo>
                    <a:pt x="14530" y="68653"/>
                    <a:pt x="14288" y="73981"/>
                    <a:pt x="14046" y="74465"/>
                  </a:cubicBezTo>
                  <a:cubicBezTo>
                    <a:pt x="13804" y="75191"/>
                    <a:pt x="13804" y="75918"/>
                    <a:pt x="14046" y="76644"/>
                  </a:cubicBezTo>
                  <a:cubicBezTo>
                    <a:pt x="14208" y="76886"/>
                    <a:pt x="14504" y="76967"/>
                    <a:pt x="14844" y="76967"/>
                  </a:cubicBezTo>
                  <a:cubicBezTo>
                    <a:pt x="15526" y="76967"/>
                    <a:pt x="16387" y="76644"/>
                    <a:pt x="16710" y="76644"/>
                  </a:cubicBezTo>
                  <a:cubicBezTo>
                    <a:pt x="17194" y="76402"/>
                    <a:pt x="18405" y="76644"/>
                    <a:pt x="18405" y="75918"/>
                  </a:cubicBezTo>
                  <a:cubicBezTo>
                    <a:pt x="18405" y="75191"/>
                    <a:pt x="16710" y="73981"/>
                    <a:pt x="16710" y="73496"/>
                  </a:cubicBezTo>
                  <a:cubicBezTo>
                    <a:pt x="16952" y="71801"/>
                    <a:pt x="17194" y="70348"/>
                    <a:pt x="17436" y="68653"/>
                  </a:cubicBezTo>
                  <a:cubicBezTo>
                    <a:pt x="18405" y="66231"/>
                    <a:pt x="18889" y="63568"/>
                    <a:pt x="19616" y="60904"/>
                  </a:cubicBezTo>
                  <a:cubicBezTo>
                    <a:pt x="19374" y="59209"/>
                    <a:pt x="19374" y="57514"/>
                    <a:pt x="19132" y="55818"/>
                  </a:cubicBezTo>
                  <a:cubicBezTo>
                    <a:pt x="19132" y="53881"/>
                    <a:pt x="19132" y="51702"/>
                    <a:pt x="19616" y="49764"/>
                  </a:cubicBezTo>
                  <a:cubicBezTo>
                    <a:pt x="20100" y="47101"/>
                    <a:pt x="20342" y="44195"/>
                    <a:pt x="20585" y="41289"/>
                  </a:cubicBezTo>
                  <a:cubicBezTo>
                    <a:pt x="20585" y="38141"/>
                    <a:pt x="19616" y="33055"/>
                    <a:pt x="19616" y="30634"/>
                  </a:cubicBezTo>
                  <a:cubicBezTo>
                    <a:pt x="19616" y="28212"/>
                    <a:pt x="19858" y="25548"/>
                    <a:pt x="20100" y="22885"/>
                  </a:cubicBezTo>
                  <a:cubicBezTo>
                    <a:pt x="20100" y="22885"/>
                    <a:pt x="20585" y="23611"/>
                    <a:pt x="20827" y="24338"/>
                  </a:cubicBezTo>
                  <a:cubicBezTo>
                    <a:pt x="21069" y="25306"/>
                    <a:pt x="21311" y="26517"/>
                    <a:pt x="21553" y="27728"/>
                  </a:cubicBezTo>
                  <a:cubicBezTo>
                    <a:pt x="21553" y="29423"/>
                    <a:pt x="22037" y="31360"/>
                    <a:pt x="22522" y="33055"/>
                  </a:cubicBezTo>
                  <a:cubicBezTo>
                    <a:pt x="23006" y="34508"/>
                    <a:pt x="23490" y="35961"/>
                    <a:pt x="23733" y="37414"/>
                  </a:cubicBezTo>
                  <a:lnTo>
                    <a:pt x="23733" y="38141"/>
                  </a:lnTo>
                  <a:cubicBezTo>
                    <a:pt x="23490" y="39109"/>
                    <a:pt x="23248" y="40078"/>
                    <a:pt x="23248" y="41289"/>
                  </a:cubicBezTo>
                  <a:cubicBezTo>
                    <a:pt x="23248" y="41531"/>
                    <a:pt x="23006" y="42742"/>
                    <a:pt x="23248" y="42742"/>
                  </a:cubicBezTo>
                  <a:cubicBezTo>
                    <a:pt x="23733" y="42742"/>
                    <a:pt x="24217" y="41773"/>
                    <a:pt x="24217" y="41289"/>
                  </a:cubicBezTo>
                  <a:cubicBezTo>
                    <a:pt x="24298" y="41127"/>
                    <a:pt x="24378" y="41074"/>
                    <a:pt x="24450" y="41074"/>
                  </a:cubicBezTo>
                  <a:cubicBezTo>
                    <a:pt x="24594" y="41074"/>
                    <a:pt x="24701" y="41289"/>
                    <a:pt x="24701" y="41289"/>
                  </a:cubicBezTo>
                  <a:cubicBezTo>
                    <a:pt x="24701" y="42257"/>
                    <a:pt x="24459" y="42984"/>
                    <a:pt x="24217" y="43710"/>
                  </a:cubicBezTo>
                  <a:cubicBezTo>
                    <a:pt x="24217" y="44142"/>
                    <a:pt x="23639" y="44959"/>
                    <a:pt x="23858" y="44959"/>
                  </a:cubicBezTo>
                  <a:cubicBezTo>
                    <a:pt x="23884" y="44959"/>
                    <a:pt x="23922" y="44947"/>
                    <a:pt x="23975" y="44921"/>
                  </a:cubicBezTo>
                  <a:cubicBezTo>
                    <a:pt x="24943" y="43953"/>
                    <a:pt x="25670" y="42742"/>
                    <a:pt x="26154" y="41531"/>
                  </a:cubicBezTo>
                  <a:cubicBezTo>
                    <a:pt x="26154" y="41047"/>
                    <a:pt x="25912" y="38625"/>
                    <a:pt x="25912" y="37656"/>
                  </a:cubicBezTo>
                  <a:lnTo>
                    <a:pt x="25912" y="33055"/>
                  </a:lnTo>
                  <a:cubicBezTo>
                    <a:pt x="25912" y="31118"/>
                    <a:pt x="24943" y="27243"/>
                    <a:pt x="24943" y="26275"/>
                  </a:cubicBezTo>
                  <a:cubicBezTo>
                    <a:pt x="24701" y="24338"/>
                    <a:pt x="24459" y="22158"/>
                    <a:pt x="23975" y="20221"/>
                  </a:cubicBezTo>
                  <a:cubicBezTo>
                    <a:pt x="23975" y="19010"/>
                    <a:pt x="23733" y="17557"/>
                    <a:pt x="23733" y="16346"/>
                  </a:cubicBezTo>
                  <a:cubicBezTo>
                    <a:pt x="23248" y="14409"/>
                    <a:pt x="21553" y="12714"/>
                    <a:pt x="19374" y="12472"/>
                  </a:cubicBezTo>
                  <a:cubicBezTo>
                    <a:pt x="17679" y="12230"/>
                    <a:pt x="16226" y="11261"/>
                    <a:pt x="15499" y="10050"/>
                  </a:cubicBezTo>
                  <a:lnTo>
                    <a:pt x="15499" y="8597"/>
                  </a:lnTo>
                  <a:lnTo>
                    <a:pt x="15741" y="8355"/>
                  </a:lnTo>
                  <a:cubicBezTo>
                    <a:pt x="16226" y="8113"/>
                    <a:pt x="16468" y="7628"/>
                    <a:pt x="16468" y="6902"/>
                  </a:cubicBezTo>
                  <a:lnTo>
                    <a:pt x="16468" y="6175"/>
                  </a:lnTo>
                  <a:cubicBezTo>
                    <a:pt x="17436" y="5691"/>
                    <a:pt x="16952" y="3754"/>
                    <a:pt x="16468" y="3754"/>
                  </a:cubicBezTo>
                  <a:lnTo>
                    <a:pt x="16468" y="3512"/>
                  </a:lnTo>
                  <a:cubicBezTo>
                    <a:pt x="16468" y="3512"/>
                    <a:pt x="16468" y="3270"/>
                    <a:pt x="16468" y="3270"/>
                  </a:cubicBezTo>
                  <a:cubicBezTo>
                    <a:pt x="16226" y="1090"/>
                    <a:pt x="14591" y="0"/>
                    <a:pt x="12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6491925" y="2904400"/>
              <a:ext cx="653850" cy="1928750"/>
            </a:xfrm>
            <a:custGeom>
              <a:rect b="b" l="l" r="r" t="t"/>
              <a:pathLst>
                <a:path extrusionOk="0" h="77150" w="26154">
                  <a:moveTo>
                    <a:pt x="12956" y="1"/>
                  </a:moveTo>
                  <a:cubicBezTo>
                    <a:pt x="11200" y="1"/>
                    <a:pt x="9445" y="1151"/>
                    <a:pt x="9445" y="3452"/>
                  </a:cubicBezTo>
                  <a:lnTo>
                    <a:pt x="9445" y="3936"/>
                  </a:lnTo>
                  <a:cubicBezTo>
                    <a:pt x="8960" y="3936"/>
                    <a:pt x="8718" y="5873"/>
                    <a:pt x="9445" y="6357"/>
                  </a:cubicBezTo>
                  <a:lnTo>
                    <a:pt x="9445" y="7084"/>
                  </a:lnTo>
                  <a:cubicBezTo>
                    <a:pt x="9445" y="7810"/>
                    <a:pt x="9687" y="8295"/>
                    <a:pt x="10171" y="8537"/>
                  </a:cubicBezTo>
                  <a:lnTo>
                    <a:pt x="10413" y="8779"/>
                  </a:lnTo>
                  <a:lnTo>
                    <a:pt x="10413" y="10232"/>
                  </a:lnTo>
                  <a:cubicBezTo>
                    <a:pt x="9445" y="11443"/>
                    <a:pt x="7992" y="12412"/>
                    <a:pt x="6539" y="12654"/>
                  </a:cubicBezTo>
                  <a:cubicBezTo>
                    <a:pt x="4359" y="12896"/>
                    <a:pt x="2664" y="14591"/>
                    <a:pt x="2180" y="16528"/>
                  </a:cubicBezTo>
                  <a:cubicBezTo>
                    <a:pt x="1938" y="17739"/>
                    <a:pt x="1938" y="19192"/>
                    <a:pt x="1938" y="20403"/>
                  </a:cubicBezTo>
                  <a:cubicBezTo>
                    <a:pt x="1453" y="22340"/>
                    <a:pt x="969" y="24520"/>
                    <a:pt x="969" y="26457"/>
                  </a:cubicBezTo>
                  <a:cubicBezTo>
                    <a:pt x="969" y="27183"/>
                    <a:pt x="0" y="31058"/>
                    <a:pt x="0" y="33237"/>
                  </a:cubicBezTo>
                  <a:lnTo>
                    <a:pt x="0" y="37838"/>
                  </a:lnTo>
                  <a:lnTo>
                    <a:pt x="0" y="41713"/>
                  </a:lnTo>
                  <a:cubicBezTo>
                    <a:pt x="485" y="42924"/>
                    <a:pt x="1211" y="44135"/>
                    <a:pt x="2180" y="44861"/>
                  </a:cubicBezTo>
                  <a:cubicBezTo>
                    <a:pt x="2246" y="44894"/>
                    <a:pt x="2294" y="44909"/>
                    <a:pt x="2327" y="44909"/>
                  </a:cubicBezTo>
                  <a:cubicBezTo>
                    <a:pt x="2536" y="44909"/>
                    <a:pt x="2147" y="44311"/>
                    <a:pt x="1938" y="43892"/>
                  </a:cubicBezTo>
                  <a:cubicBezTo>
                    <a:pt x="1695" y="43166"/>
                    <a:pt x="1453" y="42197"/>
                    <a:pt x="1453" y="41471"/>
                  </a:cubicBezTo>
                  <a:cubicBezTo>
                    <a:pt x="1453" y="41331"/>
                    <a:pt x="1534" y="41191"/>
                    <a:pt x="1649" y="41191"/>
                  </a:cubicBezTo>
                  <a:cubicBezTo>
                    <a:pt x="1733" y="41191"/>
                    <a:pt x="1835" y="41266"/>
                    <a:pt x="1938" y="41471"/>
                  </a:cubicBezTo>
                  <a:cubicBezTo>
                    <a:pt x="2180" y="41955"/>
                    <a:pt x="2664" y="42924"/>
                    <a:pt x="2906" y="42924"/>
                  </a:cubicBezTo>
                  <a:cubicBezTo>
                    <a:pt x="3148" y="42682"/>
                    <a:pt x="2664" y="41471"/>
                    <a:pt x="2664" y="41229"/>
                  </a:cubicBezTo>
                  <a:cubicBezTo>
                    <a:pt x="2664" y="40260"/>
                    <a:pt x="2664" y="39291"/>
                    <a:pt x="2180" y="38323"/>
                  </a:cubicBezTo>
                  <a:cubicBezTo>
                    <a:pt x="2180" y="38081"/>
                    <a:pt x="2180" y="37596"/>
                    <a:pt x="2180" y="37354"/>
                  </a:cubicBezTo>
                  <a:cubicBezTo>
                    <a:pt x="2664" y="35901"/>
                    <a:pt x="3148" y="34448"/>
                    <a:pt x="3633" y="33237"/>
                  </a:cubicBezTo>
                  <a:cubicBezTo>
                    <a:pt x="4117" y="31300"/>
                    <a:pt x="4359" y="29605"/>
                    <a:pt x="4601" y="27668"/>
                  </a:cubicBezTo>
                  <a:cubicBezTo>
                    <a:pt x="4601" y="26699"/>
                    <a:pt x="4844" y="25488"/>
                    <a:pt x="5328" y="24520"/>
                  </a:cubicBezTo>
                  <a:cubicBezTo>
                    <a:pt x="5570" y="23793"/>
                    <a:pt x="5812" y="23067"/>
                    <a:pt x="6054" y="23067"/>
                  </a:cubicBezTo>
                  <a:cubicBezTo>
                    <a:pt x="6297" y="25730"/>
                    <a:pt x="6539" y="28394"/>
                    <a:pt x="6539" y="30816"/>
                  </a:cubicBezTo>
                  <a:cubicBezTo>
                    <a:pt x="6539" y="32995"/>
                    <a:pt x="5570" y="38323"/>
                    <a:pt x="5570" y="41471"/>
                  </a:cubicBezTo>
                  <a:cubicBezTo>
                    <a:pt x="5812" y="44377"/>
                    <a:pt x="6054" y="47283"/>
                    <a:pt x="6539" y="49946"/>
                  </a:cubicBezTo>
                  <a:cubicBezTo>
                    <a:pt x="7023" y="51884"/>
                    <a:pt x="7023" y="54063"/>
                    <a:pt x="7023" y="56000"/>
                  </a:cubicBezTo>
                  <a:cubicBezTo>
                    <a:pt x="6781" y="57696"/>
                    <a:pt x="6781" y="59391"/>
                    <a:pt x="6539" y="61086"/>
                  </a:cubicBezTo>
                  <a:cubicBezTo>
                    <a:pt x="7265" y="63750"/>
                    <a:pt x="7749" y="66413"/>
                    <a:pt x="8476" y="68835"/>
                  </a:cubicBezTo>
                  <a:cubicBezTo>
                    <a:pt x="8960" y="70530"/>
                    <a:pt x="9202" y="71983"/>
                    <a:pt x="9445" y="73678"/>
                  </a:cubicBezTo>
                  <a:cubicBezTo>
                    <a:pt x="9445" y="74163"/>
                    <a:pt x="7749" y="75616"/>
                    <a:pt x="7749" y="76100"/>
                  </a:cubicBezTo>
                  <a:cubicBezTo>
                    <a:pt x="7749" y="76584"/>
                    <a:pt x="8718" y="76584"/>
                    <a:pt x="9445" y="76826"/>
                  </a:cubicBezTo>
                  <a:cubicBezTo>
                    <a:pt x="9768" y="76826"/>
                    <a:pt x="10629" y="77149"/>
                    <a:pt x="11310" y="77149"/>
                  </a:cubicBezTo>
                  <a:cubicBezTo>
                    <a:pt x="11651" y="77149"/>
                    <a:pt x="11947" y="77068"/>
                    <a:pt x="12108" y="76826"/>
                  </a:cubicBezTo>
                  <a:cubicBezTo>
                    <a:pt x="12108" y="76100"/>
                    <a:pt x="12108" y="75373"/>
                    <a:pt x="12108" y="74647"/>
                  </a:cubicBezTo>
                  <a:cubicBezTo>
                    <a:pt x="12108" y="74163"/>
                    <a:pt x="11624" y="68835"/>
                    <a:pt x="11624" y="67624"/>
                  </a:cubicBezTo>
                  <a:cubicBezTo>
                    <a:pt x="11624" y="66171"/>
                    <a:pt x="11866" y="62539"/>
                    <a:pt x="11866" y="61570"/>
                  </a:cubicBezTo>
                  <a:cubicBezTo>
                    <a:pt x="11624" y="59633"/>
                    <a:pt x="11382" y="57696"/>
                    <a:pt x="11382" y="55758"/>
                  </a:cubicBezTo>
                  <a:cubicBezTo>
                    <a:pt x="11624" y="54548"/>
                    <a:pt x="11866" y="54548"/>
                    <a:pt x="12108" y="53337"/>
                  </a:cubicBezTo>
                  <a:cubicBezTo>
                    <a:pt x="12108" y="51884"/>
                    <a:pt x="12835" y="40744"/>
                    <a:pt x="13077" y="40260"/>
                  </a:cubicBezTo>
                  <a:cubicBezTo>
                    <a:pt x="13319" y="40744"/>
                    <a:pt x="14046" y="51884"/>
                    <a:pt x="14046" y="53337"/>
                  </a:cubicBezTo>
                  <a:cubicBezTo>
                    <a:pt x="14288" y="54548"/>
                    <a:pt x="14530" y="54548"/>
                    <a:pt x="14772" y="55758"/>
                  </a:cubicBezTo>
                  <a:cubicBezTo>
                    <a:pt x="14772" y="57696"/>
                    <a:pt x="14530" y="59633"/>
                    <a:pt x="14288" y="61570"/>
                  </a:cubicBezTo>
                  <a:cubicBezTo>
                    <a:pt x="14288" y="62539"/>
                    <a:pt x="14530" y="66171"/>
                    <a:pt x="14530" y="67624"/>
                  </a:cubicBezTo>
                  <a:cubicBezTo>
                    <a:pt x="14530" y="68835"/>
                    <a:pt x="14288" y="74163"/>
                    <a:pt x="14046" y="74647"/>
                  </a:cubicBezTo>
                  <a:cubicBezTo>
                    <a:pt x="13804" y="75373"/>
                    <a:pt x="13804" y="76100"/>
                    <a:pt x="14046" y="76826"/>
                  </a:cubicBezTo>
                  <a:cubicBezTo>
                    <a:pt x="14207" y="77068"/>
                    <a:pt x="14503" y="77149"/>
                    <a:pt x="14844" y="77149"/>
                  </a:cubicBezTo>
                  <a:cubicBezTo>
                    <a:pt x="15526" y="77149"/>
                    <a:pt x="16387" y="76826"/>
                    <a:pt x="16709" y="76826"/>
                  </a:cubicBezTo>
                  <a:cubicBezTo>
                    <a:pt x="17194" y="76584"/>
                    <a:pt x="18405" y="76826"/>
                    <a:pt x="18405" y="76100"/>
                  </a:cubicBezTo>
                  <a:cubicBezTo>
                    <a:pt x="18405" y="75373"/>
                    <a:pt x="16709" y="74163"/>
                    <a:pt x="16709" y="73678"/>
                  </a:cubicBezTo>
                  <a:cubicBezTo>
                    <a:pt x="16709" y="71983"/>
                    <a:pt x="17194" y="70530"/>
                    <a:pt x="17436" y="68835"/>
                  </a:cubicBezTo>
                  <a:cubicBezTo>
                    <a:pt x="18405" y="66413"/>
                    <a:pt x="18889" y="63750"/>
                    <a:pt x="19373" y="61086"/>
                  </a:cubicBezTo>
                  <a:cubicBezTo>
                    <a:pt x="19373" y="59391"/>
                    <a:pt x="19373" y="57696"/>
                    <a:pt x="18889" y="56000"/>
                  </a:cubicBezTo>
                  <a:cubicBezTo>
                    <a:pt x="19131" y="54063"/>
                    <a:pt x="19131" y="51884"/>
                    <a:pt x="19373" y="49946"/>
                  </a:cubicBezTo>
                  <a:cubicBezTo>
                    <a:pt x="20100" y="47283"/>
                    <a:pt x="20342" y="44377"/>
                    <a:pt x="20584" y="41471"/>
                  </a:cubicBezTo>
                  <a:cubicBezTo>
                    <a:pt x="20584" y="38323"/>
                    <a:pt x="19373" y="33237"/>
                    <a:pt x="19615" y="30816"/>
                  </a:cubicBezTo>
                  <a:cubicBezTo>
                    <a:pt x="19373" y="28394"/>
                    <a:pt x="19615" y="25730"/>
                    <a:pt x="20100" y="23067"/>
                  </a:cubicBezTo>
                  <a:cubicBezTo>
                    <a:pt x="20100" y="23067"/>
                    <a:pt x="20584" y="23793"/>
                    <a:pt x="20584" y="24520"/>
                  </a:cubicBezTo>
                  <a:cubicBezTo>
                    <a:pt x="21068" y="25488"/>
                    <a:pt x="21311" y="26699"/>
                    <a:pt x="21553" y="27910"/>
                  </a:cubicBezTo>
                  <a:cubicBezTo>
                    <a:pt x="21553" y="29605"/>
                    <a:pt x="21795" y="31542"/>
                    <a:pt x="22279" y="33237"/>
                  </a:cubicBezTo>
                  <a:cubicBezTo>
                    <a:pt x="23006" y="34690"/>
                    <a:pt x="23490" y="36143"/>
                    <a:pt x="23732" y="37596"/>
                  </a:cubicBezTo>
                  <a:cubicBezTo>
                    <a:pt x="23732" y="37838"/>
                    <a:pt x="23732" y="38081"/>
                    <a:pt x="23732" y="38323"/>
                  </a:cubicBezTo>
                  <a:cubicBezTo>
                    <a:pt x="23490" y="39291"/>
                    <a:pt x="23248" y="40260"/>
                    <a:pt x="23248" y="41471"/>
                  </a:cubicBezTo>
                  <a:cubicBezTo>
                    <a:pt x="23248" y="41713"/>
                    <a:pt x="22763" y="42924"/>
                    <a:pt x="23248" y="42924"/>
                  </a:cubicBezTo>
                  <a:cubicBezTo>
                    <a:pt x="23732" y="42924"/>
                    <a:pt x="23974" y="41955"/>
                    <a:pt x="24216" y="41471"/>
                  </a:cubicBezTo>
                  <a:cubicBezTo>
                    <a:pt x="24297" y="41309"/>
                    <a:pt x="24351" y="41256"/>
                    <a:pt x="24396" y="41256"/>
                  </a:cubicBezTo>
                  <a:cubicBezTo>
                    <a:pt x="24486" y="41256"/>
                    <a:pt x="24539" y="41471"/>
                    <a:pt x="24701" y="41471"/>
                  </a:cubicBezTo>
                  <a:cubicBezTo>
                    <a:pt x="24701" y="42439"/>
                    <a:pt x="24459" y="43166"/>
                    <a:pt x="24216" y="43892"/>
                  </a:cubicBezTo>
                  <a:cubicBezTo>
                    <a:pt x="24216" y="44324"/>
                    <a:pt x="23639" y="45141"/>
                    <a:pt x="23857" y="45141"/>
                  </a:cubicBezTo>
                  <a:cubicBezTo>
                    <a:pt x="23884" y="45141"/>
                    <a:pt x="23922" y="45129"/>
                    <a:pt x="23974" y="45103"/>
                  </a:cubicBezTo>
                  <a:cubicBezTo>
                    <a:pt x="24943" y="44135"/>
                    <a:pt x="25669" y="42924"/>
                    <a:pt x="26154" y="41713"/>
                  </a:cubicBezTo>
                  <a:cubicBezTo>
                    <a:pt x="25912" y="41229"/>
                    <a:pt x="25912" y="38807"/>
                    <a:pt x="25912" y="37838"/>
                  </a:cubicBezTo>
                  <a:lnTo>
                    <a:pt x="25912" y="33237"/>
                  </a:lnTo>
                  <a:cubicBezTo>
                    <a:pt x="25912" y="31300"/>
                    <a:pt x="24943" y="27425"/>
                    <a:pt x="24943" y="26457"/>
                  </a:cubicBezTo>
                  <a:cubicBezTo>
                    <a:pt x="24701" y="24520"/>
                    <a:pt x="24459" y="22340"/>
                    <a:pt x="23974" y="20403"/>
                  </a:cubicBezTo>
                  <a:cubicBezTo>
                    <a:pt x="23974" y="19192"/>
                    <a:pt x="23732" y="17739"/>
                    <a:pt x="23732" y="16528"/>
                  </a:cubicBezTo>
                  <a:cubicBezTo>
                    <a:pt x="23248" y="14349"/>
                    <a:pt x="21311" y="12896"/>
                    <a:pt x="19373" y="12654"/>
                  </a:cubicBezTo>
                  <a:cubicBezTo>
                    <a:pt x="17678" y="12412"/>
                    <a:pt x="16225" y="11443"/>
                    <a:pt x="15256" y="10232"/>
                  </a:cubicBezTo>
                  <a:lnTo>
                    <a:pt x="15256" y="8779"/>
                  </a:lnTo>
                  <a:lnTo>
                    <a:pt x="15499" y="8537"/>
                  </a:lnTo>
                  <a:cubicBezTo>
                    <a:pt x="15983" y="8295"/>
                    <a:pt x="16225" y="7810"/>
                    <a:pt x="16467" y="7084"/>
                  </a:cubicBezTo>
                  <a:lnTo>
                    <a:pt x="16467" y="6357"/>
                  </a:lnTo>
                  <a:cubicBezTo>
                    <a:pt x="17194" y="5873"/>
                    <a:pt x="16952" y="3936"/>
                    <a:pt x="16467" y="3936"/>
                  </a:cubicBezTo>
                  <a:lnTo>
                    <a:pt x="16467" y="3452"/>
                  </a:lnTo>
                  <a:cubicBezTo>
                    <a:pt x="16467" y="1151"/>
                    <a:pt x="14712" y="1"/>
                    <a:pt x="1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5"/>
          <p:cNvSpPr/>
          <p:nvPr/>
        </p:nvSpPr>
        <p:spPr>
          <a:xfrm>
            <a:off x="2726881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2914131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3127494" y="3940646"/>
            <a:ext cx="223813" cy="660211"/>
          </a:xfrm>
          <a:custGeom>
            <a:rect b="b" l="l" r="r" t="t"/>
            <a:pathLst>
              <a:path extrusionOk="0" h="77150" w="26154">
                <a:moveTo>
                  <a:pt x="12956" y="1"/>
                </a:moveTo>
                <a:cubicBezTo>
                  <a:pt x="11200" y="1"/>
                  <a:pt x="9445" y="1151"/>
                  <a:pt x="9445" y="3452"/>
                </a:cubicBezTo>
                <a:lnTo>
                  <a:pt x="9445" y="3936"/>
                </a:lnTo>
                <a:cubicBezTo>
                  <a:pt x="8960" y="3936"/>
                  <a:pt x="8718" y="5873"/>
                  <a:pt x="9445" y="6357"/>
                </a:cubicBezTo>
                <a:lnTo>
                  <a:pt x="9445" y="7084"/>
                </a:lnTo>
                <a:cubicBezTo>
                  <a:pt x="9445" y="7810"/>
                  <a:pt x="9687" y="8295"/>
                  <a:pt x="10171" y="8537"/>
                </a:cubicBezTo>
                <a:lnTo>
                  <a:pt x="10413" y="8779"/>
                </a:lnTo>
                <a:lnTo>
                  <a:pt x="10413" y="10232"/>
                </a:lnTo>
                <a:cubicBezTo>
                  <a:pt x="9445" y="11443"/>
                  <a:pt x="7992" y="12412"/>
                  <a:pt x="6539" y="12654"/>
                </a:cubicBezTo>
                <a:cubicBezTo>
                  <a:pt x="4359" y="12896"/>
                  <a:pt x="2664" y="14591"/>
                  <a:pt x="2180" y="16528"/>
                </a:cubicBezTo>
                <a:cubicBezTo>
                  <a:pt x="1938" y="17739"/>
                  <a:pt x="1938" y="19192"/>
                  <a:pt x="1938" y="20403"/>
                </a:cubicBezTo>
                <a:cubicBezTo>
                  <a:pt x="1453" y="22340"/>
                  <a:pt x="969" y="24520"/>
                  <a:pt x="969" y="26457"/>
                </a:cubicBezTo>
                <a:cubicBezTo>
                  <a:pt x="969" y="27183"/>
                  <a:pt x="0" y="31058"/>
                  <a:pt x="0" y="33237"/>
                </a:cubicBezTo>
                <a:lnTo>
                  <a:pt x="0" y="37838"/>
                </a:lnTo>
                <a:lnTo>
                  <a:pt x="0" y="41713"/>
                </a:lnTo>
                <a:cubicBezTo>
                  <a:pt x="485" y="42924"/>
                  <a:pt x="1211" y="44135"/>
                  <a:pt x="2180" y="44861"/>
                </a:cubicBezTo>
                <a:cubicBezTo>
                  <a:pt x="2246" y="44894"/>
                  <a:pt x="2294" y="44909"/>
                  <a:pt x="2327" y="44909"/>
                </a:cubicBezTo>
                <a:cubicBezTo>
                  <a:pt x="2536" y="44909"/>
                  <a:pt x="2147" y="44311"/>
                  <a:pt x="1938" y="43892"/>
                </a:cubicBezTo>
                <a:cubicBezTo>
                  <a:pt x="1695" y="43166"/>
                  <a:pt x="1453" y="42197"/>
                  <a:pt x="1453" y="41471"/>
                </a:cubicBezTo>
                <a:cubicBezTo>
                  <a:pt x="1453" y="41331"/>
                  <a:pt x="1534" y="41191"/>
                  <a:pt x="1649" y="41191"/>
                </a:cubicBezTo>
                <a:cubicBezTo>
                  <a:pt x="1733" y="41191"/>
                  <a:pt x="1835" y="41266"/>
                  <a:pt x="1938" y="41471"/>
                </a:cubicBezTo>
                <a:cubicBezTo>
                  <a:pt x="2180" y="41955"/>
                  <a:pt x="2664" y="42924"/>
                  <a:pt x="2906" y="42924"/>
                </a:cubicBezTo>
                <a:cubicBezTo>
                  <a:pt x="3148" y="42682"/>
                  <a:pt x="2664" y="41471"/>
                  <a:pt x="2664" y="41229"/>
                </a:cubicBezTo>
                <a:cubicBezTo>
                  <a:pt x="2664" y="40260"/>
                  <a:pt x="2664" y="39291"/>
                  <a:pt x="2180" y="38323"/>
                </a:cubicBezTo>
                <a:cubicBezTo>
                  <a:pt x="2180" y="38081"/>
                  <a:pt x="2180" y="37596"/>
                  <a:pt x="2180" y="37354"/>
                </a:cubicBezTo>
                <a:cubicBezTo>
                  <a:pt x="2664" y="35901"/>
                  <a:pt x="3148" y="34448"/>
                  <a:pt x="3633" y="33237"/>
                </a:cubicBezTo>
                <a:cubicBezTo>
                  <a:pt x="4117" y="31300"/>
                  <a:pt x="4359" y="29605"/>
                  <a:pt x="4601" y="27668"/>
                </a:cubicBezTo>
                <a:cubicBezTo>
                  <a:pt x="4601" y="26699"/>
                  <a:pt x="4844" y="25488"/>
                  <a:pt x="5328" y="24520"/>
                </a:cubicBezTo>
                <a:cubicBezTo>
                  <a:pt x="5570" y="23793"/>
                  <a:pt x="5812" y="23067"/>
                  <a:pt x="6054" y="23067"/>
                </a:cubicBezTo>
                <a:cubicBezTo>
                  <a:pt x="6297" y="25730"/>
                  <a:pt x="6539" y="28394"/>
                  <a:pt x="6539" y="30816"/>
                </a:cubicBezTo>
                <a:cubicBezTo>
                  <a:pt x="6539" y="32995"/>
                  <a:pt x="5570" y="38323"/>
                  <a:pt x="5570" y="41471"/>
                </a:cubicBezTo>
                <a:cubicBezTo>
                  <a:pt x="5812" y="44377"/>
                  <a:pt x="6054" y="47283"/>
                  <a:pt x="6539" y="49946"/>
                </a:cubicBezTo>
                <a:cubicBezTo>
                  <a:pt x="7023" y="51884"/>
                  <a:pt x="7023" y="54063"/>
                  <a:pt x="7023" y="56000"/>
                </a:cubicBezTo>
                <a:cubicBezTo>
                  <a:pt x="6781" y="57696"/>
                  <a:pt x="6781" y="59391"/>
                  <a:pt x="6539" y="61086"/>
                </a:cubicBezTo>
                <a:cubicBezTo>
                  <a:pt x="7265" y="63750"/>
                  <a:pt x="7749" y="66413"/>
                  <a:pt x="8476" y="68835"/>
                </a:cubicBezTo>
                <a:cubicBezTo>
                  <a:pt x="8960" y="70530"/>
                  <a:pt x="9202" y="71983"/>
                  <a:pt x="9445" y="73678"/>
                </a:cubicBezTo>
                <a:cubicBezTo>
                  <a:pt x="9445" y="74163"/>
                  <a:pt x="7749" y="75616"/>
                  <a:pt x="7749" y="76100"/>
                </a:cubicBezTo>
                <a:cubicBezTo>
                  <a:pt x="7749" y="76584"/>
                  <a:pt x="8718" y="76584"/>
                  <a:pt x="9445" y="76826"/>
                </a:cubicBezTo>
                <a:cubicBezTo>
                  <a:pt x="9768" y="76826"/>
                  <a:pt x="10629" y="77149"/>
                  <a:pt x="11310" y="77149"/>
                </a:cubicBezTo>
                <a:cubicBezTo>
                  <a:pt x="11651" y="77149"/>
                  <a:pt x="11947" y="77068"/>
                  <a:pt x="12108" y="76826"/>
                </a:cubicBezTo>
                <a:cubicBezTo>
                  <a:pt x="12108" y="76100"/>
                  <a:pt x="12108" y="75373"/>
                  <a:pt x="12108" y="74647"/>
                </a:cubicBezTo>
                <a:cubicBezTo>
                  <a:pt x="12108" y="74163"/>
                  <a:pt x="11624" y="68835"/>
                  <a:pt x="11624" y="67624"/>
                </a:cubicBezTo>
                <a:cubicBezTo>
                  <a:pt x="11624" y="66171"/>
                  <a:pt x="11866" y="62539"/>
                  <a:pt x="11866" y="61570"/>
                </a:cubicBezTo>
                <a:cubicBezTo>
                  <a:pt x="11624" y="59633"/>
                  <a:pt x="11382" y="57696"/>
                  <a:pt x="11382" y="55758"/>
                </a:cubicBezTo>
                <a:cubicBezTo>
                  <a:pt x="11624" y="54548"/>
                  <a:pt x="11866" y="54548"/>
                  <a:pt x="12108" y="53337"/>
                </a:cubicBezTo>
                <a:cubicBezTo>
                  <a:pt x="12108" y="51884"/>
                  <a:pt x="12835" y="40744"/>
                  <a:pt x="13077" y="40260"/>
                </a:cubicBezTo>
                <a:cubicBezTo>
                  <a:pt x="13319" y="40744"/>
                  <a:pt x="14046" y="51884"/>
                  <a:pt x="14046" y="53337"/>
                </a:cubicBezTo>
                <a:cubicBezTo>
                  <a:pt x="14288" y="54548"/>
                  <a:pt x="14530" y="54548"/>
                  <a:pt x="14772" y="55758"/>
                </a:cubicBezTo>
                <a:cubicBezTo>
                  <a:pt x="14772" y="57696"/>
                  <a:pt x="14530" y="59633"/>
                  <a:pt x="14288" y="61570"/>
                </a:cubicBezTo>
                <a:cubicBezTo>
                  <a:pt x="14288" y="62539"/>
                  <a:pt x="14530" y="66171"/>
                  <a:pt x="14530" y="67624"/>
                </a:cubicBezTo>
                <a:cubicBezTo>
                  <a:pt x="14530" y="68835"/>
                  <a:pt x="14288" y="74163"/>
                  <a:pt x="14046" y="74647"/>
                </a:cubicBezTo>
                <a:cubicBezTo>
                  <a:pt x="13804" y="75373"/>
                  <a:pt x="13804" y="76100"/>
                  <a:pt x="14046" y="76826"/>
                </a:cubicBezTo>
                <a:cubicBezTo>
                  <a:pt x="14207" y="77068"/>
                  <a:pt x="14503" y="77149"/>
                  <a:pt x="14844" y="77149"/>
                </a:cubicBezTo>
                <a:cubicBezTo>
                  <a:pt x="15526" y="77149"/>
                  <a:pt x="16387" y="76826"/>
                  <a:pt x="16709" y="76826"/>
                </a:cubicBezTo>
                <a:cubicBezTo>
                  <a:pt x="17194" y="76584"/>
                  <a:pt x="18405" y="76826"/>
                  <a:pt x="18405" y="76100"/>
                </a:cubicBezTo>
                <a:cubicBezTo>
                  <a:pt x="18405" y="75373"/>
                  <a:pt x="16709" y="74163"/>
                  <a:pt x="16709" y="73678"/>
                </a:cubicBezTo>
                <a:cubicBezTo>
                  <a:pt x="16709" y="71983"/>
                  <a:pt x="17194" y="70530"/>
                  <a:pt x="17436" y="68835"/>
                </a:cubicBezTo>
                <a:cubicBezTo>
                  <a:pt x="18405" y="66413"/>
                  <a:pt x="18889" y="63750"/>
                  <a:pt x="19373" y="61086"/>
                </a:cubicBezTo>
                <a:cubicBezTo>
                  <a:pt x="19373" y="59391"/>
                  <a:pt x="19373" y="57696"/>
                  <a:pt x="18889" y="56000"/>
                </a:cubicBezTo>
                <a:cubicBezTo>
                  <a:pt x="19131" y="54063"/>
                  <a:pt x="19131" y="51884"/>
                  <a:pt x="19373" y="49946"/>
                </a:cubicBezTo>
                <a:cubicBezTo>
                  <a:pt x="20100" y="47283"/>
                  <a:pt x="20342" y="44377"/>
                  <a:pt x="20584" y="41471"/>
                </a:cubicBezTo>
                <a:cubicBezTo>
                  <a:pt x="20584" y="38323"/>
                  <a:pt x="19373" y="33237"/>
                  <a:pt x="19615" y="30816"/>
                </a:cubicBezTo>
                <a:cubicBezTo>
                  <a:pt x="19373" y="28394"/>
                  <a:pt x="19615" y="25730"/>
                  <a:pt x="20100" y="23067"/>
                </a:cubicBezTo>
                <a:cubicBezTo>
                  <a:pt x="20100" y="23067"/>
                  <a:pt x="20584" y="23793"/>
                  <a:pt x="20584" y="24520"/>
                </a:cubicBezTo>
                <a:cubicBezTo>
                  <a:pt x="21068" y="25488"/>
                  <a:pt x="21311" y="26699"/>
                  <a:pt x="21553" y="27910"/>
                </a:cubicBezTo>
                <a:cubicBezTo>
                  <a:pt x="21553" y="29605"/>
                  <a:pt x="21795" y="31542"/>
                  <a:pt x="22279" y="33237"/>
                </a:cubicBezTo>
                <a:cubicBezTo>
                  <a:pt x="23006" y="34690"/>
                  <a:pt x="23490" y="36143"/>
                  <a:pt x="23732" y="37596"/>
                </a:cubicBezTo>
                <a:cubicBezTo>
                  <a:pt x="23732" y="37838"/>
                  <a:pt x="23732" y="38081"/>
                  <a:pt x="23732" y="38323"/>
                </a:cubicBezTo>
                <a:cubicBezTo>
                  <a:pt x="23490" y="39291"/>
                  <a:pt x="23248" y="40260"/>
                  <a:pt x="23248" y="41471"/>
                </a:cubicBezTo>
                <a:cubicBezTo>
                  <a:pt x="23248" y="41713"/>
                  <a:pt x="22763" y="42924"/>
                  <a:pt x="23248" y="42924"/>
                </a:cubicBezTo>
                <a:cubicBezTo>
                  <a:pt x="23732" y="42924"/>
                  <a:pt x="23974" y="41955"/>
                  <a:pt x="24216" y="41471"/>
                </a:cubicBezTo>
                <a:cubicBezTo>
                  <a:pt x="24297" y="41309"/>
                  <a:pt x="24351" y="41256"/>
                  <a:pt x="24396" y="41256"/>
                </a:cubicBezTo>
                <a:cubicBezTo>
                  <a:pt x="24486" y="41256"/>
                  <a:pt x="24539" y="41471"/>
                  <a:pt x="24701" y="41471"/>
                </a:cubicBezTo>
                <a:cubicBezTo>
                  <a:pt x="24701" y="42439"/>
                  <a:pt x="24459" y="43166"/>
                  <a:pt x="24216" y="43892"/>
                </a:cubicBezTo>
                <a:cubicBezTo>
                  <a:pt x="24216" y="44324"/>
                  <a:pt x="23639" y="45141"/>
                  <a:pt x="23857" y="45141"/>
                </a:cubicBezTo>
                <a:cubicBezTo>
                  <a:pt x="23884" y="45141"/>
                  <a:pt x="23922" y="45129"/>
                  <a:pt x="23974" y="45103"/>
                </a:cubicBezTo>
                <a:cubicBezTo>
                  <a:pt x="24943" y="44135"/>
                  <a:pt x="25669" y="42924"/>
                  <a:pt x="26154" y="41713"/>
                </a:cubicBezTo>
                <a:cubicBezTo>
                  <a:pt x="25912" y="41229"/>
                  <a:pt x="25912" y="38807"/>
                  <a:pt x="25912" y="37838"/>
                </a:cubicBezTo>
                <a:lnTo>
                  <a:pt x="25912" y="33237"/>
                </a:lnTo>
                <a:cubicBezTo>
                  <a:pt x="25912" y="31300"/>
                  <a:pt x="24943" y="27425"/>
                  <a:pt x="24943" y="26457"/>
                </a:cubicBezTo>
                <a:cubicBezTo>
                  <a:pt x="24701" y="24520"/>
                  <a:pt x="24459" y="22340"/>
                  <a:pt x="23974" y="20403"/>
                </a:cubicBezTo>
                <a:cubicBezTo>
                  <a:pt x="23974" y="19192"/>
                  <a:pt x="23732" y="17739"/>
                  <a:pt x="23732" y="16528"/>
                </a:cubicBezTo>
                <a:cubicBezTo>
                  <a:pt x="23248" y="14349"/>
                  <a:pt x="21311" y="12896"/>
                  <a:pt x="19373" y="12654"/>
                </a:cubicBezTo>
                <a:cubicBezTo>
                  <a:pt x="17678" y="12412"/>
                  <a:pt x="16225" y="11443"/>
                  <a:pt x="15256" y="10232"/>
                </a:cubicBezTo>
                <a:lnTo>
                  <a:pt x="15256" y="8779"/>
                </a:lnTo>
                <a:lnTo>
                  <a:pt x="15499" y="8537"/>
                </a:lnTo>
                <a:cubicBezTo>
                  <a:pt x="15983" y="8295"/>
                  <a:pt x="16225" y="7810"/>
                  <a:pt x="16467" y="7084"/>
                </a:cubicBezTo>
                <a:lnTo>
                  <a:pt x="16467" y="6357"/>
                </a:lnTo>
                <a:cubicBezTo>
                  <a:pt x="17194" y="5873"/>
                  <a:pt x="16952" y="3936"/>
                  <a:pt x="16467" y="3936"/>
                </a:cubicBezTo>
                <a:lnTo>
                  <a:pt x="16467" y="3452"/>
                </a:lnTo>
                <a:cubicBezTo>
                  <a:pt x="16467" y="1151"/>
                  <a:pt x="14712" y="1"/>
                  <a:pt x="129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 txBox="1"/>
          <p:nvPr/>
        </p:nvSpPr>
        <p:spPr>
          <a:xfrm>
            <a:off x="1440000" y="3094950"/>
            <a:ext cx="191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Overweight Diabetics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6194050" y="3179400"/>
            <a:ext cx="191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Overweight Non-Diabetics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docrinology Breakthrough by Slidesgo">
  <a:themeElements>
    <a:clrScheme name="Simple Light">
      <a:dk1>
        <a:srgbClr val="003F40"/>
      </a:dk1>
      <a:lt1>
        <a:srgbClr val="FFFFFF"/>
      </a:lt1>
      <a:dk2>
        <a:srgbClr val="003F40"/>
      </a:dk2>
      <a:lt2>
        <a:srgbClr val="FFFFFF"/>
      </a:lt2>
      <a:accent1>
        <a:srgbClr val="86BEBF"/>
      </a:accent1>
      <a:accent2>
        <a:srgbClr val="86BEBF"/>
      </a:accent2>
      <a:accent3>
        <a:srgbClr val="86BEBF"/>
      </a:accent3>
      <a:accent4>
        <a:srgbClr val="86BEBF"/>
      </a:accent4>
      <a:accent5>
        <a:srgbClr val="CFFAE4"/>
      </a:accent5>
      <a:accent6>
        <a:srgbClr val="CFFAE4"/>
      </a:accent6>
      <a:hlink>
        <a:srgbClr val="003F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