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2"/>
  </p:notesMasterIdLst>
  <p:sldIdLst>
    <p:sldId id="259" r:id="rId2"/>
    <p:sldId id="260" r:id="rId3"/>
    <p:sldId id="265" r:id="rId4"/>
    <p:sldId id="261" r:id="rId5"/>
    <p:sldId id="262" r:id="rId6"/>
    <p:sldId id="256" r:id="rId7"/>
    <p:sldId id="263" r:id="rId8"/>
    <p:sldId id="266" r:id="rId9"/>
    <p:sldId id="267"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0A1A9A-8E27-4A26-8199-FA3BD8CD9215}" v="5" dt="2024-11-10T04:19:30.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u ramu" userId="6ff3ca52360703b9" providerId="LiveId" clId="{400A1A9A-8E27-4A26-8199-FA3BD8CD9215}"/>
    <pc:docChg chg="undo custSel addSld delSld modSld sldOrd delMainMaster">
      <pc:chgData name="lavu ramu" userId="6ff3ca52360703b9" providerId="LiveId" clId="{400A1A9A-8E27-4A26-8199-FA3BD8CD9215}" dt="2024-11-10T04:20:29.434" v="172" actId="20577"/>
      <pc:docMkLst>
        <pc:docMk/>
      </pc:docMkLst>
      <pc:sldChg chg="modSp mod ord modClrScheme chgLayout">
        <pc:chgData name="lavu ramu" userId="6ff3ca52360703b9" providerId="LiveId" clId="{400A1A9A-8E27-4A26-8199-FA3BD8CD9215}" dt="2024-11-10T04:19:39.231" v="142"/>
        <pc:sldMkLst>
          <pc:docMk/>
          <pc:sldMk cId="535697651" sldId="264"/>
        </pc:sldMkLst>
        <pc:spChg chg="mod ord">
          <ac:chgData name="lavu ramu" userId="6ff3ca52360703b9" providerId="LiveId" clId="{400A1A9A-8E27-4A26-8199-FA3BD8CD9215}" dt="2024-11-10T04:16:35.736" v="15" actId="700"/>
          <ac:spMkLst>
            <pc:docMk/>
            <pc:sldMk cId="535697651" sldId="264"/>
            <ac:spMk id="2" creationId="{90C94D13-4425-9C4E-792B-A37B613445D7}"/>
          </ac:spMkLst>
        </pc:spChg>
        <pc:spChg chg="mod ord">
          <ac:chgData name="lavu ramu" userId="6ff3ca52360703b9" providerId="LiveId" clId="{400A1A9A-8E27-4A26-8199-FA3BD8CD9215}" dt="2024-11-10T04:16:35.736" v="15" actId="700"/>
          <ac:spMkLst>
            <pc:docMk/>
            <pc:sldMk cId="535697651" sldId="264"/>
            <ac:spMk id="3" creationId="{47202C89-8955-ED91-EADD-93ED39EDDE2E}"/>
          </ac:spMkLst>
        </pc:spChg>
        <pc:spChg chg="mod ord">
          <ac:chgData name="lavu ramu" userId="6ff3ca52360703b9" providerId="LiveId" clId="{400A1A9A-8E27-4A26-8199-FA3BD8CD9215}" dt="2024-11-10T04:16:35.736" v="15" actId="700"/>
          <ac:spMkLst>
            <pc:docMk/>
            <pc:sldMk cId="535697651" sldId="264"/>
            <ac:spMk id="4" creationId="{713B78BA-6112-BF05-270B-719DFB8EBA2A}"/>
          </ac:spMkLst>
        </pc:spChg>
        <pc:spChg chg="mod ord">
          <ac:chgData name="lavu ramu" userId="6ff3ca52360703b9" providerId="LiveId" clId="{400A1A9A-8E27-4A26-8199-FA3BD8CD9215}" dt="2024-11-10T04:16:35.736" v="15" actId="700"/>
          <ac:spMkLst>
            <pc:docMk/>
            <pc:sldMk cId="535697651" sldId="264"/>
            <ac:spMk id="6" creationId="{1380EABA-2D38-119F-8E2A-B5740E4624FA}"/>
          </ac:spMkLst>
        </pc:spChg>
        <pc:spChg chg="mod ord">
          <ac:chgData name="lavu ramu" userId="6ff3ca52360703b9" providerId="LiveId" clId="{400A1A9A-8E27-4A26-8199-FA3BD8CD9215}" dt="2024-11-10T04:16:35.736" v="15" actId="700"/>
          <ac:spMkLst>
            <pc:docMk/>
            <pc:sldMk cId="535697651" sldId="264"/>
            <ac:spMk id="7" creationId="{14875A19-16BA-FF29-643F-8941E3F453CD}"/>
          </ac:spMkLst>
        </pc:spChg>
        <pc:picChg chg="mod ord">
          <ac:chgData name="lavu ramu" userId="6ff3ca52360703b9" providerId="LiveId" clId="{400A1A9A-8E27-4A26-8199-FA3BD8CD9215}" dt="2024-11-10T04:16:35.736" v="15" actId="700"/>
          <ac:picMkLst>
            <pc:docMk/>
            <pc:sldMk cId="535697651" sldId="264"/>
            <ac:picMk id="8" creationId="{6DF6E9B5-954C-7B7B-3423-BF8B38278AE1}"/>
          </ac:picMkLst>
        </pc:picChg>
      </pc:sldChg>
      <pc:sldChg chg="new del">
        <pc:chgData name="lavu ramu" userId="6ff3ca52360703b9" providerId="LiveId" clId="{400A1A9A-8E27-4A26-8199-FA3BD8CD9215}" dt="2024-11-10T04:15:07.185" v="1" actId="680"/>
        <pc:sldMkLst>
          <pc:docMk/>
          <pc:sldMk cId="1228057771" sldId="266"/>
        </pc:sldMkLst>
      </pc:sldChg>
      <pc:sldChg chg="addSp delSp modSp new del mod">
        <pc:chgData name="lavu ramu" userId="6ff3ca52360703b9" providerId="LiveId" clId="{400A1A9A-8E27-4A26-8199-FA3BD8CD9215}" dt="2024-11-10T04:16:16.197" v="13" actId="2696"/>
        <pc:sldMkLst>
          <pc:docMk/>
          <pc:sldMk cId="1823969312" sldId="266"/>
        </pc:sldMkLst>
        <pc:spChg chg="add del">
          <ac:chgData name="lavu ramu" userId="6ff3ca52360703b9" providerId="LiveId" clId="{400A1A9A-8E27-4A26-8199-FA3BD8CD9215}" dt="2024-11-10T04:16:12.514" v="12" actId="931"/>
          <ac:spMkLst>
            <pc:docMk/>
            <pc:sldMk cId="1823969312" sldId="266"/>
            <ac:spMk id="3" creationId="{650BD102-EDB8-210A-ED9E-45D8E2359517}"/>
          </ac:spMkLst>
        </pc:spChg>
        <pc:picChg chg="add mod">
          <ac:chgData name="lavu ramu" userId="6ff3ca52360703b9" providerId="LiveId" clId="{400A1A9A-8E27-4A26-8199-FA3BD8CD9215}" dt="2024-11-10T04:16:12.514" v="12" actId="931"/>
          <ac:picMkLst>
            <pc:docMk/>
            <pc:sldMk cId="1823969312" sldId="266"/>
            <ac:picMk id="6" creationId="{2C2B697C-1712-040C-5957-554FC275BDF1}"/>
          </ac:picMkLst>
        </pc:picChg>
      </pc:sldChg>
      <pc:sldChg chg="addSp modSp new mod">
        <pc:chgData name="lavu ramu" userId="6ff3ca52360703b9" providerId="LiveId" clId="{400A1A9A-8E27-4A26-8199-FA3BD8CD9215}" dt="2024-11-10T04:19:59.042" v="144" actId="20577"/>
        <pc:sldMkLst>
          <pc:docMk/>
          <pc:sldMk cId="3076724849" sldId="266"/>
        </pc:sldMkLst>
        <pc:spChg chg="mod">
          <ac:chgData name="lavu ramu" userId="6ff3ca52360703b9" providerId="LiveId" clId="{400A1A9A-8E27-4A26-8199-FA3BD8CD9215}" dt="2024-11-10T04:19:59.042" v="144" actId="20577"/>
          <ac:spMkLst>
            <pc:docMk/>
            <pc:sldMk cId="3076724849" sldId="266"/>
            <ac:spMk id="2" creationId="{0F31EB84-371C-8317-B274-30E6D3607916}"/>
          </ac:spMkLst>
        </pc:spChg>
        <pc:spChg chg="add mod">
          <ac:chgData name="lavu ramu" userId="6ff3ca52360703b9" providerId="LiveId" clId="{400A1A9A-8E27-4A26-8199-FA3BD8CD9215}" dt="2024-11-10T04:18:12.355" v="131" actId="20577"/>
          <ac:spMkLst>
            <pc:docMk/>
            <pc:sldMk cId="3076724849" sldId="266"/>
            <ac:spMk id="4" creationId="{F6B934C8-140D-D569-93E4-7F9F0C4467FC}"/>
          </ac:spMkLst>
        </pc:spChg>
        <pc:picChg chg="add mod">
          <ac:chgData name="lavu ramu" userId="6ff3ca52360703b9" providerId="LiveId" clId="{400A1A9A-8E27-4A26-8199-FA3BD8CD9215}" dt="2024-11-10T04:19:01.007" v="138" actId="14100"/>
          <ac:picMkLst>
            <pc:docMk/>
            <pc:sldMk cId="3076724849" sldId="266"/>
            <ac:picMk id="6" creationId="{72B17CE4-CF2F-164C-81CF-DADA522676C4}"/>
          </ac:picMkLst>
        </pc:picChg>
      </pc:sldChg>
      <pc:sldChg chg="addSp modSp new mod">
        <pc:chgData name="lavu ramu" userId="6ff3ca52360703b9" providerId="LiveId" clId="{400A1A9A-8E27-4A26-8199-FA3BD8CD9215}" dt="2024-11-10T04:20:29.434" v="172" actId="20577"/>
        <pc:sldMkLst>
          <pc:docMk/>
          <pc:sldMk cId="3611385323" sldId="267"/>
        </pc:sldMkLst>
        <pc:spChg chg="mod">
          <ac:chgData name="lavu ramu" userId="6ff3ca52360703b9" providerId="LiveId" clId="{400A1A9A-8E27-4A26-8199-FA3BD8CD9215}" dt="2024-11-10T04:20:29.434" v="172" actId="20577"/>
          <ac:spMkLst>
            <pc:docMk/>
            <pc:sldMk cId="3611385323" sldId="267"/>
            <ac:spMk id="2" creationId="{463177FA-EF2C-E610-C671-F0A42796756C}"/>
          </ac:spMkLst>
        </pc:spChg>
        <pc:picChg chg="add mod">
          <ac:chgData name="lavu ramu" userId="6ff3ca52360703b9" providerId="LiveId" clId="{400A1A9A-8E27-4A26-8199-FA3BD8CD9215}" dt="2024-11-10T04:19:30.174" v="140" actId="931"/>
          <ac:picMkLst>
            <pc:docMk/>
            <pc:sldMk cId="3611385323" sldId="267"/>
            <ac:picMk id="5" creationId="{2B74E094-0BAC-6013-3B0B-DB8E2A24D89C}"/>
          </ac:picMkLst>
        </pc:picChg>
      </pc:sldChg>
      <pc:sldMasterChg chg="del delSldLayout">
        <pc:chgData name="lavu ramu" userId="6ff3ca52360703b9" providerId="LiveId" clId="{400A1A9A-8E27-4A26-8199-FA3BD8CD9215}" dt="2024-11-10T04:16:16.197" v="13" actId="2696"/>
        <pc:sldMasterMkLst>
          <pc:docMk/>
          <pc:sldMasterMk cId="2347113250" sldId="2147483648"/>
        </pc:sldMasterMkLst>
        <pc:sldLayoutChg chg="del">
          <pc:chgData name="lavu ramu" userId="6ff3ca52360703b9" providerId="LiveId" clId="{400A1A9A-8E27-4A26-8199-FA3BD8CD9215}" dt="2024-11-10T04:16:16.197" v="13" actId="2696"/>
          <pc:sldLayoutMkLst>
            <pc:docMk/>
            <pc:sldMasterMk cId="2347113250" sldId="2147483648"/>
            <pc:sldLayoutMk cId="1985811797" sldId="2147483649"/>
          </pc:sldLayoutMkLst>
        </pc:sldLayoutChg>
        <pc:sldLayoutChg chg="del">
          <pc:chgData name="lavu ramu" userId="6ff3ca52360703b9" providerId="LiveId" clId="{400A1A9A-8E27-4A26-8199-FA3BD8CD9215}" dt="2024-11-10T04:16:16.197" v="13" actId="2696"/>
          <pc:sldLayoutMkLst>
            <pc:docMk/>
            <pc:sldMasterMk cId="2347113250" sldId="2147483648"/>
            <pc:sldLayoutMk cId="877791755" sldId="2147483650"/>
          </pc:sldLayoutMkLst>
        </pc:sldLayoutChg>
        <pc:sldLayoutChg chg="del">
          <pc:chgData name="lavu ramu" userId="6ff3ca52360703b9" providerId="LiveId" clId="{400A1A9A-8E27-4A26-8199-FA3BD8CD9215}" dt="2024-11-10T04:16:16.197" v="13" actId="2696"/>
          <pc:sldLayoutMkLst>
            <pc:docMk/>
            <pc:sldMasterMk cId="2347113250" sldId="2147483648"/>
            <pc:sldLayoutMk cId="2227654667" sldId="2147483651"/>
          </pc:sldLayoutMkLst>
        </pc:sldLayoutChg>
        <pc:sldLayoutChg chg="del">
          <pc:chgData name="lavu ramu" userId="6ff3ca52360703b9" providerId="LiveId" clId="{400A1A9A-8E27-4A26-8199-FA3BD8CD9215}" dt="2024-11-10T04:16:16.197" v="13" actId="2696"/>
          <pc:sldLayoutMkLst>
            <pc:docMk/>
            <pc:sldMasterMk cId="2347113250" sldId="2147483648"/>
            <pc:sldLayoutMk cId="2932131724" sldId="2147483652"/>
          </pc:sldLayoutMkLst>
        </pc:sldLayoutChg>
        <pc:sldLayoutChg chg="del">
          <pc:chgData name="lavu ramu" userId="6ff3ca52360703b9" providerId="LiveId" clId="{400A1A9A-8E27-4A26-8199-FA3BD8CD9215}" dt="2024-11-10T04:16:16.197" v="13" actId="2696"/>
          <pc:sldLayoutMkLst>
            <pc:docMk/>
            <pc:sldMasterMk cId="2347113250" sldId="2147483648"/>
            <pc:sldLayoutMk cId="4218544628" sldId="2147483653"/>
          </pc:sldLayoutMkLst>
        </pc:sldLayoutChg>
        <pc:sldLayoutChg chg="del">
          <pc:chgData name="lavu ramu" userId="6ff3ca52360703b9" providerId="LiveId" clId="{400A1A9A-8E27-4A26-8199-FA3BD8CD9215}" dt="2024-11-10T04:16:16.197" v="13" actId="2696"/>
          <pc:sldLayoutMkLst>
            <pc:docMk/>
            <pc:sldMasterMk cId="2347113250" sldId="2147483648"/>
            <pc:sldLayoutMk cId="2661270535" sldId="2147483654"/>
          </pc:sldLayoutMkLst>
        </pc:sldLayoutChg>
        <pc:sldLayoutChg chg="del">
          <pc:chgData name="lavu ramu" userId="6ff3ca52360703b9" providerId="LiveId" clId="{400A1A9A-8E27-4A26-8199-FA3BD8CD9215}" dt="2024-11-10T04:16:16.197" v="13" actId="2696"/>
          <pc:sldLayoutMkLst>
            <pc:docMk/>
            <pc:sldMasterMk cId="2347113250" sldId="2147483648"/>
            <pc:sldLayoutMk cId="2147521475" sldId="2147483655"/>
          </pc:sldLayoutMkLst>
        </pc:sldLayoutChg>
        <pc:sldLayoutChg chg="del">
          <pc:chgData name="lavu ramu" userId="6ff3ca52360703b9" providerId="LiveId" clId="{400A1A9A-8E27-4A26-8199-FA3BD8CD9215}" dt="2024-11-10T04:16:16.197" v="13" actId="2696"/>
          <pc:sldLayoutMkLst>
            <pc:docMk/>
            <pc:sldMasterMk cId="2347113250" sldId="2147483648"/>
            <pc:sldLayoutMk cId="3744959260" sldId="2147483656"/>
          </pc:sldLayoutMkLst>
        </pc:sldLayoutChg>
        <pc:sldLayoutChg chg="del">
          <pc:chgData name="lavu ramu" userId="6ff3ca52360703b9" providerId="LiveId" clId="{400A1A9A-8E27-4A26-8199-FA3BD8CD9215}" dt="2024-11-10T04:16:16.197" v="13" actId="2696"/>
          <pc:sldLayoutMkLst>
            <pc:docMk/>
            <pc:sldMasterMk cId="2347113250" sldId="2147483648"/>
            <pc:sldLayoutMk cId="2951815119" sldId="2147483657"/>
          </pc:sldLayoutMkLst>
        </pc:sldLayoutChg>
        <pc:sldLayoutChg chg="del">
          <pc:chgData name="lavu ramu" userId="6ff3ca52360703b9" providerId="LiveId" clId="{400A1A9A-8E27-4A26-8199-FA3BD8CD9215}" dt="2024-11-10T04:16:16.197" v="13" actId="2696"/>
          <pc:sldLayoutMkLst>
            <pc:docMk/>
            <pc:sldMasterMk cId="2347113250" sldId="2147483648"/>
            <pc:sldLayoutMk cId="2710697591" sldId="2147483658"/>
          </pc:sldLayoutMkLst>
        </pc:sldLayoutChg>
        <pc:sldLayoutChg chg="del">
          <pc:chgData name="lavu ramu" userId="6ff3ca52360703b9" providerId="LiveId" clId="{400A1A9A-8E27-4A26-8199-FA3BD8CD9215}" dt="2024-11-10T04:16:16.197" v="13" actId="2696"/>
          <pc:sldLayoutMkLst>
            <pc:docMk/>
            <pc:sldMasterMk cId="2347113250" sldId="2147483648"/>
            <pc:sldLayoutMk cId="3481620029"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7A825-BC88-4DB1-A5C9-1385C5B7805E}" type="datetimeFigureOut">
              <a:rPr lang="en-IN" smtClean="0"/>
              <a:t>10-11-2024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E1DFF-AB92-46E7-895B-D5BE44F910FC}" type="slidenum">
              <a:rPr lang="en-IN" smtClean="0"/>
              <a:t>‹#›</a:t>
            </a:fld>
            <a:endParaRPr lang="en-IN"/>
          </a:p>
        </p:txBody>
      </p:sp>
    </p:spTree>
    <p:extLst>
      <p:ext uri="{BB962C8B-B14F-4D97-AF65-F5344CB8AC3E}">
        <p14:creationId xmlns:p14="http://schemas.microsoft.com/office/powerpoint/2010/main" val="1190949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587064" y="2410921"/>
            <a:ext cx="8960219" cy="3861600"/>
          </a:xfrm>
        </p:spPr>
        <p:txBody>
          <a:bodyPr anchor="t">
            <a:no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123641"/>
            <a:ext cx="5184775" cy="1197600"/>
          </a:xfrm>
        </p:spPr>
        <p:txBody>
          <a:bodyPr anchor="ctr" anchorCtr="0">
            <a:noAutofit/>
          </a:bodyPr>
          <a:lstStyle/>
          <a:p>
            <a:pPr lvl="0"/>
            <a:r>
              <a:rPr lang="en-US" dirty="0"/>
              <a:t>Click to edit Master text styles</a:t>
            </a:r>
          </a:p>
        </p:txBody>
      </p:sp>
    </p:spTree>
    <p:extLst>
      <p:ext uri="{BB962C8B-B14F-4D97-AF65-F5344CB8AC3E}">
        <p14:creationId xmlns:p14="http://schemas.microsoft.com/office/powerpoint/2010/main" val="30838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519860" y="619622"/>
            <a:ext cx="4448707" cy="196896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0" y="0"/>
            <a:ext cx="5783792" cy="3855843"/>
          </a:xfrm>
        </p:spPr>
      </p:sp>
      <p:sp>
        <p:nvSpPr>
          <p:cNvPr id="7" name="Text Placeholder 7">
            <a:extLst>
              <a:ext uri="{FF2B5EF4-FFF2-40B4-BE49-F238E27FC236}">
                <a16:creationId xmlns:a16="http://schemas.microsoft.com/office/drawing/2014/main" id="{D5089FCE-DB18-D776-A8F9-8E69AD01AAD4}"/>
              </a:ext>
            </a:extLst>
          </p:cNvPr>
          <p:cNvSpPr>
            <a:spLocks noGrp="1"/>
          </p:cNvSpPr>
          <p:nvPr>
            <p:ph type="body" sz="quarter" idx="23"/>
          </p:nvPr>
        </p:nvSpPr>
        <p:spPr>
          <a:xfrm>
            <a:off x="575734" y="4512078"/>
            <a:ext cx="5208058" cy="1987053"/>
          </a:xfrm>
        </p:spPr>
        <p:txBody>
          <a:bodyPr>
            <a:noAutofit/>
          </a:bodyPr>
          <a:lstStyle>
            <a:lvl1pPr>
              <a:defRPr>
                <a:latin typeface="+mn-lt"/>
                <a:ea typeface="Cascadia Mono SemiBold" panose="020B0609020000020004" pitchFamily="49" charset="0"/>
                <a:cs typeface="Cascadia Mono SemiBold" panose="020B0609020000020004" pitchFamily="49" charset="0"/>
              </a:defRPr>
            </a:lvl1pPr>
            <a:lvl2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2pPr>
            <a:lvl3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3pPr>
            <a:lvl4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4pPr>
            <a:lvl5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50477A3C-2108-3003-027C-E88B14294EA0}"/>
              </a:ext>
            </a:extLst>
          </p:cNvPr>
          <p:cNvSpPr>
            <a:spLocks noGrp="1"/>
          </p:cNvSpPr>
          <p:nvPr>
            <p:ph type="body" sz="quarter" idx="24"/>
          </p:nvPr>
        </p:nvSpPr>
        <p:spPr>
          <a:xfrm>
            <a:off x="6519862" y="3429000"/>
            <a:ext cx="4448705" cy="2852921"/>
          </a:xfrm>
        </p:spPr>
        <p:txBody>
          <a:bodyPr>
            <a:noAutofit/>
          </a:bodyPr>
          <a:lstStyle/>
          <a:p>
            <a:pPr lvl="0"/>
            <a:r>
              <a:rPr lang="en-US" dirty="0"/>
              <a:t>Click to edit Master text styles</a:t>
            </a:r>
          </a:p>
        </p:txBody>
      </p:sp>
      <p:sp>
        <p:nvSpPr>
          <p:cNvPr id="8" name="Text Placeholder 7">
            <a:extLst>
              <a:ext uri="{FF2B5EF4-FFF2-40B4-BE49-F238E27FC236}">
                <a16:creationId xmlns:a16="http://schemas.microsoft.com/office/drawing/2014/main" id="{F3447C4F-9DF9-4C69-F400-0A0CE9007419}"/>
              </a:ext>
            </a:extLst>
          </p:cNvPr>
          <p:cNvSpPr>
            <a:spLocks noGrp="1"/>
          </p:cNvSpPr>
          <p:nvPr>
            <p:ph type="body" sz="quarter" idx="25"/>
          </p:nvPr>
        </p:nvSpPr>
        <p:spPr>
          <a:xfrm>
            <a:off x="575733" y="4066517"/>
            <a:ext cx="5208059" cy="403200"/>
          </a:xfrm>
        </p:spPr>
        <p:txBody>
          <a:bodyPr anchor="b">
            <a:noAutofit/>
          </a:bodyPr>
          <a:lstStyle>
            <a:lvl1pPr>
              <a:defRPr sz="1250" b="1"/>
            </a:lvl1pPr>
          </a:lstStyle>
          <a:p>
            <a:pPr lvl="0"/>
            <a:r>
              <a:rPr lang="en-US" dirty="0"/>
              <a:t>Click to edit Master text styles</a:t>
            </a:r>
          </a:p>
        </p:txBody>
      </p:sp>
      <p:sp>
        <p:nvSpPr>
          <p:cNvPr id="11" name="Text Placeholder 10">
            <a:extLst>
              <a:ext uri="{FF2B5EF4-FFF2-40B4-BE49-F238E27FC236}">
                <a16:creationId xmlns:a16="http://schemas.microsoft.com/office/drawing/2014/main" id="{15FE6426-8335-E1C3-FB13-43F08A52D6E7}"/>
              </a:ext>
            </a:extLst>
          </p:cNvPr>
          <p:cNvSpPr>
            <a:spLocks noGrp="1"/>
          </p:cNvSpPr>
          <p:nvPr>
            <p:ph type="body" sz="quarter" idx="26"/>
          </p:nvPr>
        </p:nvSpPr>
        <p:spPr>
          <a:xfrm>
            <a:off x="6519862" y="3091241"/>
            <a:ext cx="4448706" cy="288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053104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00000"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31381" y="4112515"/>
            <a:ext cx="2396467" cy="2402400"/>
          </a:xfrm>
        </p:spPr>
        <p:txBody>
          <a:bodyPr/>
          <a:lstStyle/>
          <a:p>
            <a:pPr lvl="0"/>
            <a:r>
              <a:rPr lang="en-US" dirty="0"/>
              <a:t>Click to edit Master text styles</a:t>
            </a:r>
          </a:p>
        </p:txBody>
      </p:sp>
      <p:sp>
        <p:nvSpPr>
          <p:cNvPr id="9" name="Picture Placeholder 8">
            <a:extLst>
              <a:ext uri="{FF2B5EF4-FFF2-40B4-BE49-F238E27FC236}">
                <a16:creationId xmlns:a16="http://schemas.microsoft.com/office/drawing/2014/main" id="{6504E407-1287-6C2D-410A-98BC0C867445}"/>
              </a:ext>
            </a:extLst>
          </p:cNvPr>
          <p:cNvSpPr>
            <a:spLocks noGrp="1"/>
          </p:cNvSpPr>
          <p:nvPr>
            <p:ph type="pic" sz="quarter" idx="28"/>
          </p:nvPr>
        </p:nvSpPr>
        <p:spPr>
          <a:xfrm>
            <a:off x="4583792" y="1711315"/>
            <a:ext cx="2400000" cy="4802400"/>
          </a:xfrm>
        </p:spPr>
        <p:txBody>
          <a:bodyPr/>
          <a:lstStyle/>
          <a:p>
            <a:endParaRPr lang="en-UZ"/>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31381" y="3535556"/>
            <a:ext cx="2396467"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4025754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37772"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54623" y="4123971"/>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5746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4764900" y="173809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459274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4604627"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686744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758041"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575733" y="4111315"/>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735824" y="174471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581086"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554717" y="3540182"/>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566167"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3370625" y="174471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3189519"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3189518" y="4111315"/>
            <a:ext cx="2402400" cy="2402400"/>
          </a:xfrm>
        </p:spPr>
        <p:txBody>
          <a:bodyPr/>
          <a:lstStyle/>
          <a:p>
            <a:pPr lvl="0"/>
            <a:r>
              <a:rPr lang="en-US" dirty="0"/>
              <a:t>Click to edit Master text styles</a:t>
            </a:r>
          </a:p>
        </p:txBody>
      </p:sp>
      <p:sp>
        <p:nvSpPr>
          <p:cNvPr id="7" name="Text Placeholder 10">
            <a:extLst>
              <a:ext uri="{FF2B5EF4-FFF2-40B4-BE49-F238E27FC236}">
                <a16:creationId xmlns:a16="http://schemas.microsoft.com/office/drawing/2014/main" id="{8B133C47-E461-5076-CFB7-81D33483F782}"/>
              </a:ext>
            </a:extLst>
          </p:cNvPr>
          <p:cNvSpPr>
            <a:spLocks noGrp="1"/>
          </p:cNvSpPr>
          <p:nvPr>
            <p:ph type="body" sz="quarter" idx="37"/>
          </p:nvPr>
        </p:nvSpPr>
        <p:spPr>
          <a:xfrm>
            <a:off x="5971041" y="4111315"/>
            <a:ext cx="2402400" cy="2402400"/>
          </a:xfrm>
        </p:spPr>
        <p:txBody>
          <a:bodyPr/>
          <a:lstStyle/>
          <a:p>
            <a:pPr lvl="0"/>
            <a:r>
              <a:rPr lang="en-US" dirty="0"/>
              <a:t>Click to edit Master text styles</a:t>
            </a:r>
          </a:p>
        </p:txBody>
      </p:sp>
      <p:sp>
        <p:nvSpPr>
          <p:cNvPr id="9" name="Text Placeholder 10">
            <a:extLst>
              <a:ext uri="{FF2B5EF4-FFF2-40B4-BE49-F238E27FC236}">
                <a16:creationId xmlns:a16="http://schemas.microsoft.com/office/drawing/2014/main" id="{4610F9E3-7283-B27D-D134-C4587A578220}"/>
              </a:ext>
            </a:extLst>
          </p:cNvPr>
          <p:cNvSpPr>
            <a:spLocks noGrp="1"/>
          </p:cNvSpPr>
          <p:nvPr>
            <p:ph type="body" sz="quarter" idx="38"/>
          </p:nvPr>
        </p:nvSpPr>
        <p:spPr>
          <a:xfrm>
            <a:off x="5971041" y="35304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Chart Placeholder 22">
            <a:extLst>
              <a:ext uri="{FF2B5EF4-FFF2-40B4-BE49-F238E27FC236}">
                <a16:creationId xmlns:a16="http://schemas.microsoft.com/office/drawing/2014/main" id="{55CE330B-87B2-E709-8431-E977F2430003}"/>
              </a:ext>
            </a:extLst>
          </p:cNvPr>
          <p:cNvSpPr>
            <a:spLocks noGrp="1"/>
          </p:cNvSpPr>
          <p:nvPr>
            <p:ph type="chart" sz="quarter" idx="39"/>
          </p:nvPr>
        </p:nvSpPr>
        <p:spPr>
          <a:xfrm>
            <a:off x="6152148" y="1744717"/>
            <a:ext cx="2037784" cy="1684283"/>
          </a:xfrm>
        </p:spPr>
        <p:txBody>
          <a:bodyPr/>
          <a:lstStyle/>
          <a:p>
            <a:endParaRPr lang="en-US" dirty="0"/>
          </a:p>
        </p:txBody>
      </p:sp>
    </p:spTree>
    <p:extLst>
      <p:ext uri="{BB962C8B-B14F-4D97-AF65-F5344CB8AC3E}">
        <p14:creationId xmlns:p14="http://schemas.microsoft.com/office/powerpoint/2010/main" val="1492805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9BB-4EB7-026F-4816-EB928B5DD1D3}"/>
              </a:ext>
            </a:extLst>
          </p:cNvPr>
          <p:cNvSpPr>
            <a:spLocks noGrp="1"/>
          </p:cNvSpPr>
          <p:nvPr>
            <p:ph type="title"/>
          </p:nvPr>
        </p:nvSpPr>
        <p:spPr>
          <a:xfrm>
            <a:off x="599017" y="58376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0B15F750-4EF6-B33F-4FD2-2D9576B1F34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BB428C6-0B9B-0025-A8AE-3EE85EAAD742}"/>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Table Placeholder 5">
            <a:extLst>
              <a:ext uri="{FF2B5EF4-FFF2-40B4-BE49-F238E27FC236}">
                <a16:creationId xmlns:a16="http://schemas.microsoft.com/office/drawing/2014/main" id="{C73C4683-1814-6BFA-2362-08272BB995A4}"/>
              </a:ext>
            </a:extLst>
          </p:cNvPr>
          <p:cNvSpPr>
            <a:spLocks noGrp="1"/>
          </p:cNvSpPr>
          <p:nvPr>
            <p:ph type="tbl" sz="quarter" idx="12"/>
          </p:nvPr>
        </p:nvSpPr>
        <p:spPr>
          <a:xfrm>
            <a:off x="1184191" y="2398620"/>
            <a:ext cx="9199200" cy="3875617"/>
          </a:xfrm>
        </p:spPr>
        <p:txBody>
          <a:bodyPr/>
          <a:lstStyle/>
          <a:p>
            <a:endParaRPr lang="en-UZ"/>
          </a:p>
        </p:txBody>
      </p:sp>
      <p:sp>
        <p:nvSpPr>
          <p:cNvPr id="8" name="Text Placeholder 7">
            <a:extLst>
              <a:ext uri="{FF2B5EF4-FFF2-40B4-BE49-F238E27FC236}">
                <a16:creationId xmlns:a16="http://schemas.microsoft.com/office/drawing/2014/main" id="{3524791E-5C2D-05F7-7815-AE0E39BA947C}"/>
              </a:ext>
            </a:extLst>
          </p:cNvPr>
          <p:cNvSpPr>
            <a:spLocks noGrp="1"/>
          </p:cNvSpPr>
          <p:nvPr>
            <p:ph type="body" sz="quarter" idx="13"/>
          </p:nvPr>
        </p:nvSpPr>
        <p:spPr>
          <a:xfrm>
            <a:off x="1184358" y="1875366"/>
            <a:ext cx="9199033" cy="388800"/>
          </a:xfrm>
        </p:spPr>
        <p:txBody>
          <a:bodyPr anchor="b"/>
          <a:lstStyle/>
          <a:p>
            <a:pPr lvl="0"/>
            <a:r>
              <a:rPr lang="en-US" dirty="0"/>
              <a:t>Click to edit Master text styles</a:t>
            </a:r>
          </a:p>
        </p:txBody>
      </p:sp>
    </p:spTree>
    <p:extLst>
      <p:ext uri="{BB962C8B-B14F-4D97-AF65-F5344CB8AC3E}">
        <p14:creationId xmlns:p14="http://schemas.microsoft.com/office/powerpoint/2010/main" val="1050696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01C7-D54C-B4CE-4985-D871336E5E7E}"/>
              </a:ext>
            </a:extLst>
          </p:cNvPr>
          <p:cNvSpPr>
            <a:spLocks noGrp="1"/>
          </p:cNvSpPr>
          <p:nvPr>
            <p:ph type="title"/>
          </p:nvPr>
        </p:nvSpPr>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4182109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ED2E36-BADF-8412-F354-96F2041DC9D9}"/>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E9A1D5FD-C837-C92F-8E5D-69F199301246}"/>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37058900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2711496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99017" y="570115"/>
            <a:ext cx="3323629" cy="5725248"/>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205357" y="579430"/>
            <a:ext cx="2120348" cy="5715933"/>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6608418" y="1058563"/>
            <a:ext cx="4360149" cy="5236800"/>
          </a:xfrm>
        </p:spPr>
        <p:txBody>
          <a:bodyPr anchor="t" anchorCtr="0">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AD0A1734-9E96-C076-6109-08BEAB597B6D}"/>
              </a:ext>
            </a:extLst>
          </p:cNvPr>
          <p:cNvSpPr>
            <a:spLocks noGrp="1"/>
          </p:cNvSpPr>
          <p:nvPr>
            <p:ph type="body" sz="quarter" idx="14"/>
          </p:nvPr>
        </p:nvSpPr>
        <p:spPr>
          <a:xfrm>
            <a:off x="6608233" y="577373"/>
            <a:ext cx="4360800" cy="387187"/>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84115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574467"/>
            <a:ext cx="6780880" cy="1325563"/>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563302"/>
            <a:ext cx="3160552" cy="5720232"/>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625934"/>
            <a:ext cx="6780880" cy="36576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46D0ED4B-C12C-75E2-03E5-013A94AE89AF}"/>
              </a:ext>
            </a:extLst>
          </p:cNvPr>
          <p:cNvSpPr>
            <a:spLocks noGrp="1"/>
          </p:cNvSpPr>
          <p:nvPr>
            <p:ph type="body" sz="quarter" idx="14"/>
          </p:nvPr>
        </p:nvSpPr>
        <p:spPr>
          <a:xfrm>
            <a:off x="4187826" y="2281008"/>
            <a:ext cx="6780741" cy="314400"/>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47751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18" y="4162370"/>
            <a:ext cx="4118757" cy="22781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576078"/>
            <a:ext cx="3279453" cy="3279453"/>
          </a:xfrm>
        </p:spPr>
        <p:txBody>
          <a:bodyPr/>
          <a:lstStyle/>
          <a:p>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144065" y="576078"/>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7689114" y="576078"/>
            <a:ext cx="3279453" cy="3279453"/>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4982818" y="4496555"/>
            <a:ext cx="5985749" cy="1944000"/>
          </a:xfrm>
        </p:spPr>
        <p:txBody>
          <a:bodyPr anchor="t">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7FC11A40-5DE3-08FC-B5EC-62212BF67E95}"/>
              </a:ext>
            </a:extLst>
          </p:cNvPr>
          <p:cNvSpPr>
            <a:spLocks noGrp="1"/>
          </p:cNvSpPr>
          <p:nvPr>
            <p:ph type="body" sz="quarter" idx="16"/>
          </p:nvPr>
        </p:nvSpPr>
        <p:spPr>
          <a:xfrm>
            <a:off x="4982818" y="4162369"/>
            <a:ext cx="5985933" cy="271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82589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3859052" y="566058"/>
            <a:ext cx="1924741" cy="5704114"/>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1428516"/>
            <a:ext cx="3067418" cy="4000969"/>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5976409" y="1597361"/>
            <a:ext cx="4992158" cy="4207567"/>
          </a:xfrm>
        </p:spPr>
        <p:txBody>
          <a:bodyPr anchor="t">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A81CC2E2-7A85-770A-CED5-0E6F307BA986}"/>
              </a:ext>
            </a:extLst>
          </p:cNvPr>
          <p:cNvSpPr>
            <a:spLocks noGrp="1"/>
          </p:cNvSpPr>
          <p:nvPr>
            <p:ph type="body" sz="quarter" idx="14"/>
          </p:nvPr>
        </p:nvSpPr>
        <p:spPr>
          <a:xfrm>
            <a:off x="5976409" y="1248046"/>
            <a:ext cx="4992158" cy="3048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05078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661426" y="573517"/>
            <a:ext cx="4307141" cy="1454400"/>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619622"/>
            <a:ext cx="5618760" cy="5618400"/>
          </a:xfrm>
        </p:spPr>
        <p:txBody>
          <a:bodyPr/>
          <a:lstStyle/>
          <a:p>
            <a:endParaRPr lang="en-ID" dirty="0"/>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661426" y="2841588"/>
            <a:ext cx="4307141" cy="36144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089F0EDF-ED0D-7DF6-3D16-36E44C839E58}"/>
              </a:ext>
            </a:extLst>
          </p:cNvPr>
          <p:cNvSpPr>
            <a:spLocks noGrp="1"/>
          </p:cNvSpPr>
          <p:nvPr>
            <p:ph type="body" sz="quarter" idx="14"/>
          </p:nvPr>
        </p:nvSpPr>
        <p:spPr>
          <a:xfrm>
            <a:off x="6661150" y="2474023"/>
            <a:ext cx="4307417" cy="333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20652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99017" y="501649"/>
            <a:ext cx="10369550" cy="758604"/>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5">
            <a:extLst>
              <a:ext uri="{FF2B5EF4-FFF2-40B4-BE49-F238E27FC236}">
                <a16:creationId xmlns:a16="http://schemas.microsoft.com/office/drawing/2014/main" id="{2550198D-18A3-B15D-CC93-17763FFE6A9B}"/>
              </a:ext>
            </a:extLst>
          </p:cNvPr>
          <p:cNvSpPr>
            <a:spLocks noGrp="1"/>
          </p:cNvSpPr>
          <p:nvPr>
            <p:ph type="pic" sz="quarter" idx="14"/>
          </p:nvPr>
        </p:nvSpPr>
        <p:spPr>
          <a:xfrm>
            <a:off x="599017" y="3233531"/>
            <a:ext cx="3122820" cy="3122820"/>
          </a:xfrm>
        </p:spPr>
        <p:txBody>
          <a:bodyPr/>
          <a:lstStyle/>
          <a:p>
            <a:endParaRPr lang="en-ID"/>
          </a:p>
        </p:txBody>
      </p:sp>
      <p:sp>
        <p:nvSpPr>
          <p:cNvPr id="6" name="Picture Placeholder 5">
            <a:extLst>
              <a:ext uri="{FF2B5EF4-FFF2-40B4-BE49-F238E27FC236}">
                <a16:creationId xmlns:a16="http://schemas.microsoft.com/office/drawing/2014/main" id="{1CE06D47-5795-E8A4-6688-63C0FCAB2B92}"/>
              </a:ext>
            </a:extLst>
          </p:cNvPr>
          <p:cNvSpPr>
            <a:spLocks noGrp="1"/>
          </p:cNvSpPr>
          <p:nvPr>
            <p:ph type="pic" sz="quarter" idx="15"/>
          </p:nvPr>
        </p:nvSpPr>
        <p:spPr>
          <a:xfrm>
            <a:off x="7845747" y="3233531"/>
            <a:ext cx="3122820" cy="3122820"/>
          </a:xfrm>
        </p:spPr>
        <p:txBody>
          <a:bodyPr/>
          <a:lstStyle/>
          <a:p>
            <a:endParaRPr lang="en-ID"/>
          </a:p>
        </p:txBody>
      </p:sp>
      <p:sp>
        <p:nvSpPr>
          <p:cNvPr id="7" name="Picture Placeholder 5">
            <a:extLst>
              <a:ext uri="{FF2B5EF4-FFF2-40B4-BE49-F238E27FC236}">
                <a16:creationId xmlns:a16="http://schemas.microsoft.com/office/drawing/2014/main" id="{BFB99BAA-F395-0232-ED1F-8AC6BA5C78B2}"/>
              </a:ext>
            </a:extLst>
          </p:cNvPr>
          <p:cNvSpPr>
            <a:spLocks noGrp="1"/>
          </p:cNvSpPr>
          <p:nvPr>
            <p:ph type="pic" sz="quarter" idx="16"/>
          </p:nvPr>
        </p:nvSpPr>
        <p:spPr>
          <a:xfrm>
            <a:off x="4222381" y="3233531"/>
            <a:ext cx="3122820" cy="3122820"/>
          </a:xfrm>
        </p:spPr>
        <p:txBody>
          <a:bodyPr/>
          <a:lstStyle/>
          <a:p>
            <a:endParaRPr lang="en-ID"/>
          </a:p>
        </p:txBody>
      </p:sp>
      <p:sp>
        <p:nvSpPr>
          <p:cNvPr id="9" name="Text Placeholder 7">
            <a:extLst>
              <a:ext uri="{FF2B5EF4-FFF2-40B4-BE49-F238E27FC236}">
                <a16:creationId xmlns:a16="http://schemas.microsoft.com/office/drawing/2014/main" id="{7F44B7A2-957C-93E8-8209-7EE97327682B}"/>
              </a:ext>
            </a:extLst>
          </p:cNvPr>
          <p:cNvSpPr>
            <a:spLocks noGrp="1"/>
          </p:cNvSpPr>
          <p:nvPr>
            <p:ph type="body" sz="quarter" idx="24"/>
          </p:nvPr>
        </p:nvSpPr>
        <p:spPr>
          <a:xfrm>
            <a:off x="575734" y="1702061"/>
            <a:ext cx="10392833" cy="1437600"/>
          </a:xfrm>
        </p:spPr>
        <p:txBody>
          <a:bodyPr>
            <a:noAutofit/>
          </a:bodyPr>
          <a:lstStyle/>
          <a:p>
            <a:pPr lvl="0"/>
            <a:r>
              <a:rPr lang="en-US" dirty="0"/>
              <a:t>Click to edit Master text styles</a:t>
            </a:r>
          </a:p>
        </p:txBody>
      </p:sp>
      <p:sp>
        <p:nvSpPr>
          <p:cNvPr id="10" name="Text Placeholder 9">
            <a:extLst>
              <a:ext uri="{FF2B5EF4-FFF2-40B4-BE49-F238E27FC236}">
                <a16:creationId xmlns:a16="http://schemas.microsoft.com/office/drawing/2014/main" id="{A7F51D89-C7C9-35E8-B687-68AAC511FEDB}"/>
              </a:ext>
            </a:extLst>
          </p:cNvPr>
          <p:cNvSpPr>
            <a:spLocks noGrp="1"/>
          </p:cNvSpPr>
          <p:nvPr>
            <p:ph type="body" sz="quarter" idx="25"/>
          </p:nvPr>
        </p:nvSpPr>
        <p:spPr>
          <a:xfrm>
            <a:off x="575734" y="1340909"/>
            <a:ext cx="10392833" cy="336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414817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7" y="3640482"/>
            <a:ext cx="3478419" cy="280937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99016" y="562709"/>
            <a:ext cx="4994450" cy="2866292"/>
          </a:xfrm>
        </p:spPr>
        <p:txBody>
          <a:bodyPr/>
          <a:lstStyle/>
          <a:p>
            <a:endParaRPr lang="en-ID" dirty="0"/>
          </a:p>
        </p:txBody>
      </p:sp>
      <p:sp>
        <p:nvSpPr>
          <p:cNvPr id="10" name="Text Placeholder 9">
            <a:extLst>
              <a:ext uri="{FF2B5EF4-FFF2-40B4-BE49-F238E27FC236}">
                <a16:creationId xmlns:a16="http://schemas.microsoft.com/office/drawing/2014/main" id="{6411F901-3943-1C25-A696-666A0EBDBCB3}"/>
              </a:ext>
            </a:extLst>
          </p:cNvPr>
          <p:cNvSpPr>
            <a:spLocks noGrp="1"/>
          </p:cNvSpPr>
          <p:nvPr>
            <p:ph type="body" sz="quarter" idx="15"/>
          </p:nvPr>
        </p:nvSpPr>
        <p:spPr>
          <a:xfrm>
            <a:off x="4290380" y="4054660"/>
            <a:ext cx="6678187" cy="2395200"/>
          </a:xfrm>
        </p:spPr>
        <p:txBody>
          <a:bodyPr anchor="t" anchorCtr="0">
            <a:noAutofit/>
          </a:bodyPr>
          <a:lstStyle/>
          <a:p>
            <a:pPr lvl="0"/>
            <a:r>
              <a:rPr lang="en-US" dirty="0"/>
              <a:t>Click to edit Master text styles</a:t>
            </a:r>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5974117" y="562709"/>
            <a:ext cx="4994450" cy="2866292"/>
          </a:xfrm>
        </p:spPr>
        <p:txBody>
          <a:bodyPr/>
          <a:lstStyle/>
          <a:p>
            <a:endParaRPr lang="en-ID"/>
          </a:p>
        </p:txBody>
      </p:sp>
      <p:sp>
        <p:nvSpPr>
          <p:cNvPr id="8" name="Text Placeholder 7">
            <a:extLst>
              <a:ext uri="{FF2B5EF4-FFF2-40B4-BE49-F238E27FC236}">
                <a16:creationId xmlns:a16="http://schemas.microsoft.com/office/drawing/2014/main" id="{93F9E850-0A01-918A-C1F1-461E6D7C1A18}"/>
              </a:ext>
            </a:extLst>
          </p:cNvPr>
          <p:cNvSpPr>
            <a:spLocks noGrp="1"/>
          </p:cNvSpPr>
          <p:nvPr>
            <p:ph type="body" sz="quarter" idx="17"/>
          </p:nvPr>
        </p:nvSpPr>
        <p:spPr>
          <a:xfrm>
            <a:off x="4290380" y="3640666"/>
            <a:ext cx="6678187" cy="343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61765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Placeholder 1"/>
          <p:cNvSpPr>
            <a:spLocks noGrp="1"/>
          </p:cNvSpPr>
          <p:nvPr>
            <p:ph type="title"/>
          </p:nvPr>
        </p:nvSpPr>
        <p:spPr>
          <a:xfrm>
            <a:off x="599017" y="583764"/>
            <a:ext cx="10369550" cy="960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99017" y="1991065"/>
            <a:ext cx="10369550" cy="428317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9829799" y="2011362"/>
            <a:ext cx="4114800" cy="365125"/>
          </a:xfrm>
          <a:prstGeom prst="rect">
            <a:avLst/>
          </a:prstGeom>
        </p:spPr>
        <p:txBody>
          <a:bodyPr vert="horz" lIns="91440" tIns="45720" rIns="91440" bIns="45720" rtlCol="0" anchor="ctr"/>
          <a:lstStyle>
            <a:lvl1pPr algn="r">
              <a:defRPr sz="1400" b="1">
                <a:solidFill>
                  <a:schemeClr val="bg1"/>
                </a:solidFill>
              </a:defRPr>
            </a:lvl1pPr>
          </a:lstStyle>
          <a:p>
            <a:r>
              <a:rPr lang="en-ID" dirty="0"/>
              <a:t>PRESENTATION TITLE</a:t>
            </a:r>
          </a:p>
        </p:txBody>
      </p:sp>
      <p:sp>
        <p:nvSpPr>
          <p:cNvPr id="6" name="Slide Number Placeholder 5"/>
          <p:cNvSpPr>
            <a:spLocks noGrp="1"/>
          </p:cNvSpPr>
          <p:nvPr>
            <p:ph type="sldNum" sz="quarter" idx="4"/>
          </p:nvPr>
        </p:nvSpPr>
        <p:spPr>
          <a:xfrm>
            <a:off x="11582399" y="6356351"/>
            <a:ext cx="609600" cy="365125"/>
          </a:xfrm>
          <a:prstGeom prst="rect">
            <a:avLst/>
          </a:prstGeom>
        </p:spPr>
        <p:txBody>
          <a:bodyPr vert="horz" lIns="91440" tIns="45720" rIns="91440" bIns="45720" rtlCol="0" anchor="ctr"/>
          <a:lstStyle>
            <a:lvl1pPr algn="ctr">
              <a:defRPr sz="1210" b="1">
                <a:solidFill>
                  <a:schemeClr val="bg1"/>
                </a:solidFill>
              </a:defRPr>
            </a:lvl1p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41438500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65">
          <p15:clr>
            <a:srgbClr val="F26B43"/>
          </p15:clr>
        </p15:guide>
        <p15:guide id="2" orient="horz" pos="3240">
          <p15:clr>
            <a:srgbClr val="F26B43"/>
          </p15:clr>
        </p15:guide>
        <p15:guide id="3" pos="10364">
          <p15:clr>
            <a:srgbClr val="F26B43"/>
          </p15:clr>
        </p15:guide>
        <p15:guide id="4" pos="5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EDC587-F10B-50CB-7BC4-8A25EAC71F87}"/>
              </a:ext>
            </a:extLst>
          </p:cNvPr>
          <p:cNvSpPr>
            <a:spLocks noGrp="1"/>
          </p:cNvSpPr>
          <p:nvPr>
            <p:ph type="ctrTitle"/>
          </p:nvPr>
        </p:nvSpPr>
        <p:spPr>
          <a:xfrm>
            <a:off x="587064" y="4078615"/>
            <a:ext cx="8960219" cy="2253107"/>
          </a:xfrm>
        </p:spPr>
        <p:txBody>
          <a:bodyPr anchor="t" anchorCtr="0">
            <a:normAutofit fontScale="90000"/>
          </a:bodyPr>
          <a:lstStyle/>
          <a:p>
            <a:r>
              <a:rPr lang="en-GB" sz="7500"/>
              <a:t>RECOMMENDER SYSTEMS OVERVIEW</a:t>
            </a:r>
            <a:endParaRPr lang="en-GB" sz="7500" dirty="0"/>
          </a:p>
        </p:txBody>
      </p:sp>
      <p:sp>
        <p:nvSpPr>
          <p:cNvPr id="3" name="Footer Placeholder 2">
            <a:extLst>
              <a:ext uri="{FF2B5EF4-FFF2-40B4-BE49-F238E27FC236}">
                <a16:creationId xmlns:a16="http://schemas.microsoft.com/office/drawing/2014/main" id="{EFAE6FB3-C75C-CB81-E565-57409D710736}"/>
              </a:ext>
            </a:extLst>
          </p:cNvPr>
          <p:cNvSpPr>
            <a:spLocks noGrp="1"/>
          </p:cNvSpPr>
          <p:nvPr>
            <p:ph type="ftr" sz="quarter" idx="11"/>
          </p:nvPr>
        </p:nvSpPr>
        <p:spPr/>
        <p:txBody>
          <a:bodyPr/>
          <a:lstStyle/>
          <a:p>
            <a:r>
              <a:rPr lang="en-ID"/>
              <a:t>RECOMMENDER SYSTEMS OVERVIEW</a:t>
            </a:r>
            <a:endParaRPr lang="en-ID" dirty="0"/>
          </a:p>
        </p:txBody>
      </p:sp>
      <p:sp>
        <p:nvSpPr>
          <p:cNvPr id="7" name="Text Placeholder 6">
            <a:extLst>
              <a:ext uri="{FF2B5EF4-FFF2-40B4-BE49-F238E27FC236}">
                <a16:creationId xmlns:a16="http://schemas.microsoft.com/office/drawing/2014/main" id="{0B66EC97-5F7F-F0A9-08D2-20C3527FB689}"/>
              </a:ext>
            </a:extLst>
          </p:cNvPr>
          <p:cNvSpPr>
            <a:spLocks noGrp="1"/>
          </p:cNvSpPr>
          <p:nvPr>
            <p:ph type="body" sz="quarter" idx="12"/>
          </p:nvPr>
        </p:nvSpPr>
        <p:spPr/>
        <p:txBody>
          <a:bodyPr/>
          <a:lstStyle/>
          <a:p>
            <a:r>
              <a:rPr lang="en-US" dirty="0"/>
              <a:t>NAME: </a:t>
            </a:r>
            <a:r>
              <a:rPr lang="en-US" dirty="0" err="1"/>
              <a:t>L.S.V.S.Ramakrishna</a:t>
            </a:r>
            <a:r>
              <a:rPr lang="en-US" dirty="0"/>
              <a:t>
DATE:  10 - NOV- 2024</a:t>
            </a:r>
            <a:endParaRPr lang="en-GB" dirty="0"/>
          </a:p>
        </p:txBody>
      </p:sp>
      <p:cxnSp>
        <p:nvCxnSpPr>
          <p:cNvPr id="6" name="Straight Connector 5">
            <a:extLst>
              <a:ext uri="{FF2B5EF4-FFF2-40B4-BE49-F238E27FC236}">
                <a16:creationId xmlns:a16="http://schemas.microsoft.com/office/drawing/2014/main" id="{5CE0C2E3-CA8C-11A5-4187-F0CF961435E7}"/>
              </a:ext>
            </a:extLst>
          </p:cNvPr>
          <p:cNvCxnSpPr>
            <a:cxnSpLocks/>
          </p:cNvCxnSpPr>
          <p:nvPr/>
        </p:nvCxnSpPr>
        <p:spPr>
          <a:xfrm>
            <a:off x="694583" y="3947073"/>
            <a:ext cx="149504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64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6DF6E9B5-954C-7B7B-3423-BF8B38278AE1}"/>
              </a:ext>
            </a:extLst>
          </p:cNvPr>
          <p:cNvPicPr>
            <a:picLocks noGrp="1" noChangeAspect="1"/>
          </p:cNvPicPr>
          <p:nvPr>
            <p:ph type="pic" sz="quarter" idx="12"/>
          </p:nvPr>
        </p:nvPicPr>
        <p:blipFill>
          <a:blip r:embed="rId2"/>
          <a:srcRect l="37633" r="37633"/>
          <a:stretch>
            <a:fillRect/>
          </a:stretch>
        </p:blipFill>
        <p:spPr>
          <a:xfrm>
            <a:off x="4205173" y="498150"/>
            <a:ext cx="2120348" cy="5715933"/>
          </a:xfrm>
        </p:spPr>
      </p:pic>
      <p:sp>
        <p:nvSpPr>
          <p:cNvPr id="2" name="Title 1">
            <a:extLst>
              <a:ext uri="{FF2B5EF4-FFF2-40B4-BE49-F238E27FC236}">
                <a16:creationId xmlns:a16="http://schemas.microsoft.com/office/drawing/2014/main" id="{90C94D13-4425-9C4E-792B-A37B613445D7}"/>
              </a:ext>
            </a:extLst>
          </p:cNvPr>
          <p:cNvSpPr>
            <a:spLocks noGrp="1"/>
          </p:cNvSpPr>
          <p:nvPr>
            <p:ph type="title"/>
          </p:nvPr>
        </p:nvSpPr>
        <p:spPr/>
        <p:txBody>
          <a:bodyPr/>
          <a:lstStyle/>
          <a:p>
            <a:r>
              <a:rPr lang="en-IN" sz="2000" dirty="0"/>
              <a:t>CONCLUSION AND FUTURE TRENDS</a:t>
            </a:r>
          </a:p>
        </p:txBody>
      </p:sp>
      <p:sp>
        <p:nvSpPr>
          <p:cNvPr id="3" name="Footer Placeholder 2">
            <a:extLst>
              <a:ext uri="{FF2B5EF4-FFF2-40B4-BE49-F238E27FC236}">
                <a16:creationId xmlns:a16="http://schemas.microsoft.com/office/drawing/2014/main" id="{47202C89-8955-ED91-EADD-93ED39EDDE2E}"/>
              </a:ext>
            </a:extLst>
          </p:cNvPr>
          <p:cNvSpPr>
            <a:spLocks noGrp="1"/>
          </p:cNvSpPr>
          <p:nvPr>
            <p:ph type="ftr" sz="quarter" idx="10"/>
          </p:nvPr>
        </p:nvSpPr>
        <p:spPr/>
        <p:txBody>
          <a:bodyPr/>
          <a:lstStyle/>
          <a:p>
            <a:r>
              <a:rPr lang="en-ID"/>
              <a:t>RECOMMENDER SYSTEMS OVERVIEW</a:t>
            </a:r>
            <a:endParaRPr lang="en-ID" dirty="0"/>
          </a:p>
        </p:txBody>
      </p:sp>
      <p:sp>
        <p:nvSpPr>
          <p:cNvPr id="4" name="Slide Number Placeholder 3">
            <a:extLst>
              <a:ext uri="{FF2B5EF4-FFF2-40B4-BE49-F238E27FC236}">
                <a16:creationId xmlns:a16="http://schemas.microsoft.com/office/drawing/2014/main" id="{713B78BA-6112-BF05-270B-719DFB8EBA2A}"/>
              </a:ext>
            </a:extLst>
          </p:cNvPr>
          <p:cNvSpPr>
            <a:spLocks noGrp="1"/>
          </p:cNvSpPr>
          <p:nvPr>
            <p:ph type="sldNum" sz="quarter" idx="11"/>
          </p:nvPr>
        </p:nvSpPr>
        <p:spPr/>
        <p:txBody>
          <a:bodyPr/>
          <a:lstStyle/>
          <a:p>
            <a:fld id="{CF6F24BE-8BEB-403A-BDCC-38E201D0662D}" type="slidenum">
              <a:rPr lang="en-ID" smtClean="0"/>
              <a:pPr/>
              <a:t>10</a:t>
            </a:fld>
            <a:endParaRPr lang="en-ID" dirty="0"/>
          </a:p>
        </p:txBody>
      </p:sp>
      <p:sp>
        <p:nvSpPr>
          <p:cNvPr id="6" name="Text Placeholder 5">
            <a:extLst>
              <a:ext uri="{FF2B5EF4-FFF2-40B4-BE49-F238E27FC236}">
                <a16:creationId xmlns:a16="http://schemas.microsoft.com/office/drawing/2014/main" id="{1380EABA-2D38-119F-8E2A-B5740E4624FA}"/>
              </a:ext>
            </a:extLst>
          </p:cNvPr>
          <p:cNvSpPr>
            <a:spLocks noGrp="1"/>
          </p:cNvSpPr>
          <p:nvPr>
            <p:ph type="body" sz="quarter" idx="13"/>
          </p:nvPr>
        </p:nvSpPr>
        <p:spPr/>
        <p:txBody>
          <a:bodyPr/>
          <a:lstStyle/>
          <a:p>
            <a:r>
              <a:rPr lang="en-US" dirty="0"/>
              <a:t>collaborative filtering is a powerful recommendation technique that enhances user experience by providing personalized, diverse, and relevant recommendations based on patterns in user behavior. By leveraging similarities in user preferences or item interactions, collaborative filtering effectively recommends items without needing extensive item metadata or domain knowledge. It’s particularly useful in domains with complex items like movies, music, or books, where recommendations rely on subjective preferences.</a:t>
            </a:r>
            <a:endParaRPr lang="en-IN" dirty="0"/>
          </a:p>
        </p:txBody>
      </p:sp>
      <p:sp>
        <p:nvSpPr>
          <p:cNvPr id="7" name="Text Placeholder 6">
            <a:extLst>
              <a:ext uri="{FF2B5EF4-FFF2-40B4-BE49-F238E27FC236}">
                <a16:creationId xmlns:a16="http://schemas.microsoft.com/office/drawing/2014/main" id="{14875A19-16BA-FF29-643F-8941E3F453CD}"/>
              </a:ext>
            </a:extLst>
          </p:cNvPr>
          <p:cNvSpPr>
            <a:spLocks noGrp="1"/>
          </p:cNvSpPr>
          <p:nvPr>
            <p:ph type="body" sz="quarter" idx="14"/>
          </p:nvPr>
        </p:nvSpPr>
        <p:spPr/>
        <p:txBody>
          <a:bodyPr/>
          <a:lstStyle/>
          <a:p>
            <a:r>
              <a:rPr lang="en-IN"/>
              <a:t>SUMMARY AND OUTLOOK</a:t>
            </a:r>
          </a:p>
        </p:txBody>
      </p:sp>
    </p:spTree>
    <p:extLst>
      <p:ext uri="{BB962C8B-B14F-4D97-AF65-F5344CB8AC3E}">
        <p14:creationId xmlns:p14="http://schemas.microsoft.com/office/powerpoint/2010/main" val="535697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D5AA6-47C3-9CBC-628C-A6B03AF94AAD}"/>
              </a:ext>
            </a:extLst>
          </p:cNvPr>
          <p:cNvSpPr>
            <a:spLocks noGrp="1"/>
          </p:cNvSpPr>
          <p:nvPr>
            <p:ph type="title"/>
          </p:nvPr>
        </p:nvSpPr>
        <p:spPr/>
        <p:txBody>
          <a:bodyPr/>
          <a:lstStyle/>
          <a:p>
            <a:r>
              <a:rPr lang="en-IN"/>
              <a:t>WHAT ARE RECOMMENDER SYSTEMS?</a:t>
            </a:r>
          </a:p>
        </p:txBody>
      </p:sp>
      <p:sp>
        <p:nvSpPr>
          <p:cNvPr id="3" name="Footer Placeholder 2">
            <a:extLst>
              <a:ext uri="{FF2B5EF4-FFF2-40B4-BE49-F238E27FC236}">
                <a16:creationId xmlns:a16="http://schemas.microsoft.com/office/drawing/2014/main" id="{D87E440B-A45A-B202-F3ED-6D7E3BA191BF}"/>
              </a:ext>
            </a:extLst>
          </p:cNvPr>
          <p:cNvSpPr>
            <a:spLocks noGrp="1"/>
          </p:cNvSpPr>
          <p:nvPr>
            <p:ph type="ftr" sz="quarter" idx="10"/>
          </p:nvPr>
        </p:nvSpPr>
        <p:spPr/>
        <p:txBody>
          <a:bodyPr/>
          <a:lstStyle/>
          <a:p>
            <a:r>
              <a:rPr lang="en-ID"/>
              <a:t>RECOMMENDER SYSTEMS OVERVIEW</a:t>
            </a:r>
            <a:endParaRPr lang="en-ID" dirty="0"/>
          </a:p>
        </p:txBody>
      </p:sp>
      <p:sp>
        <p:nvSpPr>
          <p:cNvPr id="4" name="Slide Number Placeholder 3">
            <a:extLst>
              <a:ext uri="{FF2B5EF4-FFF2-40B4-BE49-F238E27FC236}">
                <a16:creationId xmlns:a16="http://schemas.microsoft.com/office/drawing/2014/main" id="{68B1D9FA-31D7-EC0C-1097-BEB7B995ED99}"/>
              </a:ext>
            </a:extLst>
          </p:cNvPr>
          <p:cNvSpPr>
            <a:spLocks noGrp="1"/>
          </p:cNvSpPr>
          <p:nvPr>
            <p:ph type="sldNum" sz="quarter" idx="11"/>
          </p:nvPr>
        </p:nvSpPr>
        <p:spPr/>
        <p:txBody>
          <a:bodyPr/>
          <a:lstStyle/>
          <a:p>
            <a:fld id="{CF6F24BE-8BEB-403A-BDCC-38E201D0662D}" type="slidenum">
              <a:rPr lang="en-ID" smtClean="0"/>
              <a:pPr/>
              <a:t>2</a:t>
            </a:fld>
            <a:endParaRPr lang="en-ID" dirty="0"/>
          </a:p>
        </p:txBody>
      </p:sp>
      <p:pic>
        <p:nvPicPr>
          <p:cNvPr id="8" name="Picture Placeholder 7">
            <a:extLst>
              <a:ext uri="{FF2B5EF4-FFF2-40B4-BE49-F238E27FC236}">
                <a16:creationId xmlns:a16="http://schemas.microsoft.com/office/drawing/2014/main" id="{11BC0ADF-C6C2-AF3E-D1C6-10EBDA78C265}"/>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7942" r="7942"/>
          <a:stretch/>
        </p:blipFill>
        <p:spPr/>
      </p:pic>
      <p:sp>
        <p:nvSpPr>
          <p:cNvPr id="6" name="Text Placeholder 5">
            <a:extLst>
              <a:ext uri="{FF2B5EF4-FFF2-40B4-BE49-F238E27FC236}">
                <a16:creationId xmlns:a16="http://schemas.microsoft.com/office/drawing/2014/main" id="{07C20A6A-124B-46A2-2D6C-0DA3EEBCEBFA}"/>
              </a:ext>
            </a:extLst>
          </p:cNvPr>
          <p:cNvSpPr>
            <a:spLocks noGrp="1"/>
          </p:cNvSpPr>
          <p:nvPr>
            <p:ph type="body" sz="quarter" idx="13"/>
          </p:nvPr>
        </p:nvSpPr>
        <p:spPr/>
        <p:txBody>
          <a:bodyPr/>
          <a:lstStyle/>
          <a:p>
            <a:r>
              <a:rPr lang="en-US"/>
              <a:t>Recommender systems are algorithms designed to suggest products, services, or information to users based on various data sources. They enhance user experience by personalizing suggestions.</a:t>
            </a:r>
            <a:endParaRPr lang="en-IN"/>
          </a:p>
        </p:txBody>
      </p:sp>
      <p:sp>
        <p:nvSpPr>
          <p:cNvPr id="7" name="Text Placeholder 6">
            <a:extLst>
              <a:ext uri="{FF2B5EF4-FFF2-40B4-BE49-F238E27FC236}">
                <a16:creationId xmlns:a16="http://schemas.microsoft.com/office/drawing/2014/main" id="{EAFAD294-D17A-1610-2E81-F2911325E8FE}"/>
              </a:ext>
            </a:extLst>
          </p:cNvPr>
          <p:cNvSpPr>
            <a:spLocks noGrp="1"/>
          </p:cNvSpPr>
          <p:nvPr>
            <p:ph type="body" sz="quarter" idx="17"/>
          </p:nvPr>
        </p:nvSpPr>
        <p:spPr/>
        <p:txBody>
          <a:bodyPr/>
          <a:lstStyle/>
          <a:p>
            <a:r>
              <a:rPr lang="en-IN"/>
              <a:t>DEFINITION AND FUNCTIONALITY</a:t>
            </a:r>
          </a:p>
        </p:txBody>
      </p:sp>
    </p:spTree>
    <p:extLst>
      <p:ext uri="{BB962C8B-B14F-4D97-AF65-F5344CB8AC3E}">
        <p14:creationId xmlns:p14="http://schemas.microsoft.com/office/powerpoint/2010/main" val="305846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EDC587-F10B-50CB-7BC4-8A25EAC71F87}"/>
              </a:ext>
            </a:extLst>
          </p:cNvPr>
          <p:cNvSpPr>
            <a:spLocks noGrp="1"/>
          </p:cNvSpPr>
          <p:nvPr>
            <p:ph type="ctrTitle"/>
          </p:nvPr>
        </p:nvSpPr>
        <p:spPr>
          <a:xfrm>
            <a:off x="587064" y="4078615"/>
            <a:ext cx="8960219" cy="2253107"/>
          </a:xfrm>
        </p:spPr>
        <p:txBody>
          <a:bodyPr anchor="t" anchorCtr="0">
            <a:normAutofit fontScale="90000"/>
          </a:bodyPr>
          <a:lstStyle/>
          <a:p>
            <a:r>
              <a:rPr lang="en-GB" sz="7500"/>
              <a:t>TYPES OF RECOMMENDER SYSTEMS</a:t>
            </a:r>
            <a:endParaRPr lang="en-GB" sz="7500" dirty="0"/>
          </a:p>
        </p:txBody>
      </p:sp>
      <p:sp>
        <p:nvSpPr>
          <p:cNvPr id="3" name="Footer Placeholder 2">
            <a:extLst>
              <a:ext uri="{FF2B5EF4-FFF2-40B4-BE49-F238E27FC236}">
                <a16:creationId xmlns:a16="http://schemas.microsoft.com/office/drawing/2014/main" id="{EFAE6FB3-C75C-CB81-E565-57409D710736}"/>
              </a:ext>
            </a:extLst>
          </p:cNvPr>
          <p:cNvSpPr>
            <a:spLocks noGrp="1"/>
          </p:cNvSpPr>
          <p:nvPr>
            <p:ph type="ftr" sz="quarter" idx="11"/>
          </p:nvPr>
        </p:nvSpPr>
        <p:spPr/>
        <p:txBody>
          <a:bodyPr/>
          <a:lstStyle/>
          <a:p>
            <a:r>
              <a:rPr lang="en-ID"/>
              <a:t>TYPES OF RECOMMENDER SYSTEMS</a:t>
            </a:r>
            <a:endParaRPr lang="en-ID" dirty="0"/>
          </a:p>
        </p:txBody>
      </p:sp>
      <p:cxnSp>
        <p:nvCxnSpPr>
          <p:cNvPr id="6" name="Straight Connector 5">
            <a:extLst>
              <a:ext uri="{FF2B5EF4-FFF2-40B4-BE49-F238E27FC236}">
                <a16:creationId xmlns:a16="http://schemas.microsoft.com/office/drawing/2014/main" id="{5CE0C2E3-CA8C-11A5-4187-F0CF961435E7}"/>
              </a:ext>
            </a:extLst>
          </p:cNvPr>
          <p:cNvCxnSpPr>
            <a:cxnSpLocks/>
          </p:cNvCxnSpPr>
          <p:nvPr/>
        </p:nvCxnSpPr>
        <p:spPr>
          <a:xfrm>
            <a:off x="694583" y="3947073"/>
            <a:ext cx="149504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56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60E7-EEFF-B91B-FF90-5B7FB3DC4BC6}"/>
              </a:ext>
            </a:extLst>
          </p:cNvPr>
          <p:cNvSpPr>
            <a:spLocks noGrp="1"/>
          </p:cNvSpPr>
          <p:nvPr>
            <p:ph type="title"/>
          </p:nvPr>
        </p:nvSpPr>
        <p:spPr/>
        <p:txBody>
          <a:bodyPr/>
          <a:lstStyle/>
          <a:p>
            <a:r>
              <a:rPr lang="en-IN"/>
              <a:t>COLLABORATIVE FILTERING EXPLAINED</a:t>
            </a:r>
          </a:p>
        </p:txBody>
      </p:sp>
      <p:sp>
        <p:nvSpPr>
          <p:cNvPr id="3" name="Footer Placeholder 2">
            <a:extLst>
              <a:ext uri="{FF2B5EF4-FFF2-40B4-BE49-F238E27FC236}">
                <a16:creationId xmlns:a16="http://schemas.microsoft.com/office/drawing/2014/main" id="{38E32DB6-5850-8D0D-870A-F3EAD1F4669E}"/>
              </a:ext>
            </a:extLst>
          </p:cNvPr>
          <p:cNvSpPr>
            <a:spLocks noGrp="1"/>
          </p:cNvSpPr>
          <p:nvPr>
            <p:ph type="ftr" sz="quarter" idx="10"/>
          </p:nvPr>
        </p:nvSpPr>
        <p:spPr/>
        <p:txBody>
          <a:bodyPr/>
          <a:lstStyle/>
          <a:p>
            <a:r>
              <a:rPr lang="en-ID"/>
              <a:t>RECOMMENDER SYSTEMS OVERVIEW</a:t>
            </a:r>
            <a:endParaRPr lang="en-ID" dirty="0"/>
          </a:p>
        </p:txBody>
      </p:sp>
      <p:sp>
        <p:nvSpPr>
          <p:cNvPr id="4" name="Slide Number Placeholder 3">
            <a:extLst>
              <a:ext uri="{FF2B5EF4-FFF2-40B4-BE49-F238E27FC236}">
                <a16:creationId xmlns:a16="http://schemas.microsoft.com/office/drawing/2014/main" id="{B3AF0B43-E9D5-E1E6-6BA6-5168DFAFB632}"/>
              </a:ext>
            </a:extLst>
          </p:cNvPr>
          <p:cNvSpPr>
            <a:spLocks noGrp="1"/>
          </p:cNvSpPr>
          <p:nvPr>
            <p:ph type="sldNum" sz="quarter" idx="11"/>
          </p:nvPr>
        </p:nvSpPr>
        <p:spPr/>
        <p:txBody>
          <a:bodyPr/>
          <a:lstStyle/>
          <a:p>
            <a:fld id="{CF6F24BE-8BEB-403A-BDCC-38E201D0662D}" type="slidenum">
              <a:rPr lang="en-ID" smtClean="0"/>
              <a:pPr/>
              <a:t>4</a:t>
            </a:fld>
            <a:endParaRPr lang="en-ID"/>
          </a:p>
        </p:txBody>
      </p:sp>
      <p:pic>
        <p:nvPicPr>
          <p:cNvPr id="11" name="Picture Placeholder 10">
            <a:extLst>
              <a:ext uri="{FF2B5EF4-FFF2-40B4-BE49-F238E27FC236}">
                <a16:creationId xmlns:a16="http://schemas.microsoft.com/office/drawing/2014/main" id="{3525F4FE-49B7-152F-7F1B-C14B2D8A574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p:blipFill>
        <p:spPr>
          <a:xfrm>
            <a:off x="456986" y="822725"/>
            <a:ext cx="3818681" cy="2777223"/>
          </a:xfrm>
        </p:spPr>
      </p:pic>
      <p:sp>
        <p:nvSpPr>
          <p:cNvPr id="7" name="Text Placeholder 6">
            <a:extLst>
              <a:ext uri="{FF2B5EF4-FFF2-40B4-BE49-F238E27FC236}">
                <a16:creationId xmlns:a16="http://schemas.microsoft.com/office/drawing/2014/main" id="{1E8675E3-1F2D-400D-97DF-68A27F819870}"/>
              </a:ext>
            </a:extLst>
          </p:cNvPr>
          <p:cNvSpPr>
            <a:spLocks noGrp="1"/>
          </p:cNvSpPr>
          <p:nvPr>
            <p:ph type="body" sz="quarter" idx="15"/>
          </p:nvPr>
        </p:nvSpPr>
        <p:spPr/>
        <p:txBody>
          <a:bodyPr/>
          <a:lstStyle/>
          <a:p>
            <a:r>
              <a:rPr lang="en-US" dirty="0"/>
              <a:t>Collaborative filtering relies on user interactions and preferences. The algorithm analyzes behaviors of similar users to recommend items based on historical data. assuming that people often like items that others with similar tastes also like.</a:t>
            </a:r>
            <a:endParaRPr lang="en-IN" dirty="0"/>
          </a:p>
        </p:txBody>
      </p:sp>
      <p:sp>
        <p:nvSpPr>
          <p:cNvPr id="8" name="Text Placeholder 7">
            <a:extLst>
              <a:ext uri="{FF2B5EF4-FFF2-40B4-BE49-F238E27FC236}">
                <a16:creationId xmlns:a16="http://schemas.microsoft.com/office/drawing/2014/main" id="{6D272475-928D-59BC-DFAE-03B4DFAE3AFB}"/>
              </a:ext>
            </a:extLst>
          </p:cNvPr>
          <p:cNvSpPr>
            <a:spLocks noGrp="1"/>
          </p:cNvSpPr>
          <p:nvPr>
            <p:ph type="body" sz="quarter" idx="16"/>
          </p:nvPr>
        </p:nvSpPr>
        <p:spPr/>
        <p:txBody>
          <a:bodyPr/>
          <a:lstStyle/>
          <a:p>
            <a:r>
              <a:rPr lang="en-US"/>
              <a:t>This method provides personalized experiences but can face challenges like cold start problems, where new users lack data for effective recommendations.</a:t>
            </a:r>
            <a:endParaRPr lang="en-IN"/>
          </a:p>
        </p:txBody>
      </p:sp>
      <p:sp>
        <p:nvSpPr>
          <p:cNvPr id="9" name="Text Placeholder 8">
            <a:extLst>
              <a:ext uri="{FF2B5EF4-FFF2-40B4-BE49-F238E27FC236}">
                <a16:creationId xmlns:a16="http://schemas.microsoft.com/office/drawing/2014/main" id="{1FDE8A7F-767D-1051-AE6A-F86FA2D89F09}"/>
              </a:ext>
            </a:extLst>
          </p:cNvPr>
          <p:cNvSpPr>
            <a:spLocks noGrp="1"/>
          </p:cNvSpPr>
          <p:nvPr>
            <p:ph type="body" sz="quarter" idx="17"/>
          </p:nvPr>
        </p:nvSpPr>
        <p:spPr/>
        <p:txBody>
          <a:bodyPr/>
          <a:lstStyle/>
          <a:p>
            <a:r>
              <a:rPr lang="en-IN"/>
              <a:t>HOW IT WORKS</a:t>
            </a:r>
          </a:p>
        </p:txBody>
      </p:sp>
      <p:sp>
        <p:nvSpPr>
          <p:cNvPr id="10" name="Text Placeholder 9">
            <a:extLst>
              <a:ext uri="{FF2B5EF4-FFF2-40B4-BE49-F238E27FC236}">
                <a16:creationId xmlns:a16="http://schemas.microsoft.com/office/drawing/2014/main" id="{951BC4B3-5543-91D6-A78A-4FD249668F0B}"/>
              </a:ext>
            </a:extLst>
          </p:cNvPr>
          <p:cNvSpPr>
            <a:spLocks noGrp="1"/>
          </p:cNvSpPr>
          <p:nvPr>
            <p:ph type="body" sz="quarter" idx="18"/>
          </p:nvPr>
        </p:nvSpPr>
        <p:spPr/>
        <p:txBody>
          <a:bodyPr/>
          <a:lstStyle/>
          <a:p>
            <a:r>
              <a:rPr lang="en-IN"/>
              <a:t>BENEFITS AND CHALLENGES</a:t>
            </a:r>
          </a:p>
        </p:txBody>
      </p:sp>
    </p:spTree>
    <p:extLst>
      <p:ext uri="{BB962C8B-B14F-4D97-AF65-F5344CB8AC3E}">
        <p14:creationId xmlns:p14="http://schemas.microsoft.com/office/powerpoint/2010/main" val="95435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002D-2D5A-968A-FF63-F55D1883FBD3}"/>
              </a:ext>
            </a:extLst>
          </p:cNvPr>
          <p:cNvSpPr>
            <a:spLocks noGrp="1"/>
          </p:cNvSpPr>
          <p:nvPr>
            <p:ph type="title"/>
          </p:nvPr>
        </p:nvSpPr>
        <p:spPr/>
        <p:txBody>
          <a:bodyPr/>
          <a:lstStyle/>
          <a:p>
            <a:r>
              <a:rPr lang="en-IN"/>
              <a:t>CONTENT-BASED FILTERING</a:t>
            </a:r>
          </a:p>
        </p:txBody>
      </p:sp>
      <p:sp>
        <p:nvSpPr>
          <p:cNvPr id="3" name="Footer Placeholder 2">
            <a:extLst>
              <a:ext uri="{FF2B5EF4-FFF2-40B4-BE49-F238E27FC236}">
                <a16:creationId xmlns:a16="http://schemas.microsoft.com/office/drawing/2014/main" id="{7FE4DCB9-5B33-5032-FE20-8D5D6EBD437B}"/>
              </a:ext>
            </a:extLst>
          </p:cNvPr>
          <p:cNvSpPr>
            <a:spLocks noGrp="1"/>
          </p:cNvSpPr>
          <p:nvPr>
            <p:ph type="ftr" sz="quarter" idx="10"/>
          </p:nvPr>
        </p:nvSpPr>
        <p:spPr/>
        <p:txBody>
          <a:bodyPr/>
          <a:lstStyle/>
          <a:p>
            <a:r>
              <a:rPr lang="en-ID"/>
              <a:t>RECOMMENDER SYSTEMS OVERVIEW</a:t>
            </a:r>
            <a:endParaRPr lang="en-ID" dirty="0"/>
          </a:p>
        </p:txBody>
      </p:sp>
      <p:sp>
        <p:nvSpPr>
          <p:cNvPr id="4" name="Slide Number Placeholder 3">
            <a:extLst>
              <a:ext uri="{FF2B5EF4-FFF2-40B4-BE49-F238E27FC236}">
                <a16:creationId xmlns:a16="http://schemas.microsoft.com/office/drawing/2014/main" id="{64A8B928-367F-777F-47C6-6125C655D474}"/>
              </a:ext>
            </a:extLst>
          </p:cNvPr>
          <p:cNvSpPr>
            <a:spLocks noGrp="1"/>
          </p:cNvSpPr>
          <p:nvPr>
            <p:ph type="sldNum" sz="quarter" idx="11"/>
          </p:nvPr>
        </p:nvSpPr>
        <p:spPr/>
        <p:txBody>
          <a:bodyPr/>
          <a:lstStyle/>
          <a:p>
            <a:fld id="{CF6F24BE-8BEB-403A-BDCC-38E201D0662D}" type="slidenum">
              <a:rPr lang="en-ID" smtClean="0"/>
              <a:pPr/>
              <a:t>5</a:t>
            </a:fld>
            <a:endParaRPr lang="en-ID"/>
          </a:p>
        </p:txBody>
      </p:sp>
      <p:pic>
        <p:nvPicPr>
          <p:cNvPr id="10" name="Picture Placeholder 9">
            <a:extLst>
              <a:ext uri="{FF2B5EF4-FFF2-40B4-BE49-F238E27FC236}">
                <a16:creationId xmlns:a16="http://schemas.microsoft.com/office/drawing/2014/main" id="{ADAC4DB6-C6B5-26AA-6938-F382300A90C1}"/>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5258" r="5258"/>
          <a:stretch/>
        </p:blipFill>
        <p:spPr/>
      </p:pic>
      <p:sp>
        <p:nvSpPr>
          <p:cNvPr id="6" name="Text Placeholder 5">
            <a:extLst>
              <a:ext uri="{FF2B5EF4-FFF2-40B4-BE49-F238E27FC236}">
                <a16:creationId xmlns:a16="http://schemas.microsoft.com/office/drawing/2014/main" id="{FF88B530-B1D2-35CE-269C-EB7AE4D65A60}"/>
              </a:ext>
            </a:extLst>
          </p:cNvPr>
          <p:cNvSpPr>
            <a:spLocks noGrp="1"/>
          </p:cNvSpPr>
          <p:nvPr>
            <p:ph type="body" sz="quarter" idx="23"/>
          </p:nvPr>
        </p:nvSpPr>
        <p:spPr/>
        <p:txBody>
          <a:bodyPr/>
          <a:lstStyle/>
          <a:p>
            <a:r>
              <a:rPr lang="en-US"/>
              <a:t>Content-based filtering suggests items based on their features and the users' past preferences. It assesses item characteristics relevant to users.</a:t>
            </a:r>
            <a:endParaRPr lang="en-IN"/>
          </a:p>
        </p:txBody>
      </p:sp>
      <p:sp>
        <p:nvSpPr>
          <p:cNvPr id="7" name="Text Placeholder 6">
            <a:extLst>
              <a:ext uri="{FF2B5EF4-FFF2-40B4-BE49-F238E27FC236}">
                <a16:creationId xmlns:a16="http://schemas.microsoft.com/office/drawing/2014/main" id="{E8D9D27D-21AE-6C95-61C1-FB80A5BC587A}"/>
              </a:ext>
            </a:extLst>
          </p:cNvPr>
          <p:cNvSpPr>
            <a:spLocks noGrp="1"/>
          </p:cNvSpPr>
          <p:nvPr>
            <p:ph type="body" sz="quarter" idx="24"/>
          </p:nvPr>
        </p:nvSpPr>
        <p:spPr/>
        <p:txBody>
          <a:bodyPr/>
          <a:lstStyle/>
          <a:p>
            <a:r>
              <a:rPr lang="en-US"/>
              <a:t>This approach ensures relevance by focusing on specifics, but it risks over-specialization, limiting exposure to diverse recommendations.</a:t>
            </a:r>
            <a:endParaRPr lang="en-IN"/>
          </a:p>
        </p:txBody>
      </p:sp>
      <p:sp>
        <p:nvSpPr>
          <p:cNvPr id="8" name="Text Placeholder 7">
            <a:extLst>
              <a:ext uri="{FF2B5EF4-FFF2-40B4-BE49-F238E27FC236}">
                <a16:creationId xmlns:a16="http://schemas.microsoft.com/office/drawing/2014/main" id="{CA17403D-70CC-CF59-9F54-67E090827941}"/>
              </a:ext>
            </a:extLst>
          </p:cNvPr>
          <p:cNvSpPr>
            <a:spLocks noGrp="1"/>
          </p:cNvSpPr>
          <p:nvPr>
            <p:ph type="body" sz="quarter" idx="25"/>
          </p:nvPr>
        </p:nvSpPr>
        <p:spPr/>
        <p:txBody>
          <a:bodyPr/>
          <a:lstStyle/>
          <a:p>
            <a:r>
              <a:rPr lang="en-IN"/>
              <a:t>MECHANISM OF ACTION</a:t>
            </a:r>
          </a:p>
        </p:txBody>
      </p:sp>
      <p:sp>
        <p:nvSpPr>
          <p:cNvPr id="9" name="Text Placeholder 8">
            <a:extLst>
              <a:ext uri="{FF2B5EF4-FFF2-40B4-BE49-F238E27FC236}">
                <a16:creationId xmlns:a16="http://schemas.microsoft.com/office/drawing/2014/main" id="{03C8BD55-46BD-5F1A-010C-4D88D71BDA5B}"/>
              </a:ext>
            </a:extLst>
          </p:cNvPr>
          <p:cNvSpPr>
            <a:spLocks noGrp="1"/>
          </p:cNvSpPr>
          <p:nvPr>
            <p:ph type="body" sz="quarter" idx="26"/>
          </p:nvPr>
        </p:nvSpPr>
        <p:spPr/>
        <p:txBody>
          <a:bodyPr/>
          <a:lstStyle/>
          <a:p>
            <a:r>
              <a:rPr lang="en-IN"/>
              <a:t>ADVANTAGES AND LIMITATIONS</a:t>
            </a:r>
          </a:p>
        </p:txBody>
      </p:sp>
    </p:spTree>
    <p:extLst>
      <p:ext uri="{BB962C8B-B14F-4D97-AF65-F5344CB8AC3E}">
        <p14:creationId xmlns:p14="http://schemas.microsoft.com/office/powerpoint/2010/main" val="134402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646176" y="3291840"/>
          <a:ext cx="10363200" cy="1798320"/>
        </p:xfrm>
        <a:graphic>
          <a:graphicData uri="http://schemas.openxmlformats.org/drawingml/2006/table">
            <a:tbl>
              <a:tblPr/>
              <a:tblGrid>
                <a:gridCol w="3454400">
                  <a:extLst>
                    <a:ext uri="{9D8B030D-6E8A-4147-A177-3AD203B41FA5}">
                      <a16:colId xmlns:a16="http://schemas.microsoft.com/office/drawing/2014/main" val="20000"/>
                    </a:ext>
                  </a:extLst>
                </a:gridCol>
                <a:gridCol w="3454400">
                  <a:extLst>
                    <a:ext uri="{9D8B030D-6E8A-4147-A177-3AD203B41FA5}">
                      <a16:colId xmlns:a16="http://schemas.microsoft.com/office/drawing/2014/main" val="20001"/>
                    </a:ext>
                  </a:extLst>
                </a:gridCol>
                <a:gridCol w="3454400">
                  <a:extLst>
                    <a:ext uri="{9D8B030D-6E8A-4147-A177-3AD203B41FA5}">
                      <a16:colId xmlns:a16="http://schemas.microsoft.com/office/drawing/2014/main" val="20002"/>
                    </a:ext>
                  </a:extLst>
                </a:gridCol>
              </a:tblGrid>
              <a:tr h="359664">
                <a:tc>
                  <a:txBody>
                    <a:bodyPr/>
                    <a:lstStyle/>
                    <a:p>
                      <a:pPr marL="0" indent="0">
                        <a:buNone/>
                      </a:pPr>
                      <a:r>
                        <a:rPr lang="en-US" sz="1400" b="1" dirty="0">
                          <a:solidFill>
                            <a:srgbClr val="000000"/>
                          </a:solidFill>
                          <a:latin typeface="Open Sans" pitchFamily="34" charset="0"/>
                          <a:ea typeface="Open Sans" pitchFamily="34" charset="-122"/>
                          <a:cs typeface="Open Sans" pitchFamily="34" charset="-120"/>
                        </a:rPr>
                        <a:t>ASPECT</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b="1" dirty="0">
                          <a:solidFill>
                            <a:srgbClr val="000000"/>
                          </a:solidFill>
                          <a:latin typeface="Open Sans" pitchFamily="34" charset="0"/>
                          <a:ea typeface="Open Sans" pitchFamily="34" charset="-122"/>
                          <a:cs typeface="Open Sans" pitchFamily="34" charset="-120"/>
                        </a:rPr>
                        <a:t>COLLABORATIVE FILTERING</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b="1" dirty="0">
                          <a:solidFill>
                            <a:srgbClr val="000000"/>
                          </a:solidFill>
                          <a:latin typeface="Open Sans" pitchFamily="34" charset="0"/>
                          <a:ea typeface="Open Sans" pitchFamily="34" charset="-122"/>
                          <a:cs typeface="Open Sans" pitchFamily="34" charset="-120"/>
                        </a:rPr>
                        <a:t>CONTENT-BASED FILTERING</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0"/>
                  </a:ext>
                </a:extLst>
              </a:tr>
              <a:tr h="359664">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Data Dependency</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User interaction data</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Item features</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1"/>
                  </a:ext>
                </a:extLst>
              </a:tr>
              <a:tr h="359664">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Personalization</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User similarity</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User's past preferences</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2"/>
                  </a:ext>
                </a:extLst>
              </a:tr>
              <a:tr h="359664">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Cold Start Issue</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Yes, for new users</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No, more efficient</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3"/>
                  </a:ext>
                </a:extLst>
              </a:tr>
              <a:tr h="359664">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Diversity</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Limited by user base</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High, as items are based on content</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4"/>
                  </a:ext>
                </a:extLst>
              </a:tr>
            </a:tbl>
          </a:graphicData>
        </a:graphic>
      </p:graphicFrame>
      <p:sp>
        <p:nvSpPr>
          <p:cNvPr id="3" name="Text 0"/>
          <p:cNvSpPr/>
          <p:nvPr/>
        </p:nvSpPr>
        <p:spPr>
          <a:xfrm>
            <a:off x="596900" y="571500"/>
            <a:ext cx="10363200" cy="9525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COMPARISON TABLE</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sp>
      <p:sp>
        <p:nvSpPr>
          <p:cNvPr id="5" name="Text 2"/>
          <p:cNvSpPr/>
          <p:nvPr/>
        </p:nvSpPr>
        <p:spPr>
          <a:xfrm>
            <a:off x="660400" y="1574800"/>
            <a:ext cx="6032500" cy="7874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400">
                <a:latin typeface="Open Sans"/>
                <a:ea typeface="Open Sans"/>
                <a:cs typeface="Open Sans"/>
              </a:rPr>
              <a:t>This table summarizes key differences between collaborative and content-based filtering. It highlights aspects like data dependency and personalization.</a:t>
            </a:r>
            <a:endParaRPr lang="en-US" sz="1400" dirty="0">
              <a:latin typeface="Open Sans"/>
              <a:ea typeface="Open Sans"/>
              <a:cs typeface="Open Sans"/>
            </a:endParaRPr>
          </a:p>
        </p:txBody>
      </p:sp>
      <p:sp>
        <p:nvSpPr>
          <p:cNvPr id="25" name="Slide Number Placeholder 0"/>
          <p:cNvSpPr>
            <a:spLocks noGrp="1"/>
          </p:cNvSpPr>
          <p:nvPr>
            <p:ph type="sldNum" sz="quarter" idx="4294967295"/>
          </p:nvPr>
        </p:nvSpPr>
        <p:spPr>
          <a:xfrm>
            <a:off x="11569700" y="6350000"/>
            <a:ext cx="6096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FFFFFF"/>
                </a:solidFill>
                <a:latin typeface="Open Sans"/>
                <a:ea typeface="Open Sans"/>
                <a:cs typeface="Open Sans"/>
              </a:rPr>
              <a:pPr algn="ctr"/>
              <a:t>6</a:t>
            </a:fld>
            <a:endParaRPr lang="en-US" sz="1210">
              <a:solidFill>
                <a:srgbClr val="FFFFFF"/>
              </a:solidFill>
              <a:latin typeface="Open Sans"/>
              <a:ea typeface="Open Sans"/>
              <a:cs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F0B8-999A-53C2-0ABB-C72D191FABF6}"/>
              </a:ext>
            </a:extLst>
          </p:cNvPr>
          <p:cNvSpPr>
            <a:spLocks noGrp="1"/>
          </p:cNvSpPr>
          <p:nvPr>
            <p:ph type="title"/>
          </p:nvPr>
        </p:nvSpPr>
        <p:spPr/>
        <p:txBody>
          <a:bodyPr/>
          <a:lstStyle/>
          <a:p>
            <a:r>
              <a:rPr lang="en-IN"/>
              <a:t>EXAMPLES OF SYSTEMS</a:t>
            </a:r>
          </a:p>
        </p:txBody>
      </p:sp>
      <p:sp>
        <p:nvSpPr>
          <p:cNvPr id="3" name="Footer Placeholder 2">
            <a:extLst>
              <a:ext uri="{FF2B5EF4-FFF2-40B4-BE49-F238E27FC236}">
                <a16:creationId xmlns:a16="http://schemas.microsoft.com/office/drawing/2014/main" id="{88348104-7078-0543-C7AA-BAB6D505A1B1}"/>
              </a:ext>
            </a:extLst>
          </p:cNvPr>
          <p:cNvSpPr>
            <a:spLocks noGrp="1"/>
          </p:cNvSpPr>
          <p:nvPr>
            <p:ph type="ftr" sz="quarter" idx="10"/>
          </p:nvPr>
        </p:nvSpPr>
        <p:spPr/>
        <p:txBody>
          <a:bodyPr/>
          <a:lstStyle/>
          <a:p>
            <a:r>
              <a:rPr lang="en-ID"/>
              <a:t>RECOMMENDER SYSTEMS OVERVIEW</a:t>
            </a:r>
            <a:endParaRPr lang="en-ID" dirty="0"/>
          </a:p>
        </p:txBody>
      </p:sp>
      <p:sp>
        <p:nvSpPr>
          <p:cNvPr id="4" name="Slide Number Placeholder 3">
            <a:extLst>
              <a:ext uri="{FF2B5EF4-FFF2-40B4-BE49-F238E27FC236}">
                <a16:creationId xmlns:a16="http://schemas.microsoft.com/office/drawing/2014/main" id="{B235CCC7-A3FC-22EB-42CC-47AC4751DA42}"/>
              </a:ext>
            </a:extLst>
          </p:cNvPr>
          <p:cNvSpPr>
            <a:spLocks noGrp="1"/>
          </p:cNvSpPr>
          <p:nvPr>
            <p:ph type="sldNum" sz="quarter" idx="11"/>
          </p:nvPr>
        </p:nvSpPr>
        <p:spPr/>
        <p:txBody>
          <a:bodyPr/>
          <a:lstStyle/>
          <a:p>
            <a:fld id="{CF6F24BE-8BEB-403A-BDCC-38E201D0662D}" type="slidenum">
              <a:rPr lang="en-ID" smtClean="0"/>
              <a:pPr/>
              <a:t>7</a:t>
            </a:fld>
            <a:endParaRPr lang="en-ID"/>
          </a:p>
        </p:txBody>
      </p:sp>
      <p:sp>
        <p:nvSpPr>
          <p:cNvPr id="5" name="Text Placeholder 4">
            <a:extLst>
              <a:ext uri="{FF2B5EF4-FFF2-40B4-BE49-F238E27FC236}">
                <a16:creationId xmlns:a16="http://schemas.microsoft.com/office/drawing/2014/main" id="{446FAB13-B9FF-555D-7140-E0A522AA0A44}"/>
              </a:ext>
            </a:extLst>
          </p:cNvPr>
          <p:cNvSpPr>
            <a:spLocks noGrp="1"/>
          </p:cNvSpPr>
          <p:nvPr>
            <p:ph type="body" sz="quarter" idx="13"/>
          </p:nvPr>
        </p:nvSpPr>
        <p:spPr/>
        <p:txBody>
          <a:bodyPr/>
          <a:lstStyle/>
          <a:p>
            <a:r>
              <a:rPr lang="en-US"/>
              <a:t>Amazon utilizes both filtering methods, using user purchase history for recommendations and item features to suggest similar products.</a:t>
            </a:r>
            <a:endParaRPr lang="en-IN"/>
          </a:p>
        </p:txBody>
      </p:sp>
      <p:sp>
        <p:nvSpPr>
          <p:cNvPr id="6" name="Text Placeholder 5">
            <a:extLst>
              <a:ext uri="{FF2B5EF4-FFF2-40B4-BE49-F238E27FC236}">
                <a16:creationId xmlns:a16="http://schemas.microsoft.com/office/drawing/2014/main" id="{A9ACE7D1-4529-E858-2C9D-15C20C502E44}"/>
              </a:ext>
            </a:extLst>
          </p:cNvPr>
          <p:cNvSpPr>
            <a:spLocks noGrp="1"/>
          </p:cNvSpPr>
          <p:nvPr>
            <p:ph type="body" sz="quarter" idx="14"/>
          </p:nvPr>
        </p:nvSpPr>
        <p:spPr/>
        <p:txBody>
          <a:bodyPr/>
          <a:lstStyle/>
          <a:p>
            <a:r>
              <a:rPr lang="en-US"/>
              <a:t>Netflix combines collaborative and content-based filtering to suggest shows based on user viewing habits and content characteristics.</a:t>
            </a:r>
            <a:endParaRPr lang="en-IN"/>
          </a:p>
        </p:txBody>
      </p:sp>
      <p:sp>
        <p:nvSpPr>
          <p:cNvPr id="7" name="Text Placeholder 6">
            <a:extLst>
              <a:ext uri="{FF2B5EF4-FFF2-40B4-BE49-F238E27FC236}">
                <a16:creationId xmlns:a16="http://schemas.microsoft.com/office/drawing/2014/main" id="{C89DECA1-1175-66A2-669E-5B5B251C05CC}"/>
              </a:ext>
            </a:extLst>
          </p:cNvPr>
          <p:cNvSpPr>
            <a:spLocks noGrp="1"/>
          </p:cNvSpPr>
          <p:nvPr>
            <p:ph type="body" sz="quarter" idx="15"/>
          </p:nvPr>
        </p:nvSpPr>
        <p:spPr/>
        <p:txBody>
          <a:bodyPr/>
          <a:lstStyle/>
          <a:p>
            <a:r>
              <a:rPr lang="en-IN"/>
              <a:t>E-COMMERCE PLATFORMS</a:t>
            </a:r>
          </a:p>
        </p:txBody>
      </p:sp>
      <p:sp>
        <p:nvSpPr>
          <p:cNvPr id="8" name="Text Placeholder 7">
            <a:extLst>
              <a:ext uri="{FF2B5EF4-FFF2-40B4-BE49-F238E27FC236}">
                <a16:creationId xmlns:a16="http://schemas.microsoft.com/office/drawing/2014/main" id="{A8AE20BA-730D-0122-A139-55318871A7DB}"/>
              </a:ext>
            </a:extLst>
          </p:cNvPr>
          <p:cNvSpPr>
            <a:spLocks noGrp="1"/>
          </p:cNvSpPr>
          <p:nvPr>
            <p:ph type="body" sz="quarter" idx="16"/>
          </p:nvPr>
        </p:nvSpPr>
        <p:spPr/>
        <p:txBody>
          <a:bodyPr/>
          <a:lstStyle/>
          <a:p>
            <a:r>
              <a:rPr lang="en-IN"/>
              <a:t>STREAMING SERVICES</a:t>
            </a:r>
          </a:p>
        </p:txBody>
      </p:sp>
      <p:sp>
        <p:nvSpPr>
          <p:cNvPr id="9" name="Text Placeholder 8">
            <a:extLst>
              <a:ext uri="{FF2B5EF4-FFF2-40B4-BE49-F238E27FC236}">
                <a16:creationId xmlns:a16="http://schemas.microsoft.com/office/drawing/2014/main" id="{91C9A567-B41B-E744-3347-835DC4674BDB}"/>
              </a:ext>
            </a:extLst>
          </p:cNvPr>
          <p:cNvSpPr>
            <a:spLocks noGrp="1"/>
          </p:cNvSpPr>
          <p:nvPr>
            <p:ph type="body" sz="quarter" idx="17"/>
          </p:nvPr>
        </p:nvSpPr>
        <p:spPr/>
        <p:txBody>
          <a:bodyPr/>
          <a:lstStyle/>
          <a:p>
            <a:r>
              <a:rPr lang="en-US"/>
              <a:t>Facebook employs these systems to recommend friends, groups, and content based on user interactions and interests.</a:t>
            </a:r>
            <a:endParaRPr lang="en-IN"/>
          </a:p>
        </p:txBody>
      </p:sp>
      <p:sp>
        <p:nvSpPr>
          <p:cNvPr id="10" name="Text Placeholder 9">
            <a:extLst>
              <a:ext uri="{FF2B5EF4-FFF2-40B4-BE49-F238E27FC236}">
                <a16:creationId xmlns:a16="http://schemas.microsoft.com/office/drawing/2014/main" id="{CF31FAA6-471D-E8C1-2C14-14FEA09EE9F1}"/>
              </a:ext>
            </a:extLst>
          </p:cNvPr>
          <p:cNvSpPr>
            <a:spLocks noGrp="1"/>
          </p:cNvSpPr>
          <p:nvPr>
            <p:ph type="body" sz="quarter" idx="18"/>
          </p:nvPr>
        </p:nvSpPr>
        <p:spPr/>
        <p:txBody>
          <a:bodyPr/>
          <a:lstStyle/>
          <a:p>
            <a:r>
              <a:rPr lang="en-IN"/>
              <a:t>SOCIAL MEDIA</a:t>
            </a:r>
          </a:p>
        </p:txBody>
      </p:sp>
    </p:spTree>
    <p:extLst>
      <p:ext uri="{BB962C8B-B14F-4D97-AF65-F5344CB8AC3E}">
        <p14:creationId xmlns:p14="http://schemas.microsoft.com/office/powerpoint/2010/main" val="1351168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31EB84-371C-8317-B274-30E6D3607916}"/>
              </a:ext>
            </a:extLst>
          </p:cNvPr>
          <p:cNvSpPr>
            <a:spLocks noGrp="1"/>
          </p:cNvSpPr>
          <p:nvPr>
            <p:ph type="ftr" sz="quarter" idx="10"/>
          </p:nvPr>
        </p:nvSpPr>
        <p:spPr/>
        <p:txBody>
          <a:bodyPr/>
          <a:lstStyle/>
          <a:p>
            <a:r>
              <a:rPr lang="en-ID" dirty="0"/>
              <a:t>NUMERICAL EXAMPLEON CONTENT BASED FILTERING</a:t>
            </a:r>
          </a:p>
        </p:txBody>
      </p:sp>
      <p:sp>
        <p:nvSpPr>
          <p:cNvPr id="3" name="Slide Number Placeholder 2">
            <a:extLst>
              <a:ext uri="{FF2B5EF4-FFF2-40B4-BE49-F238E27FC236}">
                <a16:creationId xmlns:a16="http://schemas.microsoft.com/office/drawing/2014/main" id="{673945A7-1AF6-6B85-397A-B71DA4717646}"/>
              </a:ext>
            </a:extLst>
          </p:cNvPr>
          <p:cNvSpPr>
            <a:spLocks noGrp="1"/>
          </p:cNvSpPr>
          <p:nvPr>
            <p:ph type="sldNum" sz="quarter" idx="11"/>
          </p:nvPr>
        </p:nvSpPr>
        <p:spPr/>
        <p:txBody>
          <a:bodyPr/>
          <a:lstStyle/>
          <a:p>
            <a:fld id="{CF6F24BE-8BEB-403A-BDCC-38E201D0662D}" type="slidenum">
              <a:rPr lang="en-ID" smtClean="0"/>
              <a:pPr/>
              <a:t>8</a:t>
            </a:fld>
            <a:endParaRPr lang="en-ID"/>
          </a:p>
        </p:txBody>
      </p:sp>
      <p:sp>
        <p:nvSpPr>
          <p:cNvPr id="4" name="TextBox 3">
            <a:extLst>
              <a:ext uri="{FF2B5EF4-FFF2-40B4-BE49-F238E27FC236}">
                <a16:creationId xmlns:a16="http://schemas.microsoft.com/office/drawing/2014/main" id="{F6B934C8-140D-D569-93E4-7F9F0C4467FC}"/>
              </a:ext>
            </a:extLst>
          </p:cNvPr>
          <p:cNvSpPr txBox="1"/>
          <p:nvPr/>
        </p:nvSpPr>
        <p:spPr>
          <a:xfrm>
            <a:off x="1280160" y="701040"/>
            <a:ext cx="8585200" cy="369332"/>
          </a:xfrm>
          <a:prstGeom prst="rect">
            <a:avLst/>
          </a:prstGeom>
          <a:noFill/>
        </p:spPr>
        <p:txBody>
          <a:bodyPr wrap="square" rtlCol="0">
            <a:spAutoFit/>
          </a:bodyPr>
          <a:lstStyle/>
          <a:p>
            <a:r>
              <a:rPr lang="en-IN" dirty="0"/>
              <a:t>NUMERICAL EXAMPLE ON CONTENT BASED FILTERING</a:t>
            </a:r>
          </a:p>
        </p:txBody>
      </p:sp>
      <p:pic>
        <p:nvPicPr>
          <p:cNvPr id="6" name="Picture 5">
            <a:extLst>
              <a:ext uri="{FF2B5EF4-FFF2-40B4-BE49-F238E27FC236}">
                <a16:creationId xmlns:a16="http://schemas.microsoft.com/office/drawing/2014/main" id="{72B17CE4-CF2F-164C-81CF-DADA52267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640" y="1062356"/>
            <a:ext cx="6299200" cy="5659120"/>
          </a:xfrm>
          <a:prstGeom prst="rect">
            <a:avLst/>
          </a:prstGeom>
        </p:spPr>
      </p:pic>
    </p:spTree>
    <p:extLst>
      <p:ext uri="{BB962C8B-B14F-4D97-AF65-F5344CB8AC3E}">
        <p14:creationId xmlns:p14="http://schemas.microsoft.com/office/powerpoint/2010/main" val="307672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3177FA-EF2C-E610-C671-F0A42796756C}"/>
              </a:ext>
            </a:extLst>
          </p:cNvPr>
          <p:cNvSpPr>
            <a:spLocks noGrp="1"/>
          </p:cNvSpPr>
          <p:nvPr>
            <p:ph type="ftr" sz="quarter" idx="10"/>
          </p:nvPr>
        </p:nvSpPr>
        <p:spPr/>
        <p:txBody>
          <a:bodyPr/>
          <a:lstStyle/>
          <a:p>
            <a:r>
              <a:rPr lang="en-ID" dirty="0"/>
              <a:t>NUMERICAL EXAMPLEON CONTENT BASED FILTERING</a:t>
            </a:r>
          </a:p>
        </p:txBody>
      </p:sp>
      <p:sp>
        <p:nvSpPr>
          <p:cNvPr id="3" name="Slide Number Placeholder 2">
            <a:extLst>
              <a:ext uri="{FF2B5EF4-FFF2-40B4-BE49-F238E27FC236}">
                <a16:creationId xmlns:a16="http://schemas.microsoft.com/office/drawing/2014/main" id="{9BE86375-EDF9-53AF-E88C-FAD9458E004D}"/>
              </a:ext>
            </a:extLst>
          </p:cNvPr>
          <p:cNvSpPr>
            <a:spLocks noGrp="1"/>
          </p:cNvSpPr>
          <p:nvPr>
            <p:ph type="sldNum" sz="quarter" idx="11"/>
          </p:nvPr>
        </p:nvSpPr>
        <p:spPr/>
        <p:txBody>
          <a:bodyPr/>
          <a:lstStyle/>
          <a:p>
            <a:fld id="{CF6F24BE-8BEB-403A-BDCC-38E201D0662D}" type="slidenum">
              <a:rPr lang="en-ID" smtClean="0"/>
              <a:pPr/>
              <a:t>9</a:t>
            </a:fld>
            <a:endParaRPr lang="en-ID"/>
          </a:p>
        </p:txBody>
      </p:sp>
      <p:pic>
        <p:nvPicPr>
          <p:cNvPr id="5" name="Picture 4">
            <a:extLst>
              <a:ext uri="{FF2B5EF4-FFF2-40B4-BE49-F238E27FC236}">
                <a16:creationId xmlns:a16="http://schemas.microsoft.com/office/drawing/2014/main" id="{2B74E094-0BAC-6013-3B0B-DB8E2A24D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0"/>
            <a:ext cx="5143500" cy="6858000"/>
          </a:xfrm>
          <a:prstGeom prst="rect">
            <a:avLst/>
          </a:prstGeom>
        </p:spPr>
      </p:pic>
    </p:spTree>
    <p:extLst>
      <p:ext uri="{BB962C8B-B14F-4D97-AF65-F5344CB8AC3E}">
        <p14:creationId xmlns:p14="http://schemas.microsoft.com/office/powerpoint/2010/main" val="3611385323"/>
      </p:ext>
    </p:extLst>
  </p:cSld>
  <p:clrMapOvr>
    <a:masterClrMapping/>
  </p:clrMapOvr>
</p:sld>
</file>

<file path=ppt/theme/theme1.xml><?xml version="1.0" encoding="utf-8"?>
<a:theme xmlns:a="http://schemas.openxmlformats.org/drawingml/2006/main" name="Ocean">
  <a:themeElements>
    <a:clrScheme name="Custom 1">
      <a:dk1>
        <a:sysClr val="windowText" lastClr="000000"/>
      </a:dk1>
      <a:lt1>
        <a:sysClr val="window" lastClr="FFFFFF"/>
      </a:lt1>
      <a:dk2>
        <a:srgbClr val="44546A"/>
      </a:dk2>
      <a:lt2>
        <a:srgbClr val="E7E6E6"/>
      </a:lt2>
      <a:accent1>
        <a:srgbClr val="0958F7"/>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89BD1BE-AD9E-4AF7-905F-289A2DE69343}">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38</TotalTime>
  <Words>442</Words>
  <Application>Microsoft Office PowerPoint</Application>
  <PresentationFormat>Widescreen</PresentationFormat>
  <Paragraphs>62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Cascadia Mono SemiBold</vt:lpstr>
      <vt:lpstr>Montserrat ExtraBold</vt:lpstr>
      <vt:lpstr>Open Sans</vt:lpstr>
      <vt:lpstr>Ocean</vt:lpstr>
      <vt:lpstr>RECOMMENDER SYSTEMS OVERVIEW</vt:lpstr>
      <vt:lpstr>WHAT ARE RECOMMENDER SYSTEMS?</vt:lpstr>
      <vt:lpstr>TYPES OF RECOMMENDER SYSTEMS</vt:lpstr>
      <vt:lpstr>COLLABORATIVE FILTERING EXPLAINED</vt:lpstr>
      <vt:lpstr>CONTENT-BASED FILTERING</vt:lpstr>
      <vt:lpstr>PowerPoint Presentation</vt:lpstr>
      <vt:lpstr>EXAMPLES OF SYSTEMS</vt:lpstr>
      <vt:lpstr>PowerPoint Presentation</vt:lpstr>
      <vt:lpstr>PowerPoint Presentation</vt:lpstr>
      <vt:lpstr>CONCLUSION AND FUTURE TRENDS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lavu ramu</dc:creator>
  <cp:lastModifiedBy>lavu ramu</cp:lastModifiedBy>
  <cp:revision>1</cp:revision>
  <dcterms:created xsi:type="dcterms:W3CDTF">2024-11-08T08:42:03Z</dcterms:created>
  <dcterms:modified xsi:type="dcterms:W3CDTF">2024-11-10T04:20:34Z</dcterms:modified>
</cp:coreProperties>
</file>