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8F9"/>
    <a:srgbClr val="FFFF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172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currently in the process of remastering this entire course.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course came out in 2015 it focused on the then current version of Java, version 8.  We’ve come a long way and now we are working on Java 17.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improvements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Incorporating features of Java 17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slides that can be downloaded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Fixing errors in older videos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Addressing confusing concepts in more detail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82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164</cp:revision>
  <dcterms:modified xsi:type="dcterms:W3CDTF">2022-10-03T08:50:43Z</dcterms:modified>
</cp:coreProperties>
</file>