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7" r:id="rId2"/>
    <p:sldId id="278" r:id="rId3"/>
    <p:sldId id="279"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8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130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665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3992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Windows installation video - skip this if you are on a Mac or running Linux.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Right - so we've established that you want to install Java 17, or to be specific, JDK version 17.</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video will show you how to install on Windows 11. Note that if you are running on Windows 10, the installation will be pretty much identical. Just follow the steps you see in this video if you are running Windows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potential gotcha is if you are running a 32 bit version of Windows 10 (these days most computers are running the 64 bit edition). In these rare cases you will find you need to download an older version of the JDK. </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3992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 a relatively new PC from the past 4-5 years (or even a bit longer) then all should 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Windows 11 only comes in a 64 bit version.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if you are running Windows 10 or Windows 11, just follow along and assume your computer is running a 64 bit edition of Windows and it all should work fine.</a:t>
            </a:r>
          </a:p>
        </p:txBody>
      </p:sp>
    </p:spTree>
    <p:extLst>
      <p:ext uri="{BB962C8B-B14F-4D97-AF65-F5344CB8AC3E}">
        <p14:creationId xmlns:p14="http://schemas.microsoft.com/office/powerpoint/2010/main" val="379214885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3992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Install JDK 17 for Windows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Great, so we now have the JDK installed, in the next video, it's time to download and install IntelliJ, which is the program we will be using in the course, that works with the JDK we just installed, to let you write and execute Java programs.</a:t>
            </a:r>
          </a:p>
        </p:txBody>
      </p:sp>
    </p:spTree>
    <p:extLst>
      <p:ext uri="{BB962C8B-B14F-4D97-AF65-F5344CB8AC3E}">
        <p14:creationId xmlns:p14="http://schemas.microsoft.com/office/powerpoint/2010/main" val="21692087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TotalTime>
  <Words>292</Words>
  <Application>Microsoft Office PowerPoint</Application>
  <PresentationFormat>Custom</PresentationFormat>
  <Paragraphs>17</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Helvetica</vt:lpstr>
      <vt:lpstr>Helvetica Light</vt:lpstr>
      <vt:lpstr>Helvetica Neue</vt:lpstr>
      <vt:lpstr>Open Sans</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2022-09-28T04:20:31Z</dcterms:modified>
</cp:coreProperties>
</file>