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290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JDK 11 for Linux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JDK 11 for Linux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we're going to install the OpenJDK version 17 on Ubuntu 22.04. If you are on Windows or macOS then check out the relevant videos for your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2022-09-30T09:31:13Z</dcterms:modified>
</cp:coreProperties>
</file>