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AppPress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Rapid and Robust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939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2532"/>
          </a:xfrm>
        </p:spPr>
        <p:txBody>
          <a:bodyPr/>
          <a:lstStyle/>
          <a:p>
            <a:r>
              <a:rPr lang="en-IN" dirty="0"/>
              <a:t>About </a:t>
            </a:r>
            <a:r>
              <a:rPr lang="en-IN" dirty="0" err="1"/>
              <a:t>AppPress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39559"/>
            <a:ext cx="9905998" cy="3951642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</a:rPr>
              <a:t>AppPress</a:t>
            </a:r>
            <a:r>
              <a:rPr lang="en-IN" dirty="0">
                <a:effectLst/>
              </a:rPr>
              <a:t> is a </a:t>
            </a:r>
            <a:r>
              <a:rPr lang="en-IN" dirty="0" err="1">
                <a:effectLst/>
              </a:rPr>
              <a:t>.net</a:t>
            </a:r>
            <a:r>
              <a:rPr lang="en-IN" dirty="0">
                <a:effectLst/>
              </a:rPr>
              <a:t> based framework suitable for developing Business Applications like Admin, Workflows, Reports etc. Starting with User defined forms </a:t>
            </a:r>
            <a:r>
              <a:rPr lang="en-IN" dirty="0" err="1">
                <a:effectLst/>
              </a:rPr>
              <a:t>AppPress</a:t>
            </a:r>
            <a:r>
              <a:rPr lang="en-IN" dirty="0">
                <a:effectLst/>
              </a:rPr>
              <a:t> creates the </a:t>
            </a:r>
            <a:r>
              <a:rPr lang="en-IN" b="1" dirty="0">
                <a:effectLst/>
              </a:rPr>
              <a:t>Application Architecture</a:t>
            </a:r>
            <a:r>
              <a:rPr lang="en-IN" dirty="0">
                <a:effectLst/>
              </a:rPr>
              <a:t> where backend engineers add business logic to complete the functionality. Additionally Web Designers can edit the generated skins for improved UI wherever required.</a:t>
            </a:r>
          </a:p>
          <a:p>
            <a:r>
              <a:rPr lang="en-IN" dirty="0">
                <a:effectLst/>
              </a:rPr>
              <a:t>Key benefits of using </a:t>
            </a:r>
            <a:r>
              <a:rPr lang="en-IN" dirty="0" err="1">
                <a:effectLst/>
              </a:rPr>
              <a:t>AppPress</a:t>
            </a:r>
            <a:r>
              <a:rPr lang="en-IN" dirty="0">
                <a:effectLst/>
              </a:rPr>
              <a:t> are</a:t>
            </a:r>
          </a:p>
          <a:p>
            <a:pPr fontAlgn="base"/>
            <a:r>
              <a:rPr lang="en-IN" dirty="0">
                <a:effectLst/>
              </a:rPr>
              <a:t>Rapid Prototyping of application functionality</a:t>
            </a:r>
          </a:p>
          <a:p>
            <a:pPr fontAlgn="base"/>
            <a:r>
              <a:rPr lang="en-IN" dirty="0">
                <a:effectLst/>
              </a:rPr>
              <a:t>Factory like application development with distinct phases</a:t>
            </a:r>
          </a:p>
          <a:p>
            <a:pPr lvl="1" fontAlgn="base"/>
            <a:r>
              <a:rPr lang="en-IN" dirty="0">
                <a:effectLst/>
              </a:rPr>
              <a:t>Prototyping</a:t>
            </a:r>
          </a:p>
          <a:p>
            <a:pPr lvl="1" fontAlgn="base"/>
            <a:r>
              <a:rPr lang="en-IN" dirty="0">
                <a:effectLst/>
              </a:rPr>
              <a:t>Database development</a:t>
            </a:r>
          </a:p>
          <a:p>
            <a:pPr lvl="1" fontAlgn="base"/>
            <a:r>
              <a:rPr lang="en-IN" dirty="0">
                <a:effectLst/>
              </a:rPr>
              <a:t>Business Logic</a:t>
            </a:r>
          </a:p>
          <a:p>
            <a:pPr lvl="1" fontAlgn="base"/>
            <a:r>
              <a:rPr lang="en-IN" dirty="0">
                <a:effectLst/>
              </a:rPr>
              <a:t>UI Customization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8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381"/>
          </a:xfrm>
        </p:spPr>
        <p:txBody>
          <a:bodyPr/>
          <a:lstStyle/>
          <a:p>
            <a:r>
              <a:rPr lang="en-IN" dirty="0"/>
              <a:t>About </a:t>
            </a:r>
            <a:r>
              <a:rPr lang="en-IN" dirty="0" err="1"/>
              <a:t>AppPress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981"/>
            <a:ext cx="9905998" cy="4059219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dirty="0">
                <a:effectLst/>
              </a:rPr>
              <a:t>Better resource utilization with skilled programmers working mostly on business logic</a:t>
            </a:r>
          </a:p>
          <a:p>
            <a:pPr fontAlgn="base"/>
            <a:r>
              <a:rPr lang="en-IN" dirty="0">
                <a:effectLst/>
              </a:rPr>
              <a:t>Single Enforced Development Pattern for creating UI and related database with Framework creating Application Architecture</a:t>
            </a:r>
          </a:p>
          <a:p>
            <a:pPr fontAlgn="base"/>
            <a:r>
              <a:rPr lang="en-IN" dirty="0">
                <a:effectLst/>
              </a:rPr>
              <a:t>Agile development with shorter cycles</a:t>
            </a:r>
          </a:p>
          <a:p>
            <a:pPr fontAlgn="base"/>
            <a:r>
              <a:rPr lang="en-IN" dirty="0">
                <a:effectLst/>
              </a:rPr>
              <a:t>Much reduced code size compared to ASP or MVC</a:t>
            </a:r>
          </a:p>
          <a:p>
            <a:pPr fontAlgn="base"/>
            <a:r>
              <a:rPr lang="en-IN" dirty="0">
                <a:effectLst/>
              </a:rPr>
              <a:t>Eliminate need to do client side programming</a:t>
            </a:r>
          </a:p>
          <a:p>
            <a:pPr fontAlgn="base"/>
            <a:r>
              <a:rPr lang="en-IN" dirty="0">
                <a:effectLst/>
              </a:rPr>
              <a:t>UI names are used in middle layer and Database, reducing need for creating intermediate names</a:t>
            </a:r>
          </a:p>
          <a:p>
            <a:pPr fontAlgn="base"/>
            <a:r>
              <a:rPr lang="en-IN" dirty="0">
                <a:effectLst/>
              </a:rPr>
              <a:t>Business logic is added in </a:t>
            </a:r>
            <a:r>
              <a:rPr lang="en-IN" dirty="0" err="1">
                <a:effectLst/>
              </a:rPr>
              <a:t>AppPress</a:t>
            </a:r>
            <a:r>
              <a:rPr lang="en-IN" dirty="0">
                <a:effectLst/>
              </a:rPr>
              <a:t> predefined initialization and event functions</a:t>
            </a:r>
          </a:p>
          <a:p>
            <a:pPr fontAlgn="base"/>
            <a:r>
              <a:rPr lang="en-IN" dirty="0">
                <a:effectLst/>
              </a:rPr>
              <a:t>Rich library of functions to manage UI from backend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0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</TotalTime>
  <Words>173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AppPress</vt:lpstr>
      <vt:lpstr>About AppPress</vt:lpstr>
      <vt:lpstr>About AppPress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AppPress</dc:title>
  <dc:creator>Rarendra Singh</dc:creator>
  <cp:lastModifiedBy>Rarendra Singh</cp:lastModifiedBy>
  <cp:revision>4</cp:revision>
  <dcterms:created xsi:type="dcterms:W3CDTF">2016-03-03T16:36:54Z</dcterms:created>
  <dcterms:modified xsi:type="dcterms:W3CDTF">2016-03-03T16:39:32Z</dcterms:modified>
</cp:coreProperties>
</file>