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3ADF-1783-4A26-2953-00FA78D43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180DE-7866-9DB8-23A4-CC1527BC4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E7317-99CA-C4B4-CBD9-34F84395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EB61-BDD9-49C3-85DD-41577E1A5CA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71EFF-C319-B9A1-FC0B-7B4B34DB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262E4-E63A-9DA7-E78F-1798BE0B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A7E3-6F1D-4F18-B5CA-6342D972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1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4E8C-E79E-90EA-DEF3-0497A10B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951E2-BC5F-21AE-D065-109C3FC06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6CC04-2C5D-93AF-2446-09285DE1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EB61-BDD9-49C3-85DD-41577E1A5CA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B596B-A1AF-47AE-57B9-CAD4FADA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059C4-BA9D-611A-6D5F-C21048E8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A7E3-6F1D-4F18-B5CA-6342D972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1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5430C-1C8B-748B-765D-A950157D3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DEFE3-FCEC-87F2-5E6F-D59289CBE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725B-0D63-6B33-64A8-ACF14F72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EB61-BDD9-49C3-85DD-41577E1A5CA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3E9D8-5CF8-851F-F6A1-D2E35F1A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F05A5-614A-4583-1140-0D4894FC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A7E3-6F1D-4F18-B5CA-6342D972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2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BF5F-572B-8FA6-0092-56B844F7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88FA-4579-B19A-9067-B55DADD3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7CA32-1D8A-1AD2-1E5E-D7294E22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EB61-BDD9-49C3-85DD-41577E1A5CA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E54CB-9590-4A7E-3781-83C9548E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CA5E-EFA6-7F3B-C945-BECE895A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A7E3-6F1D-4F18-B5CA-6342D972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4D3F-4E44-502E-0D0B-E0781553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3F91C-6E22-F21B-F536-9EECBF144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8076C-835D-9345-5EEF-448518DF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EB61-BDD9-49C3-85DD-41577E1A5CA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D45C-9FF1-84E2-A0D4-935D4F6D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A73DB-0367-3B93-AFE8-E4D788B2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A7E3-6F1D-4F18-B5CA-6342D972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3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30CA-F1BE-7C3A-917F-AB667E81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6CE6-B4D1-9C89-6292-711631801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ED6A9-C1C8-B009-597E-057CD3527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5ACD7-84FD-4130-7C7D-23F3D62F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EB61-BDD9-49C3-85DD-41577E1A5CA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4BA88-D7DF-258E-5FD6-99DEF593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782E6-0E12-287F-1E6F-E591C5C8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A7E3-6F1D-4F18-B5CA-6342D972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5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9DD9-4BDE-DFC3-B5F2-AADBEEFA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E224C-5FE6-804E-2B65-9F3E0E4C5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8F55F-B274-EECD-BF5C-D4B9BEF1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92F2D-D4F3-F1C8-EE2E-D0771F1AD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8741B-4F60-B989-9D40-E843EA7CF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B48F8-2094-2FCC-3EEF-6475F414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EB61-BDD9-49C3-85DD-41577E1A5CA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87049-5409-F708-5918-BB352CD7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CA36B-0593-7D08-CFE8-12429CDA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A7E3-6F1D-4F18-B5CA-6342D972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8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9F29-DE32-E268-D2FE-A50E317C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3E360-89DF-9206-167F-EED9F960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EB61-BDD9-49C3-85DD-41577E1A5CA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7F3CD-7B5B-8E3A-86AE-758E9B4F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64885-66E4-43D1-33DA-E09B8B7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A7E3-6F1D-4F18-B5CA-6342D972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6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8D214-4DB4-E171-B44B-A5DA282E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EB61-BDD9-49C3-85DD-41577E1A5CA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D44F6-6F18-0580-4024-4B5F8289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A3798-F51B-715E-E051-5646B239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A7E3-6F1D-4F18-B5CA-6342D972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3BDE-2194-0AB2-EE1E-7176EBE7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6A50D-0478-D5C3-CDEF-37E5ABF4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6A01D-503F-20A2-0780-52175D792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F01BE-5F48-05B4-FF72-10FE72F7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EB61-BDD9-49C3-85DD-41577E1A5CA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E7F9A-A119-D03F-9020-180FA2DA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7ADBB-0B83-77B4-4E31-881B94ED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A7E3-6F1D-4F18-B5CA-6342D972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1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028A-8201-7377-7230-36767207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C765D-CDA6-CFA8-138A-8128EAF9C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B75BB-9086-789E-3981-85D6E70B3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9E40E-51FB-FA82-23A8-5EBD1714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EB61-BDD9-49C3-85DD-41577E1A5CA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70E36-E9C2-C4B2-2FD5-4AF2731B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8BCFE-A8CF-5A1E-1100-6A03046C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A7E3-6F1D-4F18-B5CA-6342D972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7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A3ED8-98A8-6F8D-C2AB-68574949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4D65B-4AA5-F1EA-303E-B591BF358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4FF5A-F4C0-148F-1309-4105A1090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DEB61-BDD9-49C3-85DD-41577E1A5CA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2427-8A31-8EBD-8025-83179CB30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06C51-4759-26D3-6359-248CA5D43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3A7E3-6F1D-4F18-B5CA-6342D972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4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CD1E4-C87C-94EA-9FA3-50F176EC5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828" y="1147158"/>
            <a:ext cx="6038470" cy="4713316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/>
              <a:t>Sales order creation in SAP – RPA Automation</a:t>
            </a:r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9BC77-1E08-3D4C-AB03-12BAF4262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0590" y="1687486"/>
            <a:ext cx="3300156" cy="3636818"/>
          </a:xfrm>
        </p:spPr>
        <p:txBody>
          <a:bodyPr anchor="ctr">
            <a:normAutofit/>
          </a:bodyPr>
          <a:lstStyle/>
          <a:p>
            <a:pPr algn="l" fontAlgn="base"/>
            <a:r>
              <a:rPr lang="en-US" b="0" i="0" dirty="0"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effectLst/>
              <a:latin typeface="Times New Roman" panose="02020603050405020304" pitchFamily="18" charset="0"/>
            </a:endParaRPr>
          </a:p>
          <a:p>
            <a:pPr algn="l" fontAlgn="base"/>
            <a:r>
              <a:rPr lang="en-US" b="0" i="0" dirty="0"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4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6968D-A7F2-1E55-026D-7553FB73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send the excel file with the input data for sales order creation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74058-9664-E7E1-BBD6-42273E1C5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243" y="2096352"/>
            <a:ext cx="5524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0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19398-E78C-AFD5-4C52-D18BFF09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Excel contains data </a:t>
            </a:r>
            <a:r>
              <a:rPr lang="en-US" sz="3800" b="1" dirty="0"/>
              <a:t>List of fields data that are</a:t>
            </a: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SAP mandatory for creating the SO.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DC050-8EDB-DB7C-8A57-1064493C1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480" y="1690716"/>
            <a:ext cx="55340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6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1FF4E-331B-14D1-39F1-570F4D42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BOT picks the excel file and convert it to PO.text file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69930FED-3F4C-CDD5-0411-37AFEA037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492" y="1074503"/>
            <a:ext cx="5536001" cy="465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0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D4682-A476-B99C-78DB-0E3582A1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Before it reaches SAP system, PO system ( Middle ware) receives the excel data in the form of </a:t>
            </a:r>
            <a:r>
              <a:rPr lang="en-US" sz="3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PO.Text</a:t>
            </a: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file.</a:t>
            </a:r>
            <a:b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 system process the file and send to AL11 directory in SAP.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A925C2-0071-A65B-2B87-148FB7940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492" y="2506944"/>
            <a:ext cx="5536001" cy="178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0B0E4-7957-09E0-5C25-3710B6A3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>
                <a:latin typeface="+mj-lt"/>
                <a:ea typeface="+mj-ea"/>
                <a:cs typeface="+mj-cs"/>
              </a:rPr>
              <a:t>PO system passes the </a:t>
            </a:r>
            <a:r>
              <a:rPr lang="en-US" sz="2500" b="1" kern="1200" dirty="0" err="1">
                <a:latin typeface="+mj-lt"/>
                <a:ea typeface="+mj-ea"/>
                <a:cs typeface="+mj-cs"/>
              </a:rPr>
              <a:t>PO.text</a:t>
            </a:r>
            <a:r>
              <a:rPr lang="en-US" sz="2500" b="1" kern="1200" dirty="0">
                <a:latin typeface="+mj-lt"/>
                <a:ea typeface="+mj-ea"/>
                <a:cs typeface="+mj-cs"/>
              </a:rPr>
              <a:t> file to SAP system to T-Code AL11 directory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DB78140-3297-B89D-D72D-F4F6DA373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1333042"/>
            <a:ext cx="4397433" cy="1016455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19ED8E-A1BB-8728-27E7-32569A2E9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4405858"/>
            <a:ext cx="4395569" cy="112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9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AC7F7-8F20-2BBD-648C-89915161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300" b="1"/>
              <a:t>In SAP Batch job pick the PO.text file form AL11 and process them to idocs via Batch job</a:t>
            </a:r>
            <a:br>
              <a:rPr lang="en-US" sz="1300" b="1"/>
            </a:br>
            <a:br>
              <a:rPr lang="en-US" sz="1300" b="1"/>
            </a:br>
            <a:r>
              <a:rPr lang="en-US" sz="1300" b="1"/>
              <a:t>Once, the Idoc Is processed in SAP system – Sales order gets created successfully in SAP system.</a:t>
            </a:r>
            <a:endParaRPr lang="en-US" sz="13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44D3FD-3F16-2E9A-062F-F802FE2AB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507744-C0C5-DEC2-D90E-55C4FA98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1615901"/>
            <a:ext cx="4397433" cy="45073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yellow line with black text&#10;&#10;Description automatically generated with low confidence">
            <a:extLst>
              <a:ext uri="{FF2B5EF4-FFF2-40B4-BE49-F238E27FC236}">
                <a16:creationId xmlns:a16="http://schemas.microsoft.com/office/drawing/2014/main" id="{EA41CA38-26E6-E90A-6666-DF31D0415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4479402"/>
            <a:ext cx="4395569" cy="9757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076E9E-8542-EB87-9B64-C42F77B23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84" y="2108139"/>
            <a:ext cx="4975067" cy="432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53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148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Sales order creation in SAP – RPA Automation</vt:lpstr>
      <vt:lpstr>Customer send the excel file with the input data for sales order creation </vt:lpstr>
      <vt:lpstr>Excel contains data List of fields data that are SAP mandatory for creating the SO. </vt:lpstr>
      <vt:lpstr>BOT picks the excel file and convert it to PO.text file</vt:lpstr>
      <vt:lpstr>Before it reaches SAP system, PO system ( Middle ware) receives the excel data in the form of PO.Text file.  PO system process the file and send to AL11 directory in SAP.</vt:lpstr>
      <vt:lpstr>PO system passes the PO.text file to SAP system to T-Code AL11 directory</vt:lpstr>
      <vt:lpstr>In SAP Batch job pick the PO.text file form AL11 and process them to idocs via Batch job  Once, the Idoc Is processed in SAP system – Sales order gets created successfully in SAP system.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Velisetti</dc:creator>
  <cp:lastModifiedBy>Ram Velisetti</cp:lastModifiedBy>
  <cp:revision>7</cp:revision>
  <dcterms:created xsi:type="dcterms:W3CDTF">2023-06-09T09:59:32Z</dcterms:created>
  <dcterms:modified xsi:type="dcterms:W3CDTF">2023-06-13T12:34:07Z</dcterms:modified>
</cp:coreProperties>
</file>