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GitHub</a:t>
            </a:r>
            <a:r>
              <a:rPr lang="en-US" dirty="0" smtClean="0"/>
              <a:t>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an application allowing you to store remote repositories. (it’s in the name!)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You can interact with your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repository through the push/pull system on your local machine.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 used primarily to allow other people to add to the project (ex. Open source projects)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allows more people than just yourself to see and interact with the repository.</a:t>
            </a:r>
            <a:endParaRPr lang="en-US" dirty="0" smtClean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68" y="2501824"/>
            <a:ext cx="3785890" cy="378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 control software allowing you to take snapshots and distribute your creations &amp; modifications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 an application allowing you to store and interact with your repository on a remote server, as well as adding more features (</a:t>
            </a:r>
            <a:r>
              <a:rPr lang="en-US" dirty="0" err="1" smtClean="0"/>
              <a:t>eg</a:t>
            </a:r>
            <a:r>
              <a:rPr lang="en-US" dirty="0" smtClean="0"/>
              <a:t>. Publicity, licensing, collaborators)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the bones and flesh of source control, while </a:t>
            </a:r>
            <a:r>
              <a:rPr lang="en-US" dirty="0" err="1" smtClean="0"/>
              <a:t>GitHub</a:t>
            </a:r>
            <a:r>
              <a:rPr lang="en-US" dirty="0" smtClean="0"/>
              <a:t> gives you the platform to work with your </a:t>
            </a:r>
            <a:r>
              <a:rPr lang="en-US" smtClean="0"/>
              <a:t>repository easier.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68" y="2501824"/>
            <a:ext cx="3785890" cy="378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1787</TotalTime>
  <Words>152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Git vs GitHub</vt:lpstr>
      <vt:lpstr>What GitHub Is</vt:lpstr>
      <vt:lpstr>The Difference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142</cp:revision>
  <dcterms:created xsi:type="dcterms:W3CDTF">2017-10-05T14:55:21Z</dcterms:created>
  <dcterms:modified xsi:type="dcterms:W3CDTF">2018-09-06T15:40:44Z</dcterms:modified>
</cp:coreProperties>
</file>