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control, or version control, is a way of tracking your files progress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usually saved in a series of snapshots and branches, which you can move back and forth between.</a:t>
            </a:r>
          </a:p>
        </p:txBody>
      </p:sp>
      <p:pic>
        <p:nvPicPr>
          <p:cNvPr id="4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32367"/>
            <a:ext cx="4299833" cy="27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control allows you to:</a:t>
            </a:r>
          </a:p>
          <a:p>
            <a:endParaRPr lang="en-US" dirty="0"/>
          </a:p>
          <a:p>
            <a:r>
              <a:rPr lang="en-US" dirty="0" smtClean="0"/>
              <a:t>Distribute your file changes over time</a:t>
            </a:r>
          </a:p>
          <a:p>
            <a:r>
              <a:rPr lang="en-US" dirty="0" smtClean="0"/>
              <a:t>Prevent against dat</a:t>
            </a:r>
            <a:r>
              <a:rPr lang="en-US" dirty="0" smtClean="0"/>
              <a:t>a loss/damage by creating backup snapshots</a:t>
            </a:r>
          </a:p>
          <a:p>
            <a:r>
              <a:rPr lang="en-US" dirty="0" smtClean="0"/>
              <a:t>Manage complex project structures</a:t>
            </a:r>
            <a:endParaRPr lang="en-US" dirty="0"/>
          </a:p>
        </p:txBody>
      </p:sp>
      <p:pic>
        <p:nvPicPr>
          <p:cNvPr id="2050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308918"/>
            <a:ext cx="4371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 control software, similar to many others out there.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follows all the same rules and concepts that any source control follows.</a:t>
            </a:r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013" y="3443385"/>
            <a:ext cx="2447581" cy="24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most popular source control softwar</a:t>
            </a:r>
            <a:r>
              <a:rPr lang="en-US" dirty="0" smtClean="0"/>
              <a:t>e in the world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Lots of documentation and support</a:t>
            </a:r>
          </a:p>
          <a:p>
            <a:endParaRPr lang="en-US" dirty="0"/>
          </a:p>
          <a:p>
            <a:r>
              <a:rPr lang="en-US" dirty="0" smtClean="0"/>
              <a:t>Lots of integration with other applications (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</p:txBody>
      </p:sp>
      <p:pic>
        <p:nvPicPr>
          <p:cNvPr id="2050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308918"/>
            <a:ext cx="4371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source/version control software.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the most popular source control software in th</a:t>
            </a:r>
            <a:r>
              <a:rPr lang="en-US" dirty="0" smtClean="0"/>
              <a:t>e world.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has lots of integration with other programs, giving it lots of value and demand.</a:t>
            </a:r>
            <a:endParaRPr lang="en-US" dirty="0" smtClean="0"/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32" y="2576514"/>
            <a:ext cx="4163735" cy="416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1801</TotalTime>
  <Words>171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What is Git?</vt:lpstr>
      <vt:lpstr>Source Control</vt:lpstr>
      <vt:lpstr>What you can do</vt:lpstr>
      <vt:lpstr>About Git</vt:lpstr>
      <vt:lpstr>Why use Git?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159</cp:revision>
  <dcterms:created xsi:type="dcterms:W3CDTF">2017-10-05T14:55:21Z</dcterms:created>
  <dcterms:modified xsi:type="dcterms:W3CDTF">2018-09-06T15:57:04Z</dcterms:modified>
</cp:coreProperties>
</file>