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1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09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9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7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47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92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58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5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22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97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699F-A7CE-481C-95F3-EE76C61E65BD}" type="datetimeFigureOut">
              <a:rPr lang="pl-PL" smtClean="0"/>
              <a:t>21.11.2015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E159-23E6-4889-B722-B478BE345C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4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Ruby on Rails</a:t>
            </a:r>
            <a:br>
              <a:rPr lang="pl-PL" dirty="0" smtClean="0"/>
            </a:br>
            <a:r>
              <a:rPr lang="pl-PL" dirty="0" smtClean="0"/>
              <a:t>Linux </a:t>
            </a:r>
            <a:r>
              <a:rPr lang="pl-PL" dirty="0" err="1" smtClean="0"/>
              <a:t>Mint</a:t>
            </a:r>
            <a:r>
              <a:rPr lang="pl-PL" dirty="0" smtClean="0"/>
              <a:t> 17.2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Instalacja i uruchomienie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895806" y="4429919"/>
            <a:ext cx="159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Kawa Krystian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895806" y="4933076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Kapica Grzegorz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506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Ruby on Rails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77877"/>
            <a:ext cx="10515600" cy="4351338"/>
          </a:xfrm>
        </p:spPr>
        <p:txBody>
          <a:bodyPr/>
          <a:lstStyle/>
          <a:p>
            <a:r>
              <a:rPr lang="pl-PL" dirty="0" smtClean="0"/>
              <a:t>gem </a:t>
            </a:r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rails</a:t>
            </a:r>
            <a:r>
              <a:rPr lang="pl-PL" dirty="0" smtClean="0"/>
              <a:t> -v 4.2.4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5" b="11220"/>
          <a:stretch/>
        </p:blipFill>
        <p:spPr>
          <a:xfrm>
            <a:off x="838200" y="2390505"/>
            <a:ext cx="10058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Ruby on Rails </a:t>
            </a:r>
            <a:r>
              <a:rPr lang="pl-PL" dirty="0" err="1" smtClean="0"/>
              <a:t>c.d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Jeżeli wykorzystany został </a:t>
            </a:r>
            <a:r>
              <a:rPr lang="pl-PL" dirty="0" err="1" smtClean="0"/>
              <a:t>rbevn</a:t>
            </a:r>
            <a:r>
              <a:rPr lang="pl-PL" dirty="0" smtClean="0"/>
              <a:t>, należy użyć poniższej komendy, aby dostępny był plik wykonywalny </a:t>
            </a:r>
            <a:r>
              <a:rPr lang="pl-PL" dirty="0" err="1" smtClean="0">
                <a:latin typeface="Consolas" panose="020B0609020204030204" pitchFamily="49" charset="0"/>
              </a:rPr>
              <a:t>rails</a:t>
            </a:r>
            <a:r>
              <a:rPr lang="pl-PL" dirty="0" smtClean="0"/>
              <a:t>:</a:t>
            </a:r>
          </a:p>
          <a:p>
            <a:pPr marL="914400" lvl="2" indent="0">
              <a:buNone/>
            </a:pPr>
            <a:r>
              <a:rPr lang="pl-PL" dirty="0" err="1" smtClean="0"/>
              <a:t>rbenv</a:t>
            </a:r>
            <a:r>
              <a:rPr lang="pl-PL" dirty="0" smtClean="0"/>
              <a:t> </a:t>
            </a:r>
            <a:r>
              <a:rPr lang="pl-PL" dirty="0" err="1" smtClean="0"/>
              <a:t>rehash</a:t>
            </a:r>
            <a:endParaRPr lang="pl-PL" dirty="0" smtClean="0"/>
          </a:p>
          <a:p>
            <a:r>
              <a:rPr lang="pl-PL" dirty="0" smtClean="0"/>
              <a:t>Aby sprawdzić aktualnie zainstalowaną wersję </a:t>
            </a:r>
            <a:r>
              <a:rPr lang="pl-PL" dirty="0" err="1" smtClean="0"/>
              <a:t>RoR</a:t>
            </a:r>
            <a:r>
              <a:rPr lang="pl-PL" dirty="0" smtClean="0"/>
              <a:t>: </a:t>
            </a:r>
            <a:r>
              <a:rPr lang="pl-PL" dirty="0" err="1" smtClean="0">
                <a:latin typeface="Consolas" panose="020B0609020204030204" pitchFamily="49" charset="0"/>
              </a:rPr>
              <a:t>rails</a:t>
            </a:r>
            <a:r>
              <a:rPr lang="pl-PL" dirty="0" smtClean="0">
                <a:latin typeface="Consolas" panose="020B0609020204030204" pitchFamily="49" charset="0"/>
              </a:rPr>
              <a:t> -v</a:t>
            </a:r>
          </a:p>
          <a:p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3" b="8358"/>
          <a:stretch/>
        </p:blipFill>
        <p:spPr>
          <a:xfrm>
            <a:off x="838200" y="3557157"/>
            <a:ext cx="100584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6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PostgreSQL</a:t>
            </a:r>
            <a:r>
              <a:rPr lang="pl-PL" dirty="0" smtClean="0"/>
              <a:t> 9.3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/>
          </a:bodyPr>
          <a:lstStyle/>
          <a:p>
            <a:r>
              <a:rPr lang="pl-PL" sz="2000" dirty="0" smtClean="0"/>
              <a:t>Instalacja</a:t>
            </a:r>
          </a:p>
          <a:p>
            <a:pPr marL="457200" lvl="1" indent="0">
              <a:buNone/>
            </a:pPr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sh</a:t>
            </a:r>
            <a:r>
              <a:rPr lang="pl-PL" sz="1600" dirty="0" smtClean="0"/>
              <a:t> -c "echo '</a:t>
            </a:r>
            <a:r>
              <a:rPr lang="pl-PL" sz="1600" dirty="0" err="1" smtClean="0"/>
              <a:t>deb</a:t>
            </a:r>
            <a:r>
              <a:rPr lang="pl-PL" sz="1600" dirty="0" smtClean="0"/>
              <a:t> http://apt.postgresql.org/pub/repos/apt/ </a:t>
            </a:r>
            <a:r>
              <a:rPr lang="pl-PL" sz="1600" dirty="0" err="1" smtClean="0"/>
              <a:t>precise-pgdg</a:t>
            </a:r>
            <a:r>
              <a:rPr lang="pl-PL" sz="1600" dirty="0" smtClean="0"/>
              <a:t> </a:t>
            </a:r>
            <a:r>
              <a:rPr lang="pl-PL" sz="1600" dirty="0" err="1" smtClean="0"/>
              <a:t>main</a:t>
            </a:r>
            <a:r>
              <a:rPr lang="pl-PL" sz="1600" dirty="0" smtClean="0"/>
              <a:t>' &gt; /</a:t>
            </a:r>
            <a:r>
              <a:rPr lang="pl-PL" sz="1600" dirty="0" err="1" smtClean="0"/>
              <a:t>etc</a:t>
            </a:r>
            <a:r>
              <a:rPr lang="pl-PL" sz="1600" dirty="0" smtClean="0"/>
              <a:t>/</a:t>
            </a:r>
            <a:r>
              <a:rPr lang="pl-PL" sz="1600" dirty="0" err="1" smtClean="0"/>
              <a:t>apt</a:t>
            </a:r>
            <a:r>
              <a:rPr lang="pl-PL" sz="1600" dirty="0" smtClean="0"/>
              <a:t>/</a:t>
            </a:r>
            <a:r>
              <a:rPr lang="pl-PL" sz="1600" dirty="0" err="1" smtClean="0"/>
              <a:t>sources.list.d</a:t>
            </a:r>
            <a:r>
              <a:rPr lang="pl-PL" sz="1600" dirty="0" smtClean="0"/>
              <a:t>/</a:t>
            </a:r>
            <a:r>
              <a:rPr lang="pl-PL" sz="1600" dirty="0" err="1" smtClean="0"/>
              <a:t>pgdg.list</a:t>
            </a:r>
            <a:r>
              <a:rPr lang="pl-PL" sz="1600" dirty="0" smtClean="0"/>
              <a:t>"</a:t>
            </a:r>
          </a:p>
          <a:p>
            <a:pPr marL="457200" lvl="1" indent="0">
              <a:buNone/>
            </a:pPr>
            <a:r>
              <a:rPr lang="pl-PL" sz="1600" dirty="0" err="1" smtClean="0"/>
              <a:t>wget</a:t>
            </a:r>
            <a:r>
              <a:rPr lang="pl-PL" sz="1600" dirty="0" smtClean="0"/>
              <a:t> --</a:t>
            </a:r>
            <a:r>
              <a:rPr lang="pl-PL" sz="1600" dirty="0" err="1" smtClean="0"/>
              <a:t>quiet</a:t>
            </a:r>
            <a:r>
              <a:rPr lang="pl-PL" sz="1600" dirty="0" smtClean="0"/>
              <a:t> -O - http://apt.postgresql.org/pub/repos/apt/ACCC4CF8.asc | </a:t>
            </a:r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apt-key</a:t>
            </a:r>
            <a:r>
              <a:rPr lang="pl-PL" sz="1600" dirty="0" smtClean="0"/>
              <a:t> </a:t>
            </a:r>
            <a:r>
              <a:rPr lang="pl-PL" sz="1600" dirty="0" err="1" smtClean="0"/>
              <a:t>add</a:t>
            </a:r>
            <a:r>
              <a:rPr lang="pl-PL" sz="1600" dirty="0" smtClean="0"/>
              <a:t> -</a:t>
            </a:r>
          </a:p>
          <a:p>
            <a:pPr marL="457200" lvl="1" indent="0">
              <a:buNone/>
            </a:pPr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apt-get</a:t>
            </a:r>
            <a:r>
              <a:rPr lang="pl-PL" sz="1600" dirty="0" smtClean="0"/>
              <a:t> update</a:t>
            </a:r>
          </a:p>
          <a:p>
            <a:pPr marL="457200" lvl="1" indent="0">
              <a:buNone/>
            </a:pPr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apt-get</a:t>
            </a:r>
            <a:r>
              <a:rPr lang="pl-PL" sz="1600" dirty="0" smtClean="0"/>
              <a:t> </a:t>
            </a:r>
            <a:r>
              <a:rPr lang="pl-PL" sz="1600" dirty="0" err="1" smtClean="0"/>
              <a:t>install</a:t>
            </a:r>
            <a:r>
              <a:rPr lang="pl-PL" sz="1600" dirty="0" smtClean="0"/>
              <a:t> </a:t>
            </a:r>
            <a:r>
              <a:rPr lang="pl-PL" sz="1600" dirty="0" err="1" smtClean="0"/>
              <a:t>postgresql-common</a:t>
            </a:r>
            <a:endParaRPr lang="pl-PL" sz="1600" dirty="0" smtClean="0"/>
          </a:p>
          <a:p>
            <a:pPr marL="457200" lvl="1" indent="0">
              <a:buNone/>
            </a:pPr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apt-get</a:t>
            </a:r>
            <a:r>
              <a:rPr lang="pl-PL" sz="1600" dirty="0" smtClean="0"/>
              <a:t> </a:t>
            </a:r>
            <a:r>
              <a:rPr lang="pl-PL" sz="1600" dirty="0" err="1" smtClean="0"/>
              <a:t>install</a:t>
            </a:r>
            <a:r>
              <a:rPr lang="pl-PL" sz="1600" dirty="0" smtClean="0"/>
              <a:t> postgresql-9.3 </a:t>
            </a:r>
            <a:r>
              <a:rPr lang="pl-PL" sz="1600" dirty="0" err="1" smtClean="0"/>
              <a:t>libpq-dev</a:t>
            </a:r>
            <a:endParaRPr lang="pl-PL" sz="1600" dirty="0"/>
          </a:p>
          <a:p>
            <a:r>
              <a:rPr lang="pl-PL" sz="2000" dirty="0" smtClean="0"/>
              <a:t>Utworzenie użytkownika bazy danych</a:t>
            </a:r>
          </a:p>
          <a:p>
            <a:pPr marL="457200" lvl="1" indent="0">
              <a:buNone/>
            </a:pPr>
            <a:r>
              <a:rPr lang="pl-PL" sz="1600" dirty="0" err="1" smtClean="0"/>
              <a:t>sudo</a:t>
            </a:r>
            <a:r>
              <a:rPr lang="pl-PL" sz="1600" dirty="0" smtClean="0"/>
              <a:t> -u </a:t>
            </a:r>
            <a:r>
              <a:rPr lang="pl-PL" sz="1600" dirty="0" err="1" smtClean="0"/>
              <a:t>postgres</a:t>
            </a:r>
            <a:r>
              <a:rPr lang="pl-PL" sz="1600" dirty="0" smtClean="0"/>
              <a:t> </a:t>
            </a:r>
            <a:r>
              <a:rPr lang="pl-PL" sz="1600" dirty="0" err="1" smtClean="0"/>
              <a:t>createuser</a:t>
            </a:r>
            <a:r>
              <a:rPr lang="pl-PL" sz="1600" dirty="0" smtClean="0"/>
              <a:t> </a:t>
            </a:r>
            <a:r>
              <a:rPr lang="pl-PL" sz="1600" dirty="0" err="1" smtClean="0"/>
              <a:t>username</a:t>
            </a:r>
            <a:r>
              <a:rPr lang="pl-PL" sz="1600" dirty="0" smtClean="0"/>
              <a:t> –s</a:t>
            </a:r>
          </a:p>
          <a:p>
            <a:r>
              <a:rPr lang="pl-PL" sz="2000" dirty="0" smtClean="0"/>
              <a:t>Opcjonalnie ustawienie hasła dla utworzonego użytkownika</a:t>
            </a:r>
          </a:p>
          <a:p>
            <a:pPr marL="457200" lvl="1" indent="0">
              <a:buNone/>
            </a:pPr>
            <a:r>
              <a:rPr lang="fr-FR" sz="1600" dirty="0" smtClean="0"/>
              <a:t>sudo -u postgres psql</a:t>
            </a:r>
          </a:p>
          <a:p>
            <a:pPr marL="457200" lvl="1" indent="0">
              <a:buNone/>
            </a:pPr>
            <a:r>
              <a:rPr lang="fr-FR" sz="1600" dirty="0" smtClean="0"/>
              <a:t>postgres=# \password </a:t>
            </a:r>
            <a:r>
              <a:rPr lang="pl-PL" sz="1600" dirty="0" err="1" smtClean="0"/>
              <a:t>username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84347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3"/>
          <a:stretch/>
        </p:blipFill>
        <p:spPr>
          <a:xfrm>
            <a:off x="769861" y="845911"/>
            <a:ext cx="10659440" cy="4888684"/>
          </a:xfrm>
        </p:spPr>
      </p:pic>
    </p:spTree>
    <p:extLst>
      <p:ext uri="{BB962C8B-B14F-4D97-AF65-F5344CB8AC3E}">
        <p14:creationId xmlns:p14="http://schemas.microsoft.com/office/powerpoint/2010/main" val="124189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9874" y="365125"/>
            <a:ext cx="9093926" cy="1325563"/>
          </a:xfrm>
        </p:spPr>
        <p:txBody>
          <a:bodyPr/>
          <a:lstStyle/>
          <a:p>
            <a:r>
              <a:rPr lang="pl-PL" dirty="0" smtClean="0"/>
              <a:t>Stworzenie nowej aplikacji </a:t>
            </a:r>
            <a:r>
              <a:rPr lang="pl-PL" dirty="0" err="1" smtClean="0"/>
              <a:t>RoR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355362"/>
            <a:ext cx="10515600" cy="4351338"/>
          </a:xfrm>
        </p:spPr>
        <p:txBody>
          <a:bodyPr/>
          <a:lstStyle/>
          <a:p>
            <a:r>
              <a:rPr lang="en-US" dirty="0" smtClean="0"/>
              <a:t>rails new </a:t>
            </a:r>
            <a:r>
              <a:rPr lang="en-US" dirty="0" err="1" smtClean="0"/>
              <a:t>myapp</a:t>
            </a:r>
            <a:r>
              <a:rPr lang="en-US" dirty="0" smtClean="0"/>
              <a:t> -d </a:t>
            </a:r>
            <a:r>
              <a:rPr lang="en-US" dirty="0" err="1" smtClean="0"/>
              <a:t>postgresql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8"/>
          <a:stretch/>
        </p:blipFill>
        <p:spPr>
          <a:xfrm>
            <a:off x="1066800" y="1891983"/>
            <a:ext cx="10058400" cy="46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8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600"/>
          </a:xfrm>
        </p:spPr>
        <p:txBody>
          <a:bodyPr/>
          <a:lstStyle/>
          <a:p>
            <a:pPr algn="ctr"/>
            <a:r>
              <a:rPr lang="pl-PL" dirty="0" smtClean="0"/>
              <a:t>Uruchomienie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397726"/>
            <a:ext cx="10515600" cy="4351338"/>
          </a:xfrm>
        </p:spPr>
        <p:txBody>
          <a:bodyPr/>
          <a:lstStyle/>
          <a:p>
            <a:r>
              <a:rPr lang="pl-PL" sz="1800" dirty="0" smtClean="0"/>
              <a:t>cd </a:t>
            </a:r>
            <a:r>
              <a:rPr lang="pl-PL" sz="1800" dirty="0" err="1" smtClean="0"/>
              <a:t>myapp</a:t>
            </a:r>
            <a:endParaRPr lang="pl-PL" sz="1800" dirty="0" smtClean="0"/>
          </a:p>
          <a:p>
            <a:r>
              <a:rPr lang="pl-PL" sz="1800" dirty="0" err="1" smtClean="0"/>
              <a:t>bundle</a:t>
            </a:r>
            <a:r>
              <a:rPr lang="pl-PL" sz="1800" dirty="0" smtClean="0"/>
              <a:t> </a:t>
            </a:r>
            <a:r>
              <a:rPr lang="pl-PL" sz="1800" dirty="0" err="1" smtClean="0"/>
              <a:t>install</a:t>
            </a:r>
            <a:endParaRPr lang="pl-PL" sz="1800" dirty="0" smtClean="0"/>
          </a:p>
          <a:p>
            <a:r>
              <a:rPr lang="pl-PL" sz="1800" dirty="0" err="1" smtClean="0"/>
              <a:t>rake</a:t>
            </a:r>
            <a:r>
              <a:rPr lang="pl-PL" sz="1800" dirty="0" smtClean="0"/>
              <a:t> </a:t>
            </a:r>
            <a:r>
              <a:rPr lang="pl-PL" sz="1800" dirty="0" err="1" smtClean="0"/>
              <a:t>db:create</a:t>
            </a:r>
            <a:endParaRPr lang="pl-PL" sz="1800" dirty="0"/>
          </a:p>
          <a:p>
            <a:pPr marL="457200" lvl="1" indent="0">
              <a:buNone/>
            </a:pPr>
            <a:r>
              <a:rPr lang="pl-PL" sz="1600" dirty="0" smtClean="0"/>
              <a:t>Przy domyślnej konfiguracji aplikacji, w bazie danych powinien istnieć użytkownik, o takiej samej nazwie jak aktualnie zalogowany w systemie</a:t>
            </a:r>
            <a:r>
              <a:rPr lang="pl-PL" sz="1600" dirty="0" smtClean="0"/>
              <a:t>.</a:t>
            </a:r>
          </a:p>
          <a:p>
            <a:r>
              <a:rPr lang="pl-PL" sz="2000" dirty="0" err="1" smtClean="0"/>
              <a:t>rake</a:t>
            </a:r>
            <a:r>
              <a:rPr lang="pl-PL" sz="2000" dirty="0" smtClean="0"/>
              <a:t> </a:t>
            </a:r>
            <a:r>
              <a:rPr lang="pl-PL" sz="1800" dirty="0" err="1" smtClean="0"/>
              <a:t>db:migrate</a:t>
            </a:r>
            <a:endParaRPr lang="pl-PL" sz="2000" dirty="0" smtClean="0"/>
          </a:p>
          <a:p>
            <a:r>
              <a:rPr lang="pl-PL" sz="1800" dirty="0" err="1" smtClean="0"/>
              <a:t>rails</a:t>
            </a:r>
            <a:r>
              <a:rPr lang="pl-PL" sz="1800" dirty="0" smtClean="0"/>
              <a:t> </a:t>
            </a:r>
            <a:r>
              <a:rPr lang="pl-PL" sz="1800" dirty="0" err="1" smtClean="0"/>
              <a:t>server</a:t>
            </a:r>
            <a:endParaRPr lang="pl-PL" sz="1800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t="39505" r="27906" b="19120"/>
          <a:stretch/>
        </p:blipFill>
        <p:spPr>
          <a:xfrm>
            <a:off x="3204358" y="3734255"/>
            <a:ext cx="5595258" cy="2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8" y="849086"/>
            <a:ext cx="10126041" cy="5053557"/>
          </a:xfrm>
        </p:spPr>
      </p:pic>
    </p:spTree>
    <p:extLst>
      <p:ext uri="{BB962C8B-B14F-4D97-AF65-F5344CB8AC3E}">
        <p14:creationId xmlns:p14="http://schemas.microsoft.com/office/powerpoint/2010/main" val="380961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https://gorails.com/setup/ubuntu/15.10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613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Linux </a:t>
            </a:r>
            <a:r>
              <a:rPr lang="pl-PL" dirty="0" err="1" smtClean="0"/>
              <a:t>Mint</a:t>
            </a:r>
            <a:r>
              <a:rPr lang="pl-PL" dirty="0" smtClean="0"/>
              <a:t> 17.2</a:t>
            </a:r>
          </a:p>
          <a:p>
            <a:r>
              <a:rPr lang="pl-PL" dirty="0" smtClean="0"/>
              <a:t>Ruby 2.2.3</a:t>
            </a:r>
          </a:p>
          <a:p>
            <a:r>
              <a:rPr lang="pl-PL" dirty="0" smtClean="0"/>
              <a:t>Ruby on Rails 4.2.4</a:t>
            </a:r>
          </a:p>
          <a:p>
            <a:r>
              <a:rPr lang="pl-PL" dirty="0" err="1" smtClean="0"/>
              <a:t>PostgreSQL</a:t>
            </a:r>
            <a:r>
              <a:rPr lang="pl-PL" dirty="0" smtClean="0"/>
              <a:t> 9.3</a:t>
            </a:r>
          </a:p>
          <a:p>
            <a:r>
              <a:rPr lang="pl-PL" dirty="0" err="1" smtClean="0"/>
              <a:t>Rbenv</a:t>
            </a:r>
            <a:r>
              <a:rPr lang="pl-PL" dirty="0" smtClean="0"/>
              <a:t> – narzędzie do zarządzania instalacjami Ruby</a:t>
            </a:r>
          </a:p>
          <a:p>
            <a:r>
              <a:rPr lang="pl-PL" dirty="0" smtClean="0"/>
              <a:t>Przewidywany czas instalacji: 30 minut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326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potrzebnych zależności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apt-get</a:t>
            </a:r>
            <a:r>
              <a:rPr lang="pl-PL" sz="1600" dirty="0" smtClean="0"/>
              <a:t> update</a:t>
            </a:r>
          </a:p>
          <a:p>
            <a:r>
              <a:rPr lang="pl-PL" sz="1600" dirty="0" err="1" smtClean="0"/>
              <a:t>sudo</a:t>
            </a:r>
            <a:r>
              <a:rPr lang="pl-PL" sz="1600" dirty="0" smtClean="0"/>
              <a:t> </a:t>
            </a:r>
            <a:r>
              <a:rPr lang="pl-PL" sz="1600" dirty="0" err="1" smtClean="0"/>
              <a:t>apt-get</a:t>
            </a:r>
            <a:r>
              <a:rPr lang="pl-PL" sz="1600" dirty="0" smtClean="0"/>
              <a:t> </a:t>
            </a:r>
            <a:r>
              <a:rPr lang="pl-PL" sz="1600" dirty="0" err="1" smtClean="0"/>
              <a:t>install</a:t>
            </a:r>
            <a:r>
              <a:rPr lang="pl-PL" sz="1600" dirty="0" smtClean="0"/>
              <a:t> git-</a:t>
            </a:r>
            <a:r>
              <a:rPr lang="pl-PL" sz="1600" dirty="0" err="1" smtClean="0"/>
              <a:t>core</a:t>
            </a:r>
            <a:r>
              <a:rPr lang="pl-PL" sz="1600" dirty="0" smtClean="0"/>
              <a:t> </a:t>
            </a:r>
            <a:r>
              <a:rPr lang="pl-PL" sz="1600" dirty="0" err="1" smtClean="0"/>
              <a:t>curl</a:t>
            </a:r>
            <a:r>
              <a:rPr lang="pl-PL" sz="1600" dirty="0" smtClean="0"/>
              <a:t> zlib1g-dev </a:t>
            </a:r>
            <a:r>
              <a:rPr lang="pl-PL" sz="1600" dirty="0" err="1" smtClean="0"/>
              <a:t>build-essential</a:t>
            </a:r>
            <a:r>
              <a:rPr lang="pl-PL" sz="1600" dirty="0" smtClean="0"/>
              <a:t> </a:t>
            </a:r>
            <a:r>
              <a:rPr lang="pl-PL" sz="1600" dirty="0" err="1" smtClean="0"/>
              <a:t>libssl-dev</a:t>
            </a:r>
            <a:r>
              <a:rPr lang="pl-PL" sz="1600" dirty="0" smtClean="0"/>
              <a:t> </a:t>
            </a:r>
            <a:r>
              <a:rPr lang="pl-PL" sz="1600" dirty="0" err="1" smtClean="0"/>
              <a:t>libreadline-dev</a:t>
            </a:r>
            <a:r>
              <a:rPr lang="pl-PL" sz="1600" dirty="0" smtClean="0"/>
              <a:t> </a:t>
            </a:r>
            <a:r>
              <a:rPr lang="pl-PL" sz="1600" dirty="0" err="1" smtClean="0"/>
              <a:t>libyaml-dev</a:t>
            </a:r>
            <a:r>
              <a:rPr lang="pl-PL" sz="1600" dirty="0" smtClean="0"/>
              <a:t> libsqlite3-dev sqlite3 libxml2-dev libxslt1-dev libcurl4-openssl-dev </a:t>
            </a:r>
            <a:r>
              <a:rPr lang="pl-PL" sz="1600" dirty="0" err="1" smtClean="0"/>
              <a:t>python</a:t>
            </a:r>
            <a:r>
              <a:rPr lang="pl-PL" sz="1600" dirty="0" smtClean="0"/>
              <a:t>-software-</a:t>
            </a:r>
            <a:r>
              <a:rPr lang="pl-PL" sz="1600" dirty="0" err="1" smtClean="0"/>
              <a:t>properties</a:t>
            </a:r>
            <a:r>
              <a:rPr lang="pl-PL" sz="1600" dirty="0" smtClean="0"/>
              <a:t> </a:t>
            </a:r>
            <a:r>
              <a:rPr lang="pl-PL" sz="1600" dirty="0" err="1" smtClean="0"/>
              <a:t>libffi-dev</a:t>
            </a:r>
            <a:endParaRPr lang="pl-PL" sz="1600" dirty="0" smtClean="0"/>
          </a:p>
          <a:p>
            <a:endParaRPr lang="pl-PL" sz="16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 t="1821" r="1897" b="9051"/>
          <a:stretch/>
        </p:blipFill>
        <p:spPr>
          <a:xfrm>
            <a:off x="1341120" y="2202925"/>
            <a:ext cx="9509760" cy="39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5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rbenv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l-PL" dirty="0" smtClean="0"/>
              <a:t>cd</a:t>
            </a:r>
          </a:p>
          <a:p>
            <a:r>
              <a:rPr lang="pl-PL" dirty="0" smtClean="0"/>
              <a:t>git clone git://github.com/sstephenson/rbenv.git .</a:t>
            </a:r>
            <a:r>
              <a:rPr lang="pl-PL" dirty="0" err="1" smtClean="0"/>
              <a:t>rbenv</a:t>
            </a:r>
            <a:endParaRPr lang="pl-PL" dirty="0" smtClean="0"/>
          </a:p>
          <a:p>
            <a:r>
              <a:rPr lang="pl-PL" dirty="0" smtClean="0"/>
              <a:t>echo 'export PATH="$HOME/.</a:t>
            </a:r>
            <a:r>
              <a:rPr lang="pl-PL" dirty="0" err="1" smtClean="0"/>
              <a:t>rbenv</a:t>
            </a:r>
            <a:r>
              <a:rPr lang="pl-PL" dirty="0" smtClean="0"/>
              <a:t>/bin:$PATH"' &gt;&gt; ~/.</a:t>
            </a:r>
            <a:r>
              <a:rPr lang="pl-PL" dirty="0" err="1" smtClean="0"/>
              <a:t>bashrc</a:t>
            </a:r>
            <a:endParaRPr lang="pl-PL" dirty="0" smtClean="0"/>
          </a:p>
          <a:p>
            <a:r>
              <a:rPr lang="pl-PL" dirty="0" smtClean="0"/>
              <a:t>echo '</a:t>
            </a:r>
            <a:r>
              <a:rPr lang="pl-PL" dirty="0" err="1" smtClean="0"/>
              <a:t>eval</a:t>
            </a:r>
            <a:r>
              <a:rPr lang="pl-PL" dirty="0" smtClean="0"/>
              <a:t> "$(</a:t>
            </a:r>
            <a:r>
              <a:rPr lang="pl-PL" dirty="0" err="1" smtClean="0"/>
              <a:t>rbenv</a:t>
            </a:r>
            <a:r>
              <a:rPr lang="pl-PL" dirty="0" smtClean="0"/>
              <a:t> </a:t>
            </a:r>
            <a:r>
              <a:rPr lang="pl-PL" dirty="0" err="1" smtClean="0"/>
              <a:t>init</a:t>
            </a:r>
            <a:r>
              <a:rPr lang="pl-PL" dirty="0" smtClean="0"/>
              <a:t> -)"' &gt;&gt; ~/.</a:t>
            </a:r>
            <a:r>
              <a:rPr lang="pl-PL" dirty="0" err="1" smtClean="0"/>
              <a:t>bashrc</a:t>
            </a:r>
            <a:endParaRPr lang="pl-PL" dirty="0" smtClean="0"/>
          </a:p>
          <a:p>
            <a:r>
              <a:rPr lang="pl-PL" dirty="0" err="1" smtClean="0"/>
              <a:t>exec</a:t>
            </a:r>
            <a:r>
              <a:rPr lang="pl-PL" dirty="0" smtClean="0"/>
              <a:t> $SHELL</a:t>
            </a:r>
          </a:p>
          <a:p>
            <a:endParaRPr lang="pl-PL" dirty="0" smtClean="0"/>
          </a:p>
          <a:p>
            <a:r>
              <a:rPr lang="pl-PL" dirty="0" smtClean="0"/>
              <a:t>git clone git://github.com/sstephenson/ruby-build.git ~/.</a:t>
            </a:r>
            <a:r>
              <a:rPr lang="pl-PL" dirty="0" err="1" smtClean="0"/>
              <a:t>rbenv</a:t>
            </a:r>
            <a:r>
              <a:rPr lang="pl-PL" dirty="0" smtClean="0"/>
              <a:t>/</a:t>
            </a:r>
            <a:r>
              <a:rPr lang="pl-PL" dirty="0" err="1" smtClean="0"/>
              <a:t>plugins</a:t>
            </a:r>
            <a:r>
              <a:rPr lang="pl-PL" dirty="0" smtClean="0"/>
              <a:t>/</a:t>
            </a:r>
            <a:r>
              <a:rPr lang="pl-PL" dirty="0" err="1" smtClean="0"/>
              <a:t>ruby-build</a:t>
            </a:r>
            <a:endParaRPr lang="pl-PL" dirty="0" smtClean="0"/>
          </a:p>
          <a:p>
            <a:r>
              <a:rPr lang="pl-PL" dirty="0" smtClean="0"/>
              <a:t>echo 'export PATH="$HOME/.</a:t>
            </a:r>
            <a:r>
              <a:rPr lang="pl-PL" dirty="0" err="1" smtClean="0"/>
              <a:t>rbenv</a:t>
            </a:r>
            <a:r>
              <a:rPr lang="pl-PL" dirty="0" smtClean="0"/>
              <a:t>/</a:t>
            </a:r>
            <a:r>
              <a:rPr lang="pl-PL" dirty="0" err="1" smtClean="0"/>
              <a:t>plugins</a:t>
            </a:r>
            <a:r>
              <a:rPr lang="pl-PL" dirty="0" smtClean="0"/>
              <a:t>/</a:t>
            </a:r>
            <a:r>
              <a:rPr lang="pl-PL" dirty="0" err="1" smtClean="0"/>
              <a:t>ruby-build</a:t>
            </a:r>
            <a:r>
              <a:rPr lang="pl-PL" dirty="0" smtClean="0"/>
              <a:t>/bin:$PATH"' &gt;&gt; ~/.</a:t>
            </a:r>
            <a:r>
              <a:rPr lang="pl-PL" dirty="0" err="1" smtClean="0"/>
              <a:t>bashrc</a:t>
            </a:r>
            <a:endParaRPr lang="pl-PL" dirty="0" smtClean="0"/>
          </a:p>
          <a:p>
            <a:r>
              <a:rPr lang="pl-PL" dirty="0" err="1" smtClean="0"/>
              <a:t>exec</a:t>
            </a:r>
            <a:r>
              <a:rPr lang="pl-PL" dirty="0" smtClean="0"/>
              <a:t> $SHELL</a:t>
            </a:r>
          </a:p>
          <a:p>
            <a:endParaRPr lang="pl-PL" dirty="0" smtClean="0"/>
          </a:p>
          <a:p>
            <a:r>
              <a:rPr lang="pl-PL" dirty="0" smtClean="0"/>
              <a:t>git clone https://github.com/sstephenson/rbenv-gem-rehash.git ~/.</a:t>
            </a:r>
            <a:r>
              <a:rPr lang="pl-PL" dirty="0" err="1" smtClean="0"/>
              <a:t>rbenv</a:t>
            </a:r>
            <a:r>
              <a:rPr lang="pl-PL" dirty="0" smtClean="0"/>
              <a:t>/</a:t>
            </a:r>
            <a:r>
              <a:rPr lang="pl-PL" dirty="0" err="1" smtClean="0"/>
              <a:t>plugins</a:t>
            </a:r>
            <a:r>
              <a:rPr lang="pl-PL" dirty="0" smtClean="0"/>
              <a:t>/</a:t>
            </a:r>
            <a:r>
              <a:rPr lang="pl-PL" dirty="0" err="1" smtClean="0"/>
              <a:t>rbenv</a:t>
            </a:r>
            <a:r>
              <a:rPr lang="pl-PL" dirty="0" smtClean="0"/>
              <a:t>-gem-</a:t>
            </a:r>
            <a:r>
              <a:rPr lang="pl-PL" dirty="0" err="1" smtClean="0"/>
              <a:t>rehash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rbenv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2.2.3</a:t>
            </a:r>
          </a:p>
          <a:p>
            <a:r>
              <a:rPr lang="pl-PL" dirty="0" err="1" smtClean="0"/>
              <a:t>rbenv</a:t>
            </a:r>
            <a:r>
              <a:rPr lang="pl-PL" dirty="0" smtClean="0"/>
              <a:t> </a:t>
            </a:r>
            <a:r>
              <a:rPr lang="pl-PL" dirty="0" err="1" smtClean="0"/>
              <a:t>global</a:t>
            </a:r>
            <a:r>
              <a:rPr lang="pl-PL" dirty="0" smtClean="0"/>
              <a:t> 2.2.3</a:t>
            </a:r>
          </a:p>
          <a:p>
            <a:r>
              <a:rPr lang="pl-PL" dirty="0" err="1" smtClean="0"/>
              <a:t>ruby</a:t>
            </a:r>
            <a:r>
              <a:rPr lang="pl-PL" dirty="0" smtClean="0"/>
              <a:t> -v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074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>
          <a:xfrm>
            <a:off x="929947" y="953588"/>
            <a:ext cx="10335438" cy="4741818"/>
          </a:xfrm>
        </p:spPr>
      </p:pic>
    </p:spTree>
    <p:extLst>
      <p:ext uri="{BB962C8B-B14F-4D97-AF65-F5344CB8AC3E}">
        <p14:creationId xmlns:p14="http://schemas.microsoft.com/office/powerpoint/2010/main" val="76661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7"/>
          <a:stretch/>
        </p:blipFill>
        <p:spPr>
          <a:xfrm>
            <a:off x="812184" y="809897"/>
            <a:ext cx="10440138" cy="4833257"/>
          </a:xfrm>
        </p:spPr>
      </p:pic>
    </p:spTree>
    <p:extLst>
      <p:ext uri="{BB962C8B-B14F-4D97-AF65-F5344CB8AC3E}">
        <p14:creationId xmlns:p14="http://schemas.microsoft.com/office/powerpoint/2010/main" val="175028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Bundler’a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Wyłączenie instalowania lokalnej dokumentacji dla gemów</a:t>
            </a:r>
          </a:p>
          <a:p>
            <a:pPr marL="914400" lvl="2" indent="0">
              <a:buNone/>
            </a:pPr>
            <a:r>
              <a:rPr lang="pt-BR" dirty="0" smtClean="0"/>
              <a:t>echo "gem: --no-ri --no-rdoc" &gt; ~/.gemrc</a:t>
            </a:r>
            <a:endParaRPr lang="pl-PL" dirty="0" smtClean="0"/>
          </a:p>
          <a:p>
            <a:r>
              <a:rPr lang="pl-PL" dirty="0" smtClean="0"/>
              <a:t>Instalacja </a:t>
            </a:r>
            <a:r>
              <a:rPr lang="pl-PL" dirty="0" err="1" smtClean="0"/>
              <a:t>Bundler’a</a:t>
            </a:r>
            <a:endParaRPr lang="pl-PL" dirty="0" smtClean="0"/>
          </a:p>
          <a:p>
            <a:pPr marL="914400" lvl="2" indent="0">
              <a:buNone/>
            </a:pPr>
            <a:r>
              <a:rPr lang="pl-PL" dirty="0" smtClean="0"/>
              <a:t>gem </a:t>
            </a:r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bundler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23" b="9399"/>
          <a:stretch/>
        </p:blipFill>
        <p:spPr>
          <a:xfrm>
            <a:off x="1066800" y="3762103"/>
            <a:ext cx="10058400" cy="10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Git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config</a:t>
            </a:r>
            <a:r>
              <a:rPr lang="pl-PL" dirty="0" smtClean="0"/>
              <a:t> --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color.ui</a:t>
            </a:r>
            <a:r>
              <a:rPr lang="pl-PL" dirty="0" smtClean="0"/>
              <a:t> </a:t>
            </a:r>
            <a:r>
              <a:rPr lang="pl-PL" dirty="0" err="1" smtClean="0"/>
              <a:t>true</a:t>
            </a:r>
            <a:endParaRPr lang="pl-PL" dirty="0" smtClean="0"/>
          </a:p>
          <a:p>
            <a:r>
              <a:rPr lang="pl-PL" dirty="0" smtClean="0"/>
              <a:t>git </a:t>
            </a:r>
            <a:r>
              <a:rPr lang="pl-PL" dirty="0" err="1" smtClean="0"/>
              <a:t>config</a:t>
            </a:r>
            <a:r>
              <a:rPr lang="pl-PL" dirty="0" smtClean="0"/>
              <a:t> --</a:t>
            </a:r>
            <a:r>
              <a:rPr lang="pl-PL" dirty="0" err="1" smtClean="0"/>
              <a:t>global</a:t>
            </a:r>
            <a:r>
              <a:rPr lang="pl-PL" dirty="0" smtClean="0"/>
              <a:t> user.name "YOUR NAME"</a:t>
            </a:r>
          </a:p>
          <a:p>
            <a:r>
              <a:rPr lang="pl-PL" dirty="0" smtClean="0"/>
              <a:t>git </a:t>
            </a:r>
            <a:r>
              <a:rPr lang="pl-PL" dirty="0" err="1" smtClean="0"/>
              <a:t>config</a:t>
            </a:r>
            <a:r>
              <a:rPr lang="pl-PL" dirty="0" smtClean="0"/>
              <a:t> --</a:t>
            </a:r>
            <a:r>
              <a:rPr lang="pl-PL" dirty="0" err="1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user.email</a:t>
            </a:r>
            <a:r>
              <a:rPr lang="pl-PL" dirty="0" smtClean="0"/>
              <a:t> "YOUR@EMAIL.com"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032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NodeJS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NodeJS</a:t>
            </a:r>
            <a:r>
              <a:rPr lang="pl-PL" dirty="0" smtClean="0"/>
              <a:t> jest wymagany do użycia </a:t>
            </a:r>
            <a:r>
              <a:rPr lang="pl-PL" dirty="0" err="1" smtClean="0"/>
              <a:t>Coffescript</a:t>
            </a:r>
            <a:r>
              <a:rPr lang="pl-PL" dirty="0" smtClean="0"/>
              <a:t> i </a:t>
            </a:r>
            <a:r>
              <a:rPr lang="pl-PL" dirty="0" err="1" smtClean="0"/>
              <a:t>Asset</a:t>
            </a:r>
            <a:r>
              <a:rPr lang="pl-PL" dirty="0" smtClean="0"/>
              <a:t> </a:t>
            </a:r>
            <a:r>
              <a:rPr lang="pl-PL" dirty="0" err="1" smtClean="0"/>
              <a:t>Pipeline</a:t>
            </a:r>
            <a:endParaRPr lang="pl-PL" dirty="0" smtClean="0"/>
          </a:p>
          <a:p>
            <a:pPr marL="914400" lvl="2" indent="0">
              <a:buNone/>
            </a:pPr>
            <a:r>
              <a:rPr lang="pl-PL" dirty="0" err="1" smtClean="0"/>
              <a:t>sudo</a:t>
            </a:r>
            <a:r>
              <a:rPr lang="pl-PL" dirty="0" smtClean="0"/>
              <a:t> </a:t>
            </a:r>
            <a:r>
              <a:rPr lang="pl-PL" dirty="0" err="1" smtClean="0"/>
              <a:t>add-apt-repository</a:t>
            </a:r>
            <a:r>
              <a:rPr lang="pl-PL" dirty="0" smtClean="0"/>
              <a:t> </a:t>
            </a:r>
            <a:r>
              <a:rPr lang="pl-PL" dirty="0" err="1" smtClean="0"/>
              <a:t>ppa:chris-lea</a:t>
            </a:r>
            <a:r>
              <a:rPr lang="pl-PL" dirty="0" smtClean="0"/>
              <a:t>/node.js</a:t>
            </a:r>
          </a:p>
          <a:p>
            <a:pPr marL="914400" lvl="2" indent="0">
              <a:buNone/>
            </a:pPr>
            <a:r>
              <a:rPr lang="pl-PL" dirty="0" err="1" smtClean="0"/>
              <a:t>sudo</a:t>
            </a:r>
            <a:r>
              <a:rPr lang="pl-PL" dirty="0" smtClean="0"/>
              <a:t> </a:t>
            </a:r>
            <a:r>
              <a:rPr lang="pl-PL" dirty="0" err="1" smtClean="0"/>
              <a:t>apt-get</a:t>
            </a:r>
            <a:r>
              <a:rPr lang="pl-PL" dirty="0" smtClean="0"/>
              <a:t> update</a:t>
            </a:r>
          </a:p>
          <a:p>
            <a:pPr marL="914400" lvl="2" indent="0">
              <a:buNone/>
            </a:pPr>
            <a:r>
              <a:rPr lang="pl-PL" dirty="0" err="1" smtClean="0"/>
              <a:t>sudo</a:t>
            </a:r>
            <a:r>
              <a:rPr lang="pl-PL" dirty="0" smtClean="0"/>
              <a:t> </a:t>
            </a:r>
            <a:r>
              <a:rPr lang="pl-PL" dirty="0" err="1" smtClean="0"/>
              <a:t>apt-get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</a:t>
            </a:r>
            <a:r>
              <a:rPr lang="pl-PL" dirty="0" err="1" smtClean="0"/>
              <a:t>nodejs</a:t>
            </a:r>
            <a:endParaRPr lang="pl-PL" dirty="0" smtClean="0"/>
          </a:p>
          <a:p>
            <a:pPr marL="914400" lvl="2" indent="0">
              <a:buNone/>
            </a:pPr>
            <a:endParaRPr lang="pl-PL" dirty="0" smtClean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6" b="9659"/>
          <a:stretch/>
        </p:blipFill>
        <p:spPr>
          <a:xfrm>
            <a:off x="1066800" y="3657600"/>
            <a:ext cx="100584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320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370</Words>
  <Application>Microsoft Office PowerPoint</Application>
  <PresentationFormat>Panoramiczny</PresentationFormat>
  <Paragraphs>72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Motyw pakietu Office</vt:lpstr>
      <vt:lpstr>Ruby on Rails Linux Mint 17.2</vt:lpstr>
      <vt:lpstr>Prezentacja programu PowerPoint</vt:lpstr>
      <vt:lpstr>Instalacja potrzebnych zależności</vt:lpstr>
      <vt:lpstr>Instalacja rbenv</vt:lpstr>
      <vt:lpstr>Prezentacja programu PowerPoint</vt:lpstr>
      <vt:lpstr>Prezentacja programu PowerPoint</vt:lpstr>
      <vt:lpstr>Instalacja Bundler’a</vt:lpstr>
      <vt:lpstr>Konfiguracja Git</vt:lpstr>
      <vt:lpstr>Instalacja NodeJS</vt:lpstr>
      <vt:lpstr>Instalacja Ruby on Rails</vt:lpstr>
      <vt:lpstr>Instalacja Ruby on Rails c.d</vt:lpstr>
      <vt:lpstr>Instalacja PostgreSQL 9.3</vt:lpstr>
      <vt:lpstr>Prezentacja programu PowerPoint</vt:lpstr>
      <vt:lpstr>Stworzenie nowej aplikacji RoR</vt:lpstr>
      <vt:lpstr>Uruchomienie aplikacji</vt:lpstr>
      <vt:lpstr>Prezentacja programu PowerPoint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Linux Mint 17.2</dc:title>
  <dc:creator>Grzegorz Kapica</dc:creator>
  <cp:lastModifiedBy>Grzegorz Kapica</cp:lastModifiedBy>
  <cp:revision>11</cp:revision>
  <dcterms:created xsi:type="dcterms:W3CDTF">2015-11-20T20:55:38Z</dcterms:created>
  <dcterms:modified xsi:type="dcterms:W3CDTF">2015-11-21T12:00:59Z</dcterms:modified>
</cp:coreProperties>
</file>