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dirty="0" smtClean="0"/>
              <a:t>Kitchens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82624"/>
        <c:axId val="207286544"/>
      </c:areaChart>
      <c:dateAx>
        <c:axId val="207282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86544"/>
        <c:crosses val="autoZero"/>
        <c:auto val="1"/>
        <c:lblOffset val="100"/>
        <c:baseTimeUnit val="days"/>
      </c:dateAx>
      <c:valAx>
        <c:axId val="20728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82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Sale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29512"/>
        <c:axId val="380135000"/>
      </c:areaChart>
      <c:dateAx>
        <c:axId val="380129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35000"/>
        <c:crosses val="autoZero"/>
        <c:auto val="1"/>
        <c:lblOffset val="100"/>
        <c:baseTimeUnit val="days"/>
      </c:dateAx>
      <c:valAx>
        <c:axId val="3801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29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New</a:t>
            </a:r>
            <a:r>
              <a:rPr lang="en-US" baseline="0" dirty="0" smtClean="0"/>
              <a:t> Kitchens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318248"/>
        <c:axId val="380322560"/>
      </c:areaChart>
      <c:dateAx>
        <c:axId val="380318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322560"/>
        <c:crosses val="autoZero"/>
        <c:auto val="1"/>
        <c:lblOffset val="100"/>
        <c:baseTimeUnit val="days"/>
      </c:dateAx>
      <c:valAx>
        <c:axId val="38032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318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sale food Item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35784"/>
        <c:axId val="380135392"/>
      </c:lineChart>
      <c:catAx>
        <c:axId val="38013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35392"/>
        <c:crosses val="autoZero"/>
        <c:auto val="1"/>
        <c:lblAlgn val="ctr"/>
        <c:lblOffset val="100"/>
        <c:noMultiLvlLbl val="0"/>
      </c:catAx>
      <c:valAx>
        <c:axId val="38013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3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A8BA-D0D3-4E12-A7DB-27A0FFD6DE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12E7-FDFE-452C-BF2A-019A55455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5.png"/><Relationship Id="rId7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8" y="869132"/>
            <a:ext cx="5348743" cy="4727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19" y="1113577"/>
            <a:ext cx="6313219" cy="4182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884" y="622023"/>
            <a:ext cx="298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 Up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19" y="5597115"/>
            <a:ext cx="2762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 - Free peo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4" y="470780"/>
            <a:ext cx="1008377" cy="10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964" y="68834"/>
            <a:ext cx="107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487" y="1588307"/>
            <a:ext cx="107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Neeraj</a:t>
            </a:r>
            <a:r>
              <a:rPr lang="en-US" sz="1200" b="1" dirty="0" smtClean="0"/>
              <a:t> Nikam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4" y="1974456"/>
            <a:ext cx="1474809" cy="1769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545" y="213102"/>
            <a:ext cx="2693942" cy="450127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309579796"/>
              </p:ext>
            </p:extLst>
          </p:nvPr>
        </p:nvGraphicFramePr>
        <p:xfrm>
          <a:off x="1804552" y="663229"/>
          <a:ext cx="2872935" cy="155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329178547"/>
              </p:ext>
            </p:extLst>
          </p:nvPr>
        </p:nvGraphicFramePr>
        <p:xfrm>
          <a:off x="4979026" y="703024"/>
          <a:ext cx="2872935" cy="155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42970498"/>
              </p:ext>
            </p:extLst>
          </p:nvPr>
        </p:nvGraphicFramePr>
        <p:xfrm>
          <a:off x="8019005" y="703024"/>
          <a:ext cx="2872935" cy="155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27" name="Chart 1026"/>
          <p:cNvGraphicFramePr/>
          <p:nvPr>
            <p:extLst>
              <p:ext uri="{D42A27DB-BD31-4B8C-83A1-F6EECF244321}">
                <p14:modId xmlns:p14="http://schemas.microsoft.com/office/powerpoint/2010/main" val="280243545"/>
              </p:ext>
            </p:extLst>
          </p:nvPr>
        </p:nvGraphicFramePr>
        <p:xfrm>
          <a:off x="3839561" y="2488095"/>
          <a:ext cx="3214097" cy="2133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28" name="TextBox 1027"/>
          <p:cNvSpPr txBox="1"/>
          <p:nvPr/>
        </p:nvSpPr>
        <p:spPr>
          <a:xfrm>
            <a:off x="212487" y="3931701"/>
            <a:ext cx="22942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Manager	        	</a:t>
            </a:r>
            <a:r>
              <a:rPr lang="en-US" sz="1600" b="1" dirty="0" smtClean="0"/>
              <a:t>_</a:t>
            </a:r>
            <a:endParaRPr lang="en-US" sz="1400" b="1" dirty="0" smtClean="0"/>
          </a:p>
          <a:p>
            <a:r>
              <a:rPr lang="en-US" sz="1400" dirty="0" smtClean="0"/>
              <a:t>All Managers</a:t>
            </a:r>
          </a:p>
          <a:p>
            <a:r>
              <a:rPr lang="en-US" sz="1400" dirty="0" smtClean="0"/>
              <a:t>Add Manager</a:t>
            </a:r>
          </a:p>
          <a:p>
            <a:r>
              <a:rPr lang="en-US" sz="1400" dirty="0" smtClean="0"/>
              <a:t>Edit Manager</a:t>
            </a:r>
          </a:p>
          <a:p>
            <a:r>
              <a:rPr lang="en-US" sz="1400" dirty="0" smtClean="0"/>
              <a:t>Manager Profile</a:t>
            </a:r>
          </a:p>
          <a:p>
            <a:endParaRPr lang="en-US" sz="1400" dirty="0"/>
          </a:p>
          <a:p>
            <a:r>
              <a:rPr lang="en-US" sz="1400" b="1" dirty="0" smtClean="0"/>
              <a:t>Super Distributer 	+</a:t>
            </a:r>
          </a:p>
          <a:p>
            <a:r>
              <a:rPr lang="en-US" sz="1400" b="1" dirty="0" smtClean="0"/>
              <a:t>Distributer	 	+</a:t>
            </a:r>
          </a:p>
          <a:p>
            <a:r>
              <a:rPr lang="en-US" sz="1400" b="1" dirty="0" smtClean="0"/>
              <a:t>Retailer 		+</a:t>
            </a:r>
          </a:p>
          <a:p>
            <a:r>
              <a:rPr lang="en-US" sz="1400" b="1" dirty="0" smtClean="0"/>
              <a:t>Kitchen 		+</a:t>
            </a:r>
            <a:endParaRPr lang="en-US" sz="1400" b="1" dirty="0"/>
          </a:p>
        </p:txBody>
      </p:sp>
      <p:pic>
        <p:nvPicPr>
          <p:cNvPr id="37" name="char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67" y="6131498"/>
            <a:ext cx="1408202" cy="12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1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93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70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2024-11-05T09:53:51Z</dcterms:created>
  <dcterms:modified xsi:type="dcterms:W3CDTF">2024-11-05T11:36:11Z</dcterms:modified>
</cp:coreProperties>
</file>