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geeksforgeeks.org/e-commerce/" TargetMode="External"/><Relationship Id="rId2" Type="http://schemas.openxmlformats.org/officeDocument/2006/relationships/hyperlink" Target="https://en.wikipedia.org/wiki/E-commerce" TargetMode="External"/><Relationship Id="rId1" Type="http://schemas.openxmlformats.org/officeDocument/2006/relationships/hyperlink" Target="https://www.goog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Ecommerce Website</a:t>
            </a:r>
            <a:br>
              <a:rPr lang="en-IN" b="1" dirty="0">
                <a:latin typeface="Times New Roman" panose="02020603050405020304" charset="0"/>
                <a:cs typeface="Times New Roman" panose="02020603050405020304" charset="0"/>
              </a:rPr>
            </a:b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677795"/>
          </a:xfrm>
        </p:spPr>
        <p:txBody>
          <a:bodyPr>
            <a:normAutofit fontScale="35000"/>
          </a:bodyPr>
          <a:lstStyle/>
          <a:p>
            <a:r>
              <a:rPr lang="en-US" alt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                   </a:t>
            </a:r>
            <a:r>
              <a:rPr lang="en-US" altLang="en-IN" sz="4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 </a:t>
            </a:r>
            <a:r>
              <a:rPr lang="en-IN" sz="4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SUBMITTED BY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IN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                                                                                                                                  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sz="3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ARVIND.G.KAMATH 4NM18CS024</a:t>
            </a:r>
            <a:endParaRPr lang="en-IN" sz="3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IN" sz="3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                                                                                    </a:t>
            </a:r>
            <a:r>
              <a:rPr lang="en-IN" sz="3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ADITHYA POOJARI 4NM19CS401</a:t>
            </a:r>
            <a:endParaRPr lang="en-IN" sz="3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IN" sz="3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                                                               </a:t>
            </a:r>
            <a:r>
              <a:rPr lang="en-IN" sz="3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RAMYA 4NM19CS414</a:t>
            </a:r>
            <a:endParaRPr lang="en-IN" sz="36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IN" sz="4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</a:t>
            </a:r>
            <a:r>
              <a:rPr lang="en-US" altLang="en-IN" sz="571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To</a:t>
            </a:r>
            <a:endParaRPr lang="en-US" altLang="en-IN" sz="4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IN"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                                                            </a:t>
            </a:r>
            <a:r>
              <a:rPr lang="en-IN"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PROJECT GUIDE</a:t>
            </a:r>
            <a:endParaRPr lang="en-IN" sz="4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IN"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                                                                    </a:t>
            </a:r>
            <a:r>
              <a:rPr lang="en-IN"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Mr Pradeep Kanchan</a:t>
            </a:r>
            <a:endParaRPr lang="en-US" altLang="en-IN" sz="40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en-IN" sz="40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IN" sz="4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I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IN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</a:t>
            </a:r>
            <a:r>
              <a:rPr lang="en-IN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lang="en-US" altLang="en-IN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BSTRACT</a:t>
            </a:r>
            <a:br>
              <a:rPr lang="en-IN" b="1" dirty="0">
                <a:latin typeface="Arial Black" panose="020B0A04020102020204" pitchFamily="34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E-commerce is the buying and selling of goods and services on the Internet</a:t>
            </a:r>
            <a:endParaRPr 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Allows exchange of data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Facilitates payment aspects of business transactions.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IN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</a:t>
            </a:r>
            <a:r>
              <a:rPr lang="en-IN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</a:t>
            </a:r>
            <a:r>
              <a:rPr lang="en-US" altLang="en-IN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ROBLEM</a:t>
            </a:r>
            <a:r>
              <a:rPr lang="en-IN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S</a:t>
            </a:r>
            <a:r>
              <a:rPr lang="en-US" altLang="en-IN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TATMENT</a:t>
            </a:r>
            <a:br>
              <a:rPr lang="en-IN" b="1" dirty="0">
                <a:latin typeface="Arial Black" panose="020B0A04020102020204" pitchFamily="34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Easy way to sell products to a large customer base</a:t>
            </a:r>
            <a:endParaRPr 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Competition among multiple e-commerce sites</a:t>
            </a:r>
            <a:endParaRPr 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Help customers narrow down their broad ideas and enable them to finalize the products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en-US"/>
            </a:br>
            <a:r>
              <a:rPr lang="en-US"/>
              <a:t>                        </a:t>
            </a:r>
            <a:r>
              <a:rPr lang="en-IN">
                <a:latin typeface="Arial Black" panose="020B0A04020102020204" pitchFamily="34" charset="0"/>
                <a:sym typeface="+mn-ea"/>
              </a:rPr>
              <a:t>L</a:t>
            </a:r>
            <a:r>
              <a:rPr lang="en-US" altLang="en-IN">
                <a:latin typeface="Arial Black" panose="020B0A04020102020204" pitchFamily="34" charset="0"/>
                <a:sym typeface="+mn-ea"/>
              </a:rPr>
              <a:t>ITERATURE</a:t>
            </a:r>
            <a:r>
              <a:rPr lang="en-IN">
                <a:latin typeface="Arial Black" panose="020B0A04020102020204" pitchFamily="34" charset="0"/>
                <a:sym typeface="+mn-ea"/>
              </a:rPr>
              <a:t> S</a:t>
            </a:r>
            <a:r>
              <a:rPr lang="en-US" altLang="en-IN">
                <a:latin typeface="Arial Black" panose="020B0A04020102020204" pitchFamily="34" charset="0"/>
                <a:sym typeface="+mn-ea"/>
              </a:rPr>
              <a:t>URVEY</a:t>
            </a:r>
            <a:br>
              <a:rPr lang="en-IN" dirty="0">
                <a:latin typeface="Arial Black" panose="020B0A04020102020204" pitchFamily="34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Culture and e-commerce website design has been introduced</a:t>
            </a:r>
            <a:endParaRPr 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Correlations between e-commerce, culture, and website design</a:t>
            </a:r>
            <a:endParaRPr 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result of the study indicates that cultural aspects influence e-commerce website design</a:t>
            </a:r>
            <a:endParaRPr 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study aims to deliver a reference source for information systems and information technology researchers interested in culture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 sz="4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</a:t>
            </a:r>
            <a:r>
              <a:rPr lang="en-IN" sz="4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</a:t>
            </a:r>
            <a:r>
              <a:rPr lang="en-US" altLang="en-IN" sz="4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EFERENCES</a:t>
            </a:r>
            <a:endParaRPr lang="en-US" altLang="en-IN" sz="4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>
                <a:sym typeface="+mn-ea"/>
              </a:rPr>
              <a:t>https://www.geeksforgeeks.org/e-commerce/</a:t>
            </a:r>
            <a:endParaRPr lang="en-IN">
              <a:sym typeface="+mn-ea"/>
            </a:endParaRPr>
          </a:p>
          <a:p>
            <a:r>
              <a:rPr lang="nl-NL" dirty="0">
                <a:sym typeface="+mn-ea"/>
                <a:hlinkClick r:id="rId1"/>
              </a:rPr>
              <a:t>https://www.google.com</a:t>
            </a:r>
            <a:r>
              <a:rPr lang="en-US" altLang="nl-NL" dirty="0">
                <a:sym typeface="+mn-ea"/>
                <a:hlinkClick r:id="rId1"/>
              </a:rPr>
              <a:t>/</a:t>
            </a:r>
            <a:endParaRPr lang="en-US" altLang="nl-NL" dirty="0">
              <a:sym typeface="+mn-ea"/>
              <a:hlinkClick r:id="rId1"/>
            </a:endParaRPr>
          </a:p>
          <a:p>
            <a:r>
              <a:rPr lang="en-IN" dirty="0">
                <a:sym typeface="+mn-ea"/>
                <a:hlinkClick r:id="rId2"/>
              </a:rPr>
              <a:t>https://en.wikipedia.org/wiki/E-commerce</a:t>
            </a:r>
            <a:endParaRPr lang="en-IN" dirty="0">
              <a:sym typeface="+mn-ea"/>
              <a:hlinkClick r:id="rId2"/>
            </a:endParaRPr>
          </a:p>
          <a:p>
            <a:r>
              <a:rPr lang="en-IN" dirty="0">
                <a:sym typeface="+mn-ea"/>
                <a:hlinkClick r:id="rId3"/>
              </a:rPr>
              <a:t>https://www.geeksforgeeks.org/e-commerce/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1851</Words>
  <Application>WPS Presentation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Times New Roman</vt:lpstr>
      <vt:lpstr>Arial Black</vt:lpstr>
      <vt:lpstr>Microsoft YaHei</vt:lpstr>
      <vt:lpstr>Arial Unicode MS</vt:lpstr>
      <vt:lpstr>Calibri Light</vt:lpstr>
      <vt:lpstr>Calibri</vt:lpstr>
      <vt:lpstr>Office Theme</vt:lpstr>
      <vt:lpstr>Ecommerce Website </vt:lpstr>
      <vt:lpstr>                          ABSTRACT </vt:lpstr>
      <vt:lpstr>            PROBLEM STATMENT </vt:lpstr>
      <vt:lpstr>                         LITERATURE SURVEY </vt:lpstr>
      <vt:lpstr>                     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Website </dc:title>
  <dc:creator/>
  <cp:lastModifiedBy>Admin</cp:lastModifiedBy>
  <cp:revision>2</cp:revision>
  <dcterms:created xsi:type="dcterms:W3CDTF">2021-10-12T14:01:00Z</dcterms:created>
  <dcterms:modified xsi:type="dcterms:W3CDTF">2021-10-12T14:51:44Z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7E82E82C6CA64402AB243E30BF46011D</vt:lpwstr>
  </property>
  <property fmtid="{D5CDD505-2E9C-101B-9397-08002B2CF9AE}" pid="3" name="KSOProductBuildVer">
    <vt:lpwstr>1033-11.2.0.10323</vt:lpwstr>
  </property>
</Properties>
</file>