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midiramya21802@gmail.com" userId="903d45b9ab98e21d" providerId="LiveId" clId="{21EFD010-DBB4-43AF-AA59-CFB2ABCF596A}"/>
    <pc:docChg chg="custSel modSld">
      <pc:chgData name="gamidiramya21802@gmail.com" userId="903d45b9ab98e21d" providerId="LiveId" clId="{21EFD010-DBB4-43AF-AA59-CFB2ABCF596A}" dt="2022-10-19T15:54:17.373" v="4" actId="113"/>
      <pc:docMkLst>
        <pc:docMk/>
      </pc:docMkLst>
      <pc:sldChg chg="modSp mod">
        <pc:chgData name="gamidiramya21802@gmail.com" userId="903d45b9ab98e21d" providerId="LiveId" clId="{21EFD010-DBB4-43AF-AA59-CFB2ABCF596A}" dt="2022-10-19T15:54:17.373" v="4" actId="113"/>
        <pc:sldMkLst>
          <pc:docMk/>
          <pc:sldMk cId="3044787375" sldId="256"/>
        </pc:sldMkLst>
        <pc:spChg chg="mod">
          <ac:chgData name="gamidiramya21802@gmail.com" userId="903d45b9ab98e21d" providerId="LiveId" clId="{21EFD010-DBB4-43AF-AA59-CFB2ABCF596A}" dt="2022-10-19T15:54:17.373" v="4" actId="113"/>
          <ac:spMkLst>
            <pc:docMk/>
            <pc:sldMk cId="3044787375" sldId="256"/>
            <ac:spMk id="2" creationId="{D8EEF076-9183-FCAF-79EE-BAB3C61D7A11}"/>
          </ac:spMkLst>
        </pc:spChg>
        <pc:spChg chg="mod">
          <ac:chgData name="gamidiramya21802@gmail.com" userId="903d45b9ab98e21d" providerId="LiveId" clId="{21EFD010-DBB4-43AF-AA59-CFB2ABCF596A}" dt="2022-10-19T15:50:04.326" v="3" actId="122"/>
          <ac:spMkLst>
            <pc:docMk/>
            <pc:sldMk cId="3044787375" sldId="256"/>
            <ac:spMk id="3" creationId="{704CCDA6-0455-E160-726E-93FA7BA1C7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5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87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00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684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033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58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238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0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2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1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6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2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86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24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83FB07-2F9B-4086-9B7C-43F0235E1024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B90B446-FF54-4C9C-B3BD-48EDCD05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41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F076-9183-FCAF-79EE-BAB3C61D7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4753"/>
            <a:ext cx="9144000" cy="140745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OASIS INFOBYTE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CCDA6-0455-E160-726E-93FA7BA1C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6989"/>
            <a:ext cx="9144000" cy="3334870"/>
          </a:xfrm>
        </p:spPr>
        <p:txBody>
          <a:bodyPr/>
          <a:lstStyle/>
          <a:p>
            <a:pPr algn="ctr"/>
            <a:r>
              <a:rPr lang="en-IN" dirty="0"/>
              <a:t>NAME : GAMIDI RAMYA</a:t>
            </a:r>
          </a:p>
          <a:p>
            <a:endParaRPr lang="en-IN" dirty="0"/>
          </a:p>
          <a:p>
            <a:pPr algn="ctr"/>
            <a:r>
              <a:rPr lang="en-IN" dirty="0"/>
              <a:t>DOMAIN : WEB DEVELOPMENT AND DESIGNING</a:t>
            </a:r>
          </a:p>
          <a:p>
            <a:endParaRPr lang="en-IN" dirty="0"/>
          </a:p>
          <a:p>
            <a:pPr algn="ctr"/>
            <a:r>
              <a:rPr lang="en-IN" dirty="0"/>
              <a:t>TASK : TRIBUTE PAGE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7873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OASIS INFOBYTE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INFOBYTE</dc:title>
  <dc:creator>gamidiramya21802@gmail.com</dc:creator>
  <cp:lastModifiedBy>gamidiramya21802@gmail.com</cp:lastModifiedBy>
  <cp:revision>1</cp:revision>
  <dcterms:created xsi:type="dcterms:W3CDTF">2022-10-19T15:48:31Z</dcterms:created>
  <dcterms:modified xsi:type="dcterms:W3CDTF">2022-10-19T15:54:24Z</dcterms:modified>
</cp:coreProperties>
</file>