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midiramya21802@gmail.com" initials="g" lastIdx="1" clrIdx="0">
    <p:extLst>
      <p:ext uri="{19B8F6BF-5375-455C-9EA6-DF929625EA0E}">
        <p15:presenceInfo xmlns:p15="http://schemas.microsoft.com/office/powerpoint/2012/main" userId="903d45b9ab98e2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midiramya21802@gmail.com" userId="903d45b9ab98e21d" providerId="LiveId" clId="{3F63D023-ED67-418D-B054-90C051311336}"/>
    <pc:docChg chg="undo custSel modSld">
      <pc:chgData name="gamidiramya21802@gmail.com" userId="903d45b9ab98e21d" providerId="LiveId" clId="{3F63D023-ED67-418D-B054-90C051311336}" dt="2022-10-19T15:45:07.870" v="12" actId="14100"/>
      <pc:docMkLst>
        <pc:docMk/>
      </pc:docMkLst>
      <pc:sldChg chg="modSp mod addCm delCm">
        <pc:chgData name="gamidiramya21802@gmail.com" userId="903d45b9ab98e21d" providerId="LiveId" clId="{3F63D023-ED67-418D-B054-90C051311336}" dt="2022-10-19T15:45:07.870" v="12" actId="14100"/>
        <pc:sldMkLst>
          <pc:docMk/>
          <pc:sldMk cId="812675008" sldId="256"/>
        </pc:sldMkLst>
        <pc:spChg chg="mod">
          <ac:chgData name="gamidiramya21802@gmail.com" userId="903d45b9ab98e21d" providerId="LiveId" clId="{3F63D023-ED67-418D-B054-90C051311336}" dt="2022-10-19T15:45:07.870" v="12" actId="14100"/>
          <ac:spMkLst>
            <pc:docMk/>
            <pc:sldMk cId="812675008" sldId="256"/>
            <ac:spMk id="2" creationId="{4EB9E6F2-773C-85B0-A06F-9E0A08AEFCCA}"/>
          </ac:spMkLst>
        </pc:spChg>
        <pc:spChg chg="mod">
          <ac:chgData name="gamidiramya21802@gmail.com" userId="903d45b9ab98e21d" providerId="LiveId" clId="{3F63D023-ED67-418D-B054-90C051311336}" dt="2022-10-19T15:44:55.349" v="7" actId="14100"/>
          <ac:spMkLst>
            <pc:docMk/>
            <pc:sldMk cId="812675008" sldId="256"/>
            <ac:spMk id="3" creationId="{7F6BBC33-8050-31D0-C7B7-342EF2BF7A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CAC-6EB8-4F0E-9754-666B0A753E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A6-F529-4E8B-8861-8EAC477E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CAC-6EB8-4F0E-9754-666B0A753E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A6-F529-4E8B-8861-8EAC477E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3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CAC-6EB8-4F0E-9754-666B0A753E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A6-F529-4E8B-8861-8EAC477E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1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CAC-6EB8-4F0E-9754-666B0A753E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A6-F529-4E8B-8861-8EAC477EB9E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369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CAC-6EB8-4F0E-9754-666B0A753E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A6-F529-4E8B-8861-8EAC477E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5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CAC-6EB8-4F0E-9754-666B0A753E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A6-F529-4E8B-8861-8EAC477E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02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CAC-6EB8-4F0E-9754-666B0A753E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A6-F529-4E8B-8861-8EAC477E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662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CAC-6EB8-4F0E-9754-666B0A753E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A6-F529-4E8B-8861-8EAC477E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681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CAC-6EB8-4F0E-9754-666B0A753E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A6-F529-4E8B-8861-8EAC477E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20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CAC-6EB8-4F0E-9754-666B0A753E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A6-F529-4E8B-8861-8EAC477E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1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CAC-6EB8-4F0E-9754-666B0A753E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A6-F529-4E8B-8861-8EAC477E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1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CAC-6EB8-4F0E-9754-666B0A753E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A6-F529-4E8B-8861-8EAC477E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2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CAC-6EB8-4F0E-9754-666B0A753E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A6-F529-4E8B-8861-8EAC477E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67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CAC-6EB8-4F0E-9754-666B0A753E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A6-F529-4E8B-8861-8EAC477E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27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CAC-6EB8-4F0E-9754-666B0A753E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A6-F529-4E8B-8861-8EAC477E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4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CAC-6EB8-4F0E-9754-666B0A753E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A6-F529-4E8B-8861-8EAC477E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63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CAC-6EB8-4F0E-9754-666B0A753E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A6-F529-4E8B-8861-8EAC477E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82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44DDCAC-6EB8-4F0E-9754-666B0A753E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B8CD1A6-F529-4E8B-8861-8EAC477E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57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E6F2-773C-85B0-A06F-9E0A08AEF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6824"/>
            <a:ext cx="9144000" cy="1909482"/>
          </a:xfrm>
        </p:spPr>
        <p:txBody>
          <a:bodyPr>
            <a:normAutofit/>
          </a:bodyPr>
          <a:lstStyle/>
          <a:p>
            <a:r>
              <a:rPr lang="en-IN" b="1" dirty="0"/>
              <a:t>OASIS INFOBYTE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BBC33-8050-31D0-C7B7-342EF2BF7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3929"/>
            <a:ext cx="9144000" cy="3747247"/>
          </a:xfrm>
        </p:spPr>
        <p:txBody>
          <a:bodyPr/>
          <a:lstStyle/>
          <a:p>
            <a:pPr algn="ctr"/>
            <a:r>
              <a:rPr lang="en-IN" dirty="0"/>
              <a:t>NAME : GAMIDI RAMYA</a:t>
            </a:r>
          </a:p>
          <a:p>
            <a:endParaRPr lang="en-IN" dirty="0"/>
          </a:p>
          <a:p>
            <a:pPr algn="ctr"/>
            <a:r>
              <a:rPr lang="en-IN" dirty="0"/>
              <a:t>DOMAIN : WEB DEVELOPMENT AND DESIGNING</a:t>
            </a:r>
            <a:br>
              <a:rPr lang="en-IN" dirty="0"/>
            </a:br>
            <a:endParaRPr lang="en-IN" dirty="0"/>
          </a:p>
          <a:p>
            <a:pPr algn="ctr"/>
            <a:r>
              <a:rPr lang="en-IN" dirty="0"/>
              <a:t>TASK : CALCULATOR</a:t>
            </a:r>
          </a:p>
        </p:txBody>
      </p:sp>
    </p:spTree>
    <p:extLst>
      <p:ext uri="{BB962C8B-B14F-4D97-AF65-F5344CB8AC3E}">
        <p14:creationId xmlns:p14="http://schemas.microsoft.com/office/powerpoint/2010/main" val="81267500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OASIS INFOBYTE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INFOBYTE</dc:title>
  <dc:creator>gamidiramya21802@gmail.com</dc:creator>
  <cp:lastModifiedBy>gamidiramya21802@gmail.com</cp:lastModifiedBy>
  <cp:revision>1</cp:revision>
  <dcterms:created xsi:type="dcterms:W3CDTF">2022-10-19T15:42:22Z</dcterms:created>
  <dcterms:modified xsi:type="dcterms:W3CDTF">2022-10-19T15:45:17Z</dcterms:modified>
</cp:coreProperties>
</file>