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midiramya21802@gmail.com" userId="903d45b9ab98e21d" providerId="LiveId" clId="{81916B06-C77A-4F8C-ADF4-E3C4EBA986DD}"/>
    <pc:docChg chg="custSel modSld">
      <pc:chgData name="gamidiramya21802@gmail.com" userId="903d45b9ab98e21d" providerId="LiveId" clId="{81916B06-C77A-4F8C-ADF4-E3C4EBA986DD}" dt="2022-10-20T16:35:20.337" v="6" actId="27636"/>
      <pc:docMkLst>
        <pc:docMk/>
      </pc:docMkLst>
      <pc:sldChg chg="modSp mod">
        <pc:chgData name="gamidiramya21802@gmail.com" userId="903d45b9ab98e21d" providerId="LiveId" clId="{81916B06-C77A-4F8C-ADF4-E3C4EBA986DD}" dt="2022-10-20T16:35:20.337" v="6" actId="27636"/>
        <pc:sldMkLst>
          <pc:docMk/>
          <pc:sldMk cId="3763079994" sldId="256"/>
        </pc:sldMkLst>
        <pc:spChg chg="mod">
          <ac:chgData name="gamidiramya21802@gmail.com" userId="903d45b9ab98e21d" providerId="LiveId" clId="{81916B06-C77A-4F8C-ADF4-E3C4EBA986DD}" dt="2022-10-20T16:35:12.433" v="2" actId="20577"/>
          <ac:spMkLst>
            <pc:docMk/>
            <pc:sldMk cId="3763079994" sldId="256"/>
            <ac:spMk id="2" creationId="{F6EFFA64-7033-CD87-A7AE-C008F79B837B}"/>
          </ac:spMkLst>
        </pc:spChg>
        <pc:spChg chg="mod">
          <ac:chgData name="gamidiramya21802@gmail.com" userId="903d45b9ab98e21d" providerId="LiveId" clId="{81916B06-C77A-4F8C-ADF4-E3C4EBA986DD}" dt="2022-10-20T16:35:20.337" v="6" actId="27636"/>
          <ac:spMkLst>
            <pc:docMk/>
            <pc:sldMk cId="3763079994" sldId="256"/>
            <ac:spMk id="3" creationId="{EFE9299A-94CB-CEE4-CB00-16B0637A26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5348-26A7-4DA3-8318-4A166B24E0E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1A4-2ACF-4CDC-9C97-D961F3D91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79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5348-26A7-4DA3-8318-4A166B24E0E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1A4-2ACF-4CDC-9C97-D961F3D91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5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5348-26A7-4DA3-8318-4A166B24E0E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1A4-2ACF-4CDC-9C97-D961F3D91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472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5348-26A7-4DA3-8318-4A166B24E0E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1A4-2ACF-4CDC-9C97-D961F3D9138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3301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5348-26A7-4DA3-8318-4A166B24E0E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1A4-2ACF-4CDC-9C97-D961F3D91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573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5348-26A7-4DA3-8318-4A166B24E0E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1A4-2ACF-4CDC-9C97-D961F3D91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905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5348-26A7-4DA3-8318-4A166B24E0E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1A4-2ACF-4CDC-9C97-D961F3D91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215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5348-26A7-4DA3-8318-4A166B24E0E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1A4-2ACF-4CDC-9C97-D961F3D91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069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5348-26A7-4DA3-8318-4A166B24E0E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1A4-2ACF-4CDC-9C97-D961F3D91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28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5348-26A7-4DA3-8318-4A166B24E0E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1A4-2ACF-4CDC-9C97-D961F3D91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72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5348-26A7-4DA3-8318-4A166B24E0E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1A4-2ACF-4CDC-9C97-D961F3D91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56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5348-26A7-4DA3-8318-4A166B24E0E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1A4-2ACF-4CDC-9C97-D961F3D91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69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5348-26A7-4DA3-8318-4A166B24E0E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1A4-2ACF-4CDC-9C97-D961F3D91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66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5348-26A7-4DA3-8318-4A166B24E0E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1A4-2ACF-4CDC-9C97-D961F3D91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23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5348-26A7-4DA3-8318-4A166B24E0E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1A4-2ACF-4CDC-9C97-D961F3D91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04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5348-26A7-4DA3-8318-4A166B24E0E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1A4-2ACF-4CDC-9C97-D961F3D91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89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5348-26A7-4DA3-8318-4A166B24E0E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1A4-2ACF-4CDC-9C97-D961F3D91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07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FEE5348-26A7-4DA3-8318-4A166B24E0E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3DC31A4-2ACF-4CDC-9C97-D961F3D91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613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FA64-7033-CD87-A7AE-C008F79B8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9949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OASIS INFOBYTE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9299A-94CB-CEE4-CB00-16B0637A2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23881"/>
            <a:ext cx="9144000" cy="3612777"/>
          </a:xfrm>
        </p:spPr>
        <p:txBody>
          <a:bodyPr>
            <a:normAutofit/>
          </a:bodyPr>
          <a:lstStyle/>
          <a:p>
            <a:pPr algn="ctr"/>
            <a:endParaRPr lang="en-IN" dirty="0"/>
          </a:p>
          <a:p>
            <a:pPr algn="ctr"/>
            <a:r>
              <a:rPr lang="en-IN" dirty="0"/>
              <a:t>NAME : GAMIDI RAMYA</a:t>
            </a:r>
          </a:p>
          <a:p>
            <a:endParaRPr lang="en-IN" dirty="0"/>
          </a:p>
          <a:p>
            <a:pPr algn="ctr"/>
            <a:r>
              <a:rPr lang="en-IN" dirty="0"/>
              <a:t>DOMAIN : WEB DEVELOPMENT AND DESIGNING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TASK : A BASIC WEB TO-DO APP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307999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0</TotalTime>
  <Words>20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OASIS INFOBYTE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OASIS INFOBYTE</dc:title>
  <dc:creator>gamidiramya21802@gmail.com</dc:creator>
  <cp:lastModifiedBy>gamidiramya21802@gmail.com</cp:lastModifiedBy>
  <cp:revision>1</cp:revision>
  <dcterms:created xsi:type="dcterms:W3CDTF">2022-10-19T15:53:32Z</dcterms:created>
  <dcterms:modified xsi:type="dcterms:W3CDTF">2022-10-20T16:35:24Z</dcterms:modified>
</cp:coreProperties>
</file>