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Voting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4132" y="4447822"/>
            <a:ext cx="3951111" cy="19981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R.Ramyasree(24KB1A3089)</a:t>
            </a:r>
          </a:p>
          <a:p>
            <a:r>
              <a:rPr lang="en-US" dirty="0" smtClean="0"/>
              <a:t>G.Harshitha(24KB1A3030)</a:t>
            </a:r>
          </a:p>
          <a:p>
            <a:r>
              <a:rPr lang="en-US" dirty="0" smtClean="0"/>
              <a:t>J.Neha(24kB1A3037)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7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solidFill>
                  <a:srgbClr val="FFC000"/>
                </a:solidFill>
              </a:rPr>
              <a:t>Sample output:</a:t>
            </a:r>
            <a:endParaRPr lang="en-US" u="sng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292" y="1935921"/>
            <a:ext cx="3248025" cy="2809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887" y="2126421"/>
            <a:ext cx="3457575" cy="2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788" y="2388323"/>
            <a:ext cx="2657475" cy="19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037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83822"/>
            <a:ext cx="10353761" cy="643467"/>
          </a:xfrm>
        </p:spPr>
        <p:txBody>
          <a:bodyPr>
            <a:normAutofit/>
          </a:bodyPr>
          <a:lstStyle/>
          <a:p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53067"/>
            <a:ext cx="10353762" cy="4944533"/>
          </a:xfrm>
        </p:spPr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ADVANTAGES </a:t>
            </a:r>
            <a:r>
              <a:rPr lang="en-US" b="1" u="sng" dirty="0" smtClean="0">
                <a:solidFill>
                  <a:srgbClr val="FFC000"/>
                </a:solidFill>
              </a:rPr>
              <a:t>OF QUEUE BASED ON VOTING SYSTEMS:</a:t>
            </a:r>
          </a:p>
          <a:p>
            <a:r>
              <a:rPr lang="en-US" dirty="0" smtClean="0"/>
              <a:t> Simple, fair, and prevents manipulation.</a:t>
            </a:r>
          </a:p>
          <a:p>
            <a:r>
              <a:rPr lang="en-US" dirty="0" smtClean="0"/>
              <a:t>Easy to implement and debug.</a:t>
            </a:r>
          </a:p>
          <a:p>
            <a:r>
              <a:rPr lang="en-US" dirty="0" smtClean="0"/>
              <a:t>Scalable for larger scales.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LIMITATIONS AND IMPROVEMENTS:</a:t>
            </a:r>
          </a:p>
          <a:p>
            <a:r>
              <a:rPr lang="en-US" dirty="0" smtClean="0"/>
              <a:t>Limited by queue size(array implementation).</a:t>
            </a:r>
          </a:p>
          <a:p>
            <a:r>
              <a:rPr lang="en-US" dirty="0" smtClean="0"/>
              <a:t>No real-time authentication in console version.</a:t>
            </a:r>
          </a:p>
          <a:p>
            <a:r>
              <a:rPr lang="en-US" dirty="0" smtClean="0"/>
              <a:t>Can be extended with linked list for dynamic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19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solidFill>
                  <a:srgbClr val="FFC000"/>
                </a:solidFill>
              </a:rPr>
              <a:t>Conclusion:</a:t>
            </a:r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Queue ensures </a:t>
            </a:r>
            <a:r>
              <a:rPr lang="en-US" dirty="0" err="1" smtClean="0"/>
              <a:t>fair,sequential</a:t>
            </a:r>
            <a:r>
              <a:rPr lang="en-US" dirty="0" smtClean="0"/>
              <a:t> voting.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 implementation demonstrates core data structure concepts.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Foundation for more advanced, secure voting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47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solidFill>
                  <a:srgbClr val="FFC000"/>
                </a:solidFill>
              </a:rPr>
              <a:t>Future enhancements:</a:t>
            </a:r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Unique voter identification: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Assign each voter a unique ID to ensure </a:t>
            </a:r>
            <a:r>
              <a:rPr lang="en-US" b="1" dirty="0" smtClean="0"/>
              <a:t>one vote per person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Prevents </a:t>
            </a:r>
            <a:r>
              <a:rPr lang="en-US" dirty="0" err="1" smtClean="0"/>
              <a:t>impersonalisation</a:t>
            </a:r>
            <a:r>
              <a:rPr lang="en-US" dirty="0" smtClean="0"/>
              <a:t> and duplicate voting.</a:t>
            </a:r>
          </a:p>
          <a:p>
            <a:pPr marL="457200" indent="-457200">
              <a:buAutoNum type="arabicPeriod" startAt="2"/>
            </a:pPr>
            <a:r>
              <a:rPr lang="en-US" dirty="0" smtClean="0"/>
              <a:t>Biometric or OTP Verification: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Simulate biometric or OTP-based verification to verify voter identity before voting.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80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0238" y="1682044"/>
            <a:ext cx="10353762" cy="3409246"/>
          </a:xfrm>
        </p:spPr>
        <p:txBody>
          <a:bodyPr/>
          <a:lstStyle/>
          <a:p>
            <a:r>
              <a:rPr lang="en-US" i="1" dirty="0" smtClean="0"/>
              <a:t>THANK YOU</a:t>
            </a:r>
            <a:br>
              <a:rPr lang="en-US" i="1" dirty="0" smtClean="0"/>
            </a:br>
            <a:r>
              <a:rPr lang="en-US" i="1" dirty="0" smtClean="0"/>
              <a:t>ANY SUGGESTIONS </a:t>
            </a: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70239" y="4447822"/>
            <a:ext cx="10353761" cy="16385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36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33778"/>
            <a:ext cx="10353761" cy="880533"/>
          </a:xfrm>
        </p:spPr>
        <p:txBody>
          <a:bodyPr/>
          <a:lstStyle/>
          <a:p>
            <a:pPr algn="l"/>
            <a:r>
              <a:rPr lang="en-US" i="1" u="sng" dirty="0" smtClean="0">
                <a:solidFill>
                  <a:srgbClr val="FFC000"/>
                </a:solidFill>
              </a:rPr>
              <a:t>ABSTRACT:</a:t>
            </a:r>
            <a:endParaRPr lang="en-US" i="1" u="sng" dirty="0">
              <a:solidFill>
                <a:srgbClr val="FFC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48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project is a basic voting system developed in C using the queue data structure.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Voters are added to a queue and allowed to vote in the order they arrive,just like in a real polling station.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voter has a name and must be verified before voting.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Verified voters can choose one of the available candidates, and there are counted.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system also keeps track of who voted for each candidate and displays the final result with vote counts.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project helps to understand how queues work in real-world situations using Simple C programming.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93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37253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85333"/>
            <a:ext cx="10353762" cy="547511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System requirements: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 programming language.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Basic knowledge of arrays and structures.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Console-based interface for demonstration.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FFC000"/>
                </a:solidFill>
              </a:rPr>
              <a:t>System design overview: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Voters register and are added to the queue.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Each voter votes when their turn arrives(dequeued).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Voters are recorded and tallied-Result displayed after all voters have voted.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447170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u="sng" dirty="0" smtClean="0">
                <a:solidFill>
                  <a:srgbClr val="FFC000"/>
                </a:solidFill>
              </a:rPr>
              <a:t>Header file:</a:t>
            </a:r>
            <a:endParaRPr lang="en-US" i="1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#include&lt;stdio.h&gt; : Includes the standard input/output library which provides functions for input and output operations.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#include&lt;stdlib.h&gt; : It provides functions for memory allocation, process control, conversions and other utilities.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#include&lt;string.h&gt; : Includes standard library functions which provides functions for C strings such as strcpy( ),strlen( ) and strcmp( 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6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28" y="417690"/>
            <a:ext cx="10353761" cy="778933"/>
          </a:xfrm>
        </p:spPr>
        <p:txBody>
          <a:bodyPr/>
          <a:lstStyle/>
          <a:p>
            <a:pPr algn="l"/>
            <a:r>
              <a:rPr lang="en-US" i="1" u="sng" dirty="0" smtClean="0">
                <a:solidFill>
                  <a:srgbClr val="FFC000"/>
                </a:solidFill>
              </a:rPr>
              <a:t>Defining constant:</a:t>
            </a:r>
            <a:endParaRPr lang="en-US" i="1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328" y="1644507"/>
            <a:ext cx="10353762" cy="51288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#define MAX_CANDIDATES: </a:t>
            </a:r>
          </a:p>
          <a:p>
            <a:r>
              <a:rPr lang="en-US" dirty="0" smtClean="0"/>
              <a:t>Sets </a:t>
            </a:r>
            <a:r>
              <a:rPr lang="en-US" dirty="0"/>
              <a:t>the maximum number of candidates in the voting system to </a:t>
            </a:r>
            <a:r>
              <a:rPr lang="en-US" dirty="0" smtClean="0"/>
              <a:t>3.</a:t>
            </a:r>
          </a:p>
          <a:p>
            <a:r>
              <a:rPr lang="en-US" dirty="0" smtClean="0"/>
              <a:t> </a:t>
            </a:r>
            <a:r>
              <a:rPr lang="en-US" dirty="0"/>
              <a:t>Anywhere MAX_CANDIDATES appears in the code, it will be replaced with 3 by the </a:t>
            </a:r>
            <a:r>
              <a:rPr lang="en-US" dirty="0" smtClean="0"/>
              <a:t>preprocessor.</a:t>
            </a:r>
          </a:p>
          <a:p>
            <a:pPr marL="0" indent="0">
              <a:buNone/>
            </a:pPr>
            <a:r>
              <a:rPr lang="en-US" dirty="0" smtClean="0"/>
              <a:t>2. #define MAX_NAME_LENGTH </a:t>
            </a:r>
            <a:r>
              <a:rPr lang="en-US" dirty="0"/>
              <a:t>50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Sets the maximum length for a voter's name to </a:t>
            </a:r>
            <a:r>
              <a:rPr lang="en-US" dirty="0" smtClean="0"/>
              <a:t>50 characters </a:t>
            </a:r>
            <a:r>
              <a:rPr lang="en-US" dirty="0"/>
              <a:t>(including the null terminator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Used </a:t>
            </a:r>
            <a:r>
              <a:rPr lang="en-US" dirty="0"/>
              <a:t>to define the size of character arrays that store </a:t>
            </a:r>
            <a:r>
              <a:rPr lang="en-US" dirty="0" smtClean="0"/>
              <a:t>names.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14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0284" y="400633"/>
            <a:ext cx="10353761" cy="7395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#define RESULT_FILE "voting_results.txt</a:t>
            </a:r>
            <a:r>
              <a:rPr lang="en-US" dirty="0" smtClean="0"/>
              <a:t>”:</a:t>
            </a:r>
          </a:p>
          <a:p>
            <a:r>
              <a:rPr lang="en-US" dirty="0" smtClean="0"/>
              <a:t>Defines </a:t>
            </a:r>
            <a:r>
              <a:rPr lang="en-US" dirty="0"/>
              <a:t>the name of the file where voting results will be saved as </a:t>
            </a:r>
            <a:r>
              <a:rPr lang="en-US" dirty="0" smtClean="0"/>
              <a:t>"</a:t>
            </a:r>
            <a:r>
              <a:rPr lang="en-US" dirty="0"/>
              <a:t>voting_results.txt</a:t>
            </a:r>
            <a:r>
              <a:rPr lang="en-US" dirty="0" smtClean="0"/>
              <a:t>".</a:t>
            </a:r>
          </a:p>
          <a:p>
            <a:r>
              <a:rPr lang="en-US" dirty="0" smtClean="0"/>
              <a:t>Used </a:t>
            </a:r>
            <a:r>
              <a:rPr lang="en-US" dirty="0"/>
              <a:t>in file operations to refer to the results </a:t>
            </a:r>
            <a:r>
              <a:rPr lang="en-US" dirty="0" smtClean="0"/>
              <a:t>file.</a:t>
            </a:r>
          </a:p>
          <a:p>
            <a:pPr marL="0" indent="0">
              <a:buNone/>
            </a:pPr>
            <a:r>
              <a:rPr lang="en-US" dirty="0" smtClean="0"/>
              <a:t>4.#define </a:t>
            </a:r>
            <a:r>
              <a:rPr lang="en-US" dirty="0"/>
              <a:t>MAX_VOTERS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Sets </a:t>
            </a:r>
            <a:r>
              <a:rPr lang="en-US" dirty="0"/>
              <a:t>the maximum number of voters allowed in the system to </a:t>
            </a:r>
            <a:r>
              <a:rPr lang="en-US" dirty="0" smtClean="0"/>
              <a:t>3.</a:t>
            </a:r>
          </a:p>
          <a:p>
            <a:r>
              <a:rPr lang="en-US" dirty="0" smtClean="0"/>
              <a:t> </a:t>
            </a:r>
            <a:r>
              <a:rPr lang="en-US" dirty="0"/>
              <a:t>Used to define the size of arrays and limits for voter-related operations.</a:t>
            </a:r>
          </a:p>
        </p:txBody>
      </p:sp>
    </p:spTree>
    <p:extLst>
      <p:ext uri="{BB962C8B-B14F-4D97-AF65-F5344CB8AC3E}">
        <p14:creationId xmlns:p14="http://schemas.microsoft.com/office/powerpoint/2010/main" val="3156267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546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3794" y="1226820"/>
            <a:ext cx="10353762" cy="5484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typedef </a:t>
            </a:r>
            <a:r>
              <a:rPr lang="en-US" dirty="0"/>
              <a:t>struct Voter {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/>
              <a:t>char name[MAX_NAME_LENGTH];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err="1"/>
              <a:t>int</a:t>
            </a:r>
            <a:r>
              <a:rPr lang="en-US" dirty="0"/>
              <a:t> id;    </a:t>
            </a:r>
            <a:r>
              <a:rPr lang="en-US" dirty="0" err="1"/>
              <a:t>int</a:t>
            </a:r>
            <a:r>
              <a:rPr lang="en-US" dirty="0"/>
              <a:t> verified;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votedFor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/>
              <a:t>struct Voter* next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} Voter;</a:t>
            </a:r>
          </a:p>
          <a:p>
            <a:pPr marL="0" indent="0">
              <a:buNone/>
            </a:pPr>
            <a:r>
              <a:rPr lang="en-US" dirty="0" smtClean="0"/>
              <a:t>        typedef </a:t>
            </a:r>
            <a:r>
              <a:rPr lang="en-US" dirty="0"/>
              <a:t>struct Queue {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/>
              <a:t>Voter* front;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Voter</a:t>
            </a:r>
            <a:r>
              <a:rPr lang="en-US" dirty="0"/>
              <a:t>* rear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Queue;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1. Structure Definition</a:t>
            </a:r>
          </a:p>
          <a:p>
            <a:pPr marL="0" indent="0">
              <a:buNone/>
            </a:pPr>
            <a:r>
              <a:rPr lang="en-US" dirty="0" smtClean="0"/>
              <a:t> 2</a:t>
            </a:r>
            <a:r>
              <a:rPr lang="en-US" dirty="0"/>
              <a:t>. </a:t>
            </a:r>
            <a:r>
              <a:rPr lang="en-US" dirty="0" smtClean="0"/>
              <a:t>Fields Explained</a:t>
            </a:r>
          </a:p>
          <a:p>
            <a:pPr marL="0" indent="0">
              <a:buNone/>
            </a:pPr>
            <a:r>
              <a:rPr lang="en-US" dirty="0"/>
              <a:t> 3. </a:t>
            </a:r>
            <a:r>
              <a:rPr lang="en-US" dirty="0" smtClean="0"/>
              <a:t>Typedef </a:t>
            </a:r>
            <a:r>
              <a:rPr lang="en-US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4118942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3157"/>
            <a:ext cx="10353761" cy="575733"/>
          </a:xfrm>
        </p:spPr>
        <p:txBody>
          <a:bodyPr/>
          <a:lstStyle/>
          <a:p>
            <a:pPr algn="l"/>
            <a:r>
              <a:rPr lang="en-US" u="sng" dirty="0" smtClean="0">
                <a:solidFill>
                  <a:srgbClr val="FFC000"/>
                </a:solidFill>
              </a:rPr>
              <a:t>Logic code:</a:t>
            </a:r>
            <a:endParaRPr lang="en-US" u="sng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164" y="2054578"/>
            <a:ext cx="4248150" cy="375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40" y="2094089"/>
            <a:ext cx="4257675" cy="368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52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69244"/>
          </a:xfrm>
        </p:spPr>
        <p:txBody>
          <a:bodyPr/>
          <a:lstStyle/>
          <a:p>
            <a:pPr algn="l"/>
            <a:r>
              <a:rPr lang="en-US" u="sng" dirty="0" smtClean="0">
                <a:solidFill>
                  <a:srgbClr val="FFC000"/>
                </a:solidFill>
              </a:rPr>
              <a:t>Display results:</a:t>
            </a:r>
            <a:endParaRPr lang="en-US" u="sng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00" y="1614312"/>
            <a:ext cx="4515556" cy="43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84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320</TotalTime>
  <Words>570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Courier New</vt:lpstr>
      <vt:lpstr>Rockwell</vt:lpstr>
      <vt:lpstr>Wingdings</vt:lpstr>
      <vt:lpstr>Damask</vt:lpstr>
      <vt:lpstr>Voting process</vt:lpstr>
      <vt:lpstr>ABSTRACT:</vt:lpstr>
      <vt:lpstr>PowerPoint Presentation</vt:lpstr>
      <vt:lpstr>Header file:</vt:lpstr>
      <vt:lpstr>Defining constant:</vt:lpstr>
      <vt:lpstr>PowerPoint Presentation</vt:lpstr>
      <vt:lpstr>PowerPoint Presentation</vt:lpstr>
      <vt:lpstr>Logic code:</vt:lpstr>
      <vt:lpstr>Display results:</vt:lpstr>
      <vt:lpstr>Sample output:</vt:lpstr>
      <vt:lpstr>PowerPoint Presentation</vt:lpstr>
      <vt:lpstr>Conclusion:</vt:lpstr>
      <vt:lpstr>Future enhancements:</vt:lpstr>
      <vt:lpstr>THANK YOU ANY SUGGESTIONS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process</dc:title>
  <dc:creator>Administrator</dc:creator>
  <cp:lastModifiedBy>Administrator</cp:lastModifiedBy>
  <cp:revision>24</cp:revision>
  <dcterms:created xsi:type="dcterms:W3CDTF">2025-05-05T13:09:47Z</dcterms:created>
  <dcterms:modified xsi:type="dcterms:W3CDTF">2025-05-06T23:43:25Z</dcterms:modified>
</cp:coreProperties>
</file>