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>
        <p:scale>
          <a:sx n="75" d="100"/>
          <a:sy n="75" d="100"/>
        </p:scale>
        <p:origin x="456" y="31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30-Apr-25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30-Apr-25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30-Apr-25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30-Apr-25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30-Apr-25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Voting process(Queue)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277985" y="4953000"/>
            <a:ext cx="2776853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sz="1800" dirty="0" smtClean="0"/>
              <a:t>R.Ramyasree(24KB1A3089)</a:t>
            </a:r>
          </a:p>
          <a:p>
            <a:r>
              <a:rPr lang="en-US" sz="1800" dirty="0" smtClean="0"/>
              <a:t>G.Harshitha(24KB1A3030)</a:t>
            </a:r>
          </a:p>
          <a:p>
            <a:r>
              <a:rPr lang="en-US" sz="1800" dirty="0" smtClean="0"/>
              <a:t>J.Neha(24KB1A3037)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33400"/>
            <a:ext cx="9143538" cy="685800"/>
          </a:xfrm>
        </p:spPr>
        <p:txBody>
          <a:bodyPr/>
          <a:lstStyle/>
          <a:p>
            <a:r>
              <a:rPr lang="en-US" b="1" i="1" u="sng" dirty="0" smtClean="0"/>
              <a:t>Advantages of Queue-Based on voting system: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447800"/>
            <a:ext cx="9143538" cy="4572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/>
              <a:t>Simple, fair, and prevents </a:t>
            </a:r>
            <a:r>
              <a:rPr lang="en-US" sz="2000" dirty="0" smtClean="0"/>
              <a:t>manipulation.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Easy to implement and </a:t>
            </a:r>
            <a:r>
              <a:rPr lang="en-US" sz="2000" dirty="0" smtClean="0"/>
              <a:t>debug.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Scalable for larger </a:t>
            </a:r>
            <a:r>
              <a:rPr lang="en-US" sz="2000" dirty="0" smtClean="0"/>
              <a:t>elections.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</a:rPr>
              <a:t>Limitations and improvements:</a:t>
            </a:r>
          </a:p>
          <a:p>
            <a:r>
              <a:rPr lang="en-US" sz="2000" dirty="0" smtClean="0"/>
              <a:t>Limited </a:t>
            </a:r>
            <a:r>
              <a:rPr lang="en-US" sz="2000" dirty="0"/>
              <a:t>by queue size (array implementation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No real-time authentication in console </a:t>
            </a:r>
            <a:r>
              <a:rPr lang="en-US" sz="2000" dirty="0" smtClean="0"/>
              <a:t>version.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Can be extended with linked list for dynamic </a:t>
            </a:r>
            <a:r>
              <a:rPr lang="en-US" sz="2000" dirty="0" smtClean="0"/>
              <a:t>size.</a:t>
            </a:r>
          </a:p>
        </p:txBody>
      </p:sp>
    </p:spTree>
    <p:extLst>
      <p:ext uri="{BB962C8B-B14F-4D97-AF65-F5344CB8AC3E}">
        <p14:creationId xmlns:p14="http://schemas.microsoft.com/office/powerpoint/2010/main" val="4134394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046" y="838200"/>
            <a:ext cx="9143538" cy="1066800"/>
          </a:xfrm>
        </p:spPr>
        <p:txBody>
          <a:bodyPr/>
          <a:lstStyle/>
          <a:p>
            <a:r>
              <a:rPr lang="en-US" b="1" i="1" u="sng" dirty="0" smtClean="0"/>
              <a:t>Concluion: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9800"/>
            <a:ext cx="9143538" cy="2209800"/>
          </a:xfrm>
        </p:spPr>
        <p:txBody>
          <a:bodyPr/>
          <a:lstStyle/>
          <a:p>
            <a:r>
              <a:rPr lang="en-US" dirty="0" smtClean="0"/>
              <a:t>Queue </a:t>
            </a:r>
            <a:r>
              <a:rPr lang="en-US" dirty="0"/>
              <a:t>ensures fair, sequential </a:t>
            </a:r>
            <a:r>
              <a:rPr lang="en-US" dirty="0" smtClean="0"/>
              <a:t>voting.</a:t>
            </a:r>
          </a:p>
          <a:p>
            <a:r>
              <a:rPr lang="en-US" dirty="0" smtClean="0"/>
              <a:t> </a:t>
            </a:r>
            <a:r>
              <a:rPr lang="en-US" dirty="0"/>
              <a:t>C implementation demonstrates core data structure </a:t>
            </a:r>
            <a:r>
              <a:rPr lang="en-US" dirty="0" smtClean="0"/>
              <a:t>concepts.</a:t>
            </a:r>
          </a:p>
          <a:p>
            <a:r>
              <a:rPr lang="en-US" dirty="0" smtClean="0"/>
              <a:t> </a:t>
            </a:r>
            <a:r>
              <a:rPr lang="en-US" dirty="0"/>
              <a:t>Foundation for more advanced, secure voting </a:t>
            </a:r>
            <a:r>
              <a:rPr lang="en-US" dirty="0" smtClean="0"/>
              <a:t>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8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212" y="2514600"/>
            <a:ext cx="5333538" cy="1066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434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Introduction 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Purpose of the Project</a:t>
            </a:r>
            <a:r>
              <a:rPr lang="en-US" sz="2000" b="1" u="sng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Simulate </a:t>
            </a:r>
            <a:r>
              <a:rPr lang="en-US" sz="2000" dirty="0"/>
              <a:t>a real-world voting system using a queue data structure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Why Queue?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First-In-First-Out </a:t>
            </a:r>
            <a:r>
              <a:rPr lang="en-US" sz="2000" dirty="0"/>
              <a:t>(FIFO) principle ensures fairness in voting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Enqueue </a:t>
            </a:r>
            <a:r>
              <a:rPr lang="en-US" sz="2000" dirty="0"/>
              <a:t>voters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Dequeue </a:t>
            </a:r>
            <a:r>
              <a:rPr lang="en-US" sz="2000" dirty="0"/>
              <a:t>after voting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 Track </a:t>
            </a:r>
            <a:r>
              <a:rPr lang="en-US" sz="2000" dirty="0"/>
              <a:t>vote count securely.</a:t>
            </a:r>
          </a:p>
        </p:txBody>
      </p:sp>
    </p:spTree>
    <p:extLst>
      <p:ext uri="{BB962C8B-B14F-4D97-AF65-F5344CB8AC3E}">
        <p14:creationId xmlns:p14="http://schemas.microsoft.com/office/powerpoint/2010/main" val="2481178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3538" cy="1066800"/>
          </a:xfrm>
        </p:spPr>
        <p:txBody>
          <a:bodyPr/>
          <a:lstStyle/>
          <a:p>
            <a:r>
              <a:rPr lang="en-US" dirty="0" smtClean="0"/>
              <a:t>What is a Queue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428" y="2438400"/>
            <a:ext cx="9143538" cy="190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Definition</a:t>
            </a:r>
            <a:r>
              <a:rPr lang="en-US" sz="2000" dirty="0"/>
              <a:t>: Linear data structure following First In First Out (FIFO) </a:t>
            </a:r>
            <a:r>
              <a:rPr lang="en-US" sz="2000" dirty="0" smtClean="0"/>
              <a:t>principle.</a:t>
            </a:r>
          </a:p>
          <a:p>
            <a:r>
              <a:rPr lang="en-US" sz="2000" dirty="0" smtClean="0"/>
              <a:t>Elements </a:t>
            </a:r>
            <a:r>
              <a:rPr lang="en-US" sz="2000" dirty="0"/>
              <a:t>added at the rear, removed from the </a:t>
            </a:r>
            <a:r>
              <a:rPr lang="en-US" sz="2000" dirty="0" smtClean="0"/>
              <a:t>front.</a:t>
            </a:r>
          </a:p>
          <a:p>
            <a:r>
              <a:rPr lang="en-US" sz="2000" dirty="0" smtClean="0"/>
              <a:t>Real-life </a:t>
            </a:r>
            <a:r>
              <a:rPr lang="en-US" sz="2000" dirty="0"/>
              <a:t>analogy: People standing in a line to </a:t>
            </a:r>
            <a:r>
              <a:rPr lang="en-US" sz="2000" dirty="0" smtClean="0"/>
              <a:t>vote.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245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Queue operations: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000" dirty="0"/>
              <a:t>Main operations: 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enqueue</a:t>
            </a:r>
            <a:r>
              <a:rPr lang="en-US" sz="2000" dirty="0"/>
              <a:t>(): Add element to rear 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dequeue(): Remove element from front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/>
              <a:t>isEmpty(): Check if queue is empty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/>
              <a:t>isFull(): Check if queue is </a:t>
            </a:r>
            <a:r>
              <a:rPr lang="en-US" sz="2000" dirty="0" smtClean="0"/>
              <a:t>full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Front and Rear pointers manage queue state</a:t>
            </a:r>
          </a:p>
        </p:txBody>
      </p:sp>
    </p:spTree>
    <p:extLst>
      <p:ext uri="{BB962C8B-B14F-4D97-AF65-F5344CB8AC3E}">
        <p14:creationId xmlns:p14="http://schemas.microsoft.com/office/powerpoint/2010/main" val="603554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1143000"/>
            <a:ext cx="9143538" cy="1066800"/>
          </a:xfrm>
        </p:spPr>
        <p:txBody>
          <a:bodyPr/>
          <a:lstStyle/>
          <a:p>
            <a:r>
              <a:rPr lang="en-US" dirty="0" smtClean="0"/>
              <a:t>Why we use a queue in voting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2743200"/>
            <a:ext cx="9143538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Ensures orderly processing of voters (first-come, </a:t>
            </a:r>
            <a:r>
              <a:rPr lang="en-US" sz="2000" dirty="0" smtClean="0"/>
              <a:t>first-served).</a:t>
            </a:r>
          </a:p>
          <a:p>
            <a:r>
              <a:rPr lang="en-US" sz="2000" dirty="0" smtClean="0"/>
              <a:t>Prevents </a:t>
            </a:r>
            <a:r>
              <a:rPr lang="en-US" sz="2000" dirty="0"/>
              <a:t>multiple voting by same </a:t>
            </a:r>
            <a:r>
              <a:rPr lang="en-US" sz="2000" dirty="0" smtClean="0"/>
              <a:t>person.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Simplifies vote counting by sequential processing</a:t>
            </a:r>
          </a:p>
        </p:txBody>
      </p:sp>
    </p:spTree>
    <p:extLst>
      <p:ext uri="{BB962C8B-B14F-4D97-AF65-F5344CB8AC3E}">
        <p14:creationId xmlns:p14="http://schemas.microsoft.com/office/powerpoint/2010/main" val="156147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9143538" cy="1066800"/>
          </a:xfrm>
        </p:spPr>
        <p:txBody>
          <a:bodyPr/>
          <a:lstStyle/>
          <a:p>
            <a:r>
              <a:rPr lang="en-US" b="1" i="1" u="sng" dirty="0" smtClean="0"/>
              <a:t>System requirements: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295400"/>
            <a:ext cx="9143538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 </a:t>
            </a:r>
            <a:r>
              <a:rPr lang="en-US" sz="2000" dirty="0"/>
              <a:t>programming </a:t>
            </a:r>
            <a:r>
              <a:rPr lang="en-US" sz="2000" dirty="0" smtClean="0"/>
              <a:t>language.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Basic knowledge of arrays and </a:t>
            </a:r>
            <a:r>
              <a:rPr lang="en-US" sz="2000" dirty="0" smtClean="0"/>
              <a:t>structures.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Console-based interface for </a:t>
            </a:r>
            <a:r>
              <a:rPr lang="en-US" sz="2000" dirty="0" smtClean="0"/>
              <a:t>demonstration.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System design overview:</a:t>
            </a:r>
          </a:p>
          <a:p>
            <a:r>
              <a:rPr lang="en-US" sz="2000" dirty="0" smtClean="0"/>
              <a:t>Voters </a:t>
            </a:r>
            <a:r>
              <a:rPr lang="en-US" sz="2000" dirty="0"/>
              <a:t>register and are added to the </a:t>
            </a:r>
            <a:r>
              <a:rPr lang="en-US" sz="2000" dirty="0" smtClean="0"/>
              <a:t>queue.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Each voter votes when their turn arrives (</a:t>
            </a:r>
            <a:r>
              <a:rPr lang="en-US" sz="2000" dirty="0" smtClean="0"/>
              <a:t>dequeued).</a:t>
            </a:r>
          </a:p>
          <a:p>
            <a:r>
              <a:rPr lang="en-US" sz="2000" dirty="0" smtClean="0"/>
              <a:t>Votes </a:t>
            </a:r>
            <a:r>
              <a:rPr lang="en-US" sz="2000" dirty="0"/>
              <a:t>are recorded and tallied- Results displayed after all voters have </a:t>
            </a:r>
            <a:r>
              <a:rPr lang="en-US" sz="2000" dirty="0" smtClean="0"/>
              <a:t>voted.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73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Data structures used: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dirty="0"/>
              <a:t>implemented using </a:t>
            </a:r>
            <a:r>
              <a:rPr lang="en-US" dirty="0" smtClean="0"/>
              <a:t>array.</a:t>
            </a:r>
          </a:p>
          <a:p>
            <a:r>
              <a:rPr lang="en-US" dirty="0" smtClean="0"/>
              <a:t> </a:t>
            </a:r>
            <a:r>
              <a:rPr lang="en-US" dirty="0"/>
              <a:t>Structure for voter details: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 Voter ID, Name, Voted (Yes/No), Vote (Candidate ID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Array to store votes for each </a:t>
            </a:r>
            <a:r>
              <a:rPr lang="en-US" dirty="0" smtClean="0"/>
              <a:t>candidate.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0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04800"/>
            <a:ext cx="9143538" cy="609600"/>
          </a:xfrm>
        </p:spPr>
        <p:txBody>
          <a:bodyPr/>
          <a:lstStyle/>
          <a:p>
            <a:r>
              <a:rPr lang="en-US" b="1" i="1" u="sng" dirty="0" smtClean="0"/>
              <a:t>Vote registration: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68" y="914400"/>
            <a:ext cx="9143538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sz="2000" dirty="0"/>
              <a:t>Voter provides </a:t>
            </a:r>
            <a:r>
              <a:rPr lang="en-US" sz="2000" dirty="0" smtClean="0"/>
              <a:t>details </a:t>
            </a:r>
            <a:r>
              <a:rPr lang="en-US" sz="2000" dirty="0"/>
              <a:t>(ID, Name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Added to the queue using enqueue</a:t>
            </a:r>
            <a:r>
              <a:rPr lang="en-US" sz="2000" dirty="0" smtClean="0"/>
              <a:t>().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Only registered voters can </a:t>
            </a:r>
            <a:r>
              <a:rPr lang="en-US" sz="2000" dirty="0" smtClean="0"/>
              <a:t>vote.</a:t>
            </a:r>
          </a:p>
          <a:p>
            <a:pPr marL="0" indent="0">
              <a:buNone/>
            </a:pP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</a:rPr>
              <a:t>Voting process:</a:t>
            </a:r>
          </a:p>
          <a:p>
            <a:r>
              <a:rPr lang="en-US" sz="2000" dirty="0" smtClean="0"/>
              <a:t>Voter </a:t>
            </a:r>
            <a:r>
              <a:rPr lang="en-US" sz="2000" dirty="0"/>
              <a:t>dequeued when their turn </a:t>
            </a:r>
            <a:r>
              <a:rPr lang="en-US" sz="2000" dirty="0" smtClean="0"/>
              <a:t>arrives.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System checks if voter has already </a:t>
            </a:r>
            <a:r>
              <a:rPr lang="en-US" sz="2000" dirty="0" smtClean="0"/>
              <a:t>voted.</a:t>
            </a:r>
          </a:p>
          <a:p>
            <a:r>
              <a:rPr lang="en-US" sz="2000" dirty="0" smtClean="0"/>
              <a:t>Voter </a:t>
            </a:r>
            <a:r>
              <a:rPr lang="en-US" sz="2000" dirty="0"/>
              <a:t>selects candidate; vote recorded- Prevents double </a:t>
            </a:r>
            <a:r>
              <a:rPr lang="en-US" sz="2000" dirty="0" smtClean="0"/>
              <a:t>voting.</a:t>
            </a:r>
          </a:p>
          <a:p>
            <a:pPr marL="0" indent="0">
              <a:buNone/>
            </a:pPr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</a:rPr>
              <a:t>Vote counting: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all voters have voted, system tallies </a:t>
            </a:r>
            <a:r>
              <a:rPr lang="en-US" sz="2000" dirty="0" smtClean="0"/>
              <a:t>votes.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Array stores count for each </a:t>
            </a:r>
            <a:r>
              <a:rPr lang="en-US" sz="2000" dirty="0" smtClean="0"/>
              <a:t>candidate.</a:t>
            </a:r>
          </a:p>
          <a:p>
            <a:r>
              <a:rPr lang="en-US" sz="2000" dirty="0" smtClean="0"/>
              <a:t>Results </a:t>
            </a:r>
            <a:r>
              <a:rPr lang="en-US" sz="2000" dirty="0"/>
              <a:t>displayed to </a:t>
            </a:r>
            <a:r>
              <a:rPr lang="en-US" sz="2000" dirty="0" smtClean="0"/>
              <a:t>user.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8797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Output example: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514600"/>
          </a:xfrm>
        </p:spPr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sample input/output: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- Voter </a:t>
            </a:r>
            <a:r>
              <a:rPr lang="en-US" dirty="0" smtClean="0"/>
              <a:t>registration.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 Voting </a:t>
            </a:r>
            <a:r>
              <a:rPr lang="en-US" dirty="0" smtClean="0"/>
              <a:t>process.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 Final vote </a:t>
            </a:r>
            <a:r>
              <a:rPr lang="en-US" dirty="0" smtClean="0"/>
              <a:t>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3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131</TotalTime>
  <Words>479</Words>
  <Application>Microsoft Office PowerPoint</Application>
  <PresentationFormat>Custom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Project planning overview presentation</vt:lpstr>
      <vt:lpstr>Voting process(Queue)</vt:lpstr>
      <vt:lpstr>Introduction :</vt:lpstr>
      <vt:lpstr>What is a Queue ?</vt:lpstr>
      <vt:lpstr>Queue operations:</vt:lpstr>
      <vt:lpstr>Why we use a queue in voting systems?</vt:lpstr>
      <vt:lpstr>System requirements:</vt:lpstr>
      <vt:lpstr>Data structures used:</vt:lpstr>
      <vt:lpstr>Vote registration:</vt:lpstr>
      <vt:lpstr>Output example:</vt:lpstr>
      <vt:lpstr>Advantages of Queue-Based on voting system:</vt:lpstr>
      <vt:lpstr>Concluion: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process(Queue)</dc:title>
  <dc:creator>Administrator</dc:creator>
  <cp:lastModifiedBy>Administrator</cp:lastModifiedBy>
  <cp:revision>10</cp:revision>
  <dcterms:created xsi:type="dcterms:W3CDTF">2025-04-30T15:04:32Z</dcterms:created>
  <dcterms:modified xsi:type="dcterms:W3CDTF">2025-04-30T17:16:18Z</dcterms:modified>
</cp:coreProperties>
</file>