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9" r:id="rId3"/>
    <p:sldId id="270" r:id="rId4"/>
    <p:sldId id="271" r:id="rId5"/>
    <p:sldId id="272" r:id="rId6"/>
    <p:sldId id="281" r:id="rId7"/>
    <p:sldId id="282" r:id="rId8"/>
    <p:sldId id="283" r:id="rId9"/>
    <p:sldId id="273" r:id="rId10"/>
    <p:sldId id="274" r:id="rId11"/>
    <p:sldId id="275" r:id="rId12"/>
    <p:sldId id="276" r:id="rId13"/>
    <p:sldId id="277" r:id="rId14"/>
    <p:sldId id="278" r:id="rId15"/>
    <p:sldId id="285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>
        <p:scale>
          <a:sx n="75" d="100"/>
          <a:sy n="75" d="100"/>
        </p:scale>
        <p:origin x="456" y="31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5/2/2025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5/2/2025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5/2/2025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 process(Queue)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277985" y="4953000"/>
            <a:ext cx="2776853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sz="1800" dirty="0"/>
              <a:t>R.Ramyasree(24KB1A3089)</a:t>
            </a:r>
          </a:p>
          <a:p>
            <a:r>
              <a:rPr lang="en-US" sz="1800" dirty="0"/>
              <a:t>G.Harshitha(24KB1A3030)</a:t>
            </a:r>
          </a:p>
          <a:p>
            <a:r>
              <a:rPr lang="en-US" sz="1800" dirty="0"/>
              <a:t>J.Neha(24KB1A3037)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Data structures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implemented using array.</a:t>
            </a:r>
          </a:p>
          <a:p>
            <a:r>
              <a:rPr lang="en-US" dirty="0"/>
              <a:t> Structure for voter details: </a:t>
            </a:r>
          </a:p>
          <a:p>
            <a:pPr marL="0" indent="0">
              <a:buNone/>
            </a:pPr>
            <a:r>
              <a:rPr lang="en-US" dirty="0"/>
              <a:t> - Voter ID, Name, Voted (Yes/No), Vote (Candidate ID).</a:t>
            </a:r>
          </a:p>
          <a:p>
            <a:pPr marL="0" indent="0">
              <a:buNone/>
            </a:pPr>
            <a:r>
              <a:rPr lang="en-US" dirty="0"/>
              <a:t> - Array to store votes for each candidate.</a:t>
            </a:r>
          </a:p>
        </p:txBody>
      </p:sp>
    </p:spTree>
    <p:extLst>
      <p:ext uri="{BB962C8B-B14F-4D97-AF65-F5344CB8AC3E}">
        <p14:creationId xmlns:p14="http://schemas.microsoft.com/office/powerpoint/2010/main" val="571860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9143538" cy="609600"/>
          </a:xfrm>
        </p:spPr>
        <p:txBody>
          <a:bodyPr/>
          <a:lstStyle/>
          <a:p>
            <a:r>
              <a:rPr lang="en-US" b="1" i="1" u="sng" dirty="0"/>
              <a:t>Vote registration: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9143538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000" dirty="0"/>
              <a:t>Voter provides details (ID, Name).</a:t>
            </a:r>
          </a:p>
          <a:p>
            <a:r>
              <a:rPr lang="en-US" sz="2000" dirty="0"/>
              <a:t> Added to the queue using enqueue().</a:t>
            </a:r>
          </a:p>
          <a:p>
            <a:r>
              <a:rPr lang="en-US" sz="2000" dirty="0"/>
              <a:t> Only registered voters can vote.</a:t>
            </a:r>
          </a:p>
          <a:p>
            <a:pPr marL="0" indent="0">
              <a:buNone/>
            </a:pPr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</a:rPr>
              <a:t>Voting process:</a:t>
            </a:r>
          </a:p>
          <a:p>
            <a:r>
              <a:rPr lang="en-US" sz="2000" dirty="0"/>
              <a:t>Voter dequeued when their turn arrives.</a:t>
            </a:r>
          </a:p>
          <a:p>
            <a:r>
              <a:rPr lang="en-US" sz="2000" dirty="0"/>
              <a:t> System checks if voter has already voted.</a:t>
            </a:r>
          </a:p>
          <a:p>
            <a:r>
              <a:rPr lang="en-US" sz="2000" dirty="0"/>
              <a:t>Voter selects candidate; vote recorded- Prevents double voting.</a:t>
            </a:r>
          </a:p>
          <a:p>
            <a:pPr marL="0" indent="0">
              <a:buNone/>
            </a:pPr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</a:rPr>
              <a:t>Vote counting:</a:t>
            </a:r>
          </a:p>
          <a:p>
            <a:r>
              <a:rPr lang="en-US" sz="2000" dirty="0"/>
              <a:t>After all voters have voted, system tallies votes.</a:t>
            </a:r>
          </a:p>
          <a:p>
            <a:r>
              <a:rPr lang="en-US" sz="2000" dirty="0"/>
              <a:t> Array stores count for each candidate.</a:t>
            </a:r>
          </a:p>
          <a:p>
            <a:r>
              <a:rPr lang="en-US" sz="2000" dirty="0"/>
              <a:t>Results displayed to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3DB3-9E28-FCFF-81B8-34C30E95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81" y="1524000"/>
            <a:ext cx="3100191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9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Output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514600"/>
          </a:xfrm>
        </p:spPr>
        <p:txBody>
          <a:bodyPr/>
          <a:lstStyle/>
          <a:p>
            <a:r>
              <a:rPr lang="en-US" dirty="0"/>
              <a:t>Show sample input/output: </a:t>
            </a:r>
          </a:p>
          <a:p>
            <a:pPr marL="0" indent="0">
              <a:buNone/>
            </a:pPr>
            <a:r>
              <a:rPr lang="en-US" dirty="0"/>
              <a:t>  - Voter registration. </a:t>
            </a:r>
          </a:p>
          <a:p>
            <a:pPr marL="0" indent="0">
              <a:buNone/>
            </a:pPr>
            <a:r>
              <a:rPr lang="en-US" dirty="0"/>
              <a:t> - Voting process. </a:t>
            </a:r>
          </a:p>
          <a:p>
            <a:pPr marL="0" indent="0">
              <a:buNone/>
            </a:pPr>
            <a:r>
              <a:rPr lang="en-US" dirty="0"/>
              <a:t> - Final vote tally.</a:t>
            </a:r>
          </a:p>
        </p:txBody>
      </p:sp>
    </p:spTree>
    <p:extLst>
      <p:ext uri="{BB962C8B-B14F-4D97-AF65-F5344CB8AC3E}">
        <p14:creationId xmlns:p14="http://schemas.microsoft.com/office/powerpoint/2010/main" val="184771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33400"/>
            <a:ext cx="9143538" cy="685800"/>
          </a:xfrm>
        </p:spPr>
        <p:txBody>
          <a:bodyPr/>
          <a:lstStyle/>
          <a:p>
            <a:r>
              <a:rPr lang="en-US" b="1" i="1" u="sng" dirty="0"/>
              <a:t>Advantages of Queue-Based on voting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447800"/>
            <a:ext cx="9143538" cy="4572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Simple, fair, and prevents manipulation.</a:t>
            </a:r>
          </a:p>
          <a:p>
            <a:r>
              <a:rPr lang="en-US" sz="2000" dirty="0"/>
              <a:t> Easy to implement and debug.</a:t>
            </a:r>
          </a:p>
          <a:p>
            <a:r>
              <a:rPr lang="en-US" sz="2000" dirty="0"/>
              <a:t> Scalable for larger elections.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</a:rPr>
              <a:t>Limitations and improvements:</a:t>
            </a:r>
          </a:p>
          <a:p>
            <a:r>
              <a:rPr lang="en-US" sz="2000" dirty="0"/>
              <a:t>Limited by queue size (array implementation).</a:t>
            </a:r>
          </a:p>
          <a:p>
            <a:r>
              <a:rPr lang="en-US" sz="2000" dirty="0"/>
              <a:t> No real-time authentication in console version.</a:t>
            </a:r>
          </a:p>
          <a:p>
            <a:r>
              <a:rPr lang="en-US" sz="2000" dirty="0"/>
              <a:t> Can be extended with linked list for dynamic size.</a:t>
            </a:r>
          </a:p>
        </p:txBody>
      </p:sp>
    </p:spTree>
    <p:extLst>
      <p:ext uri="{BB962C8B-B14F-4D97-AF65-F5344CB8AC3E}">
        <p14:creationId xmlns:p14="http://schemas.microsoft.com/office/powerpoint/2010/main" val="4134394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46" y="330200"/>
            <a:ext cx="9143538" cy="1066800"/>
          </a:xfrm>
        </p:spPr>
        <p:txBody>
          <a:bodyPr/>
          <a:lstStyle/>
          <a:p>
            <a:r>
              <a:rPr lang="en-US" b="1" i="1" u="sng" dirty="0" err="1"/>
              <a:t>Conclu</a:t>
            </a:r>
            <a:r>
              <a:rPr lang="en-IN" b="1" i="1" u="sng" dirty="0"/>
              <a:t>s</a:t>
            </a:r>
            <a:r>
              <a:rPr lang="en-US" b="1" i="1" u="sng" dirty="0"/>
              <a:t>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46" y="1397000"/>
            <a:ext cx="8923338" cy="4714875"/>
          </a:xfrm>
        </p:spPr>
        <p:txBody>
          <a:bodyPr/>
          <a:lstStyle/>
          <a:p>
            <a:r>
              <a:rPr lang="en-US" dirty="0"/>
              <a:t>Queue ensures fair, sequential voting.</a:t>
            </a:r>
          </a:p>
          <a:p>
            <a:r>
              <a:rPr lang="en-US" dirty="0"/>
              <a:t> C implementation demonstrates core data structure concepts.</a:t>
            </a:r>
          </a:p>
          <a:p>
            <a:r>
              <a:rPr lang="en-US" dirty="0"/>
              <a:t> Foundation for more advanced, secure voting systems.</a:t>
            </a:r>
            <a:endParaRPr lang="en-IN" dirty="0"/>
          </a:p>
          <a:p>
            <a:r>
              <a:rPr lang="en-IN" dirty="0"/>
              <a:t>Further enhancements:</a:t>
            </a:r>
          </a:p>
          <a:p>
            <a:r>
              <a:rPr lang="en-IN" dirty="0"/>
              <a:t>Unique voter identification: Assign each voter a unique ID ensure one vote per person.</a:t>
            </a:r>
          </a:p>
          <a:p>
            <a:r>
              <a:rPr lang="en-IN" dirty="0"/>
              <a:t>Prevents impersonation and duplicate voting.</a:t>
            </a:r>
          </a:p>
          <a:p>
            <a:r>
              <a:rPr lang="en-IN" dirty="0"/>
              <a:t>Biometric or OTP verification.</a:t>
            </a:r>
          </a:p>
        </p:txBody>
      </p:sp>
    </p:spTree>
    <p:extLst>
      <p:ext uri="{BB962C8B-B14F-4D97-AF65-F5344CB8AC3E}">
        <p14:creationId xmlns:p14="http://schemas.microsoft.com/office/powerpoint/2010/main" val="4291008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E45B-7DAA-F12A-2FD4-AB9F4268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output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B05C7-0566-90F7-B33B-E3E701C66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93" y="1676399"/>
            <a:ext cx="4311221" cy="41909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47B71-23CF-CE65-DBBD-295F2C1E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32" y="1676400"/>
            <a:ext cx="5511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212" y="2514600"/>
            <a:ext cx="5333538" cy="1066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4043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Purpose of the Project:</a:t>
            </a:r>
          </a:p>
          <a:p>
            <a:pPr marL="0" indent="0">
              <a:buNone/>
            </a:pPr>
            <a:r>
              <a:rPr lang="en-US" sz="2000" dirty="0"/>
              <a:t>                  Simulate a real-world voting system using a queue data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Why Queue?</a:t>
            </a:r>
          </a:p>
          <a:p>
            <a:pPr marL="0" indent="0">
              <a:buNone/>
            </a:pPr>
            <a:r>
              <a:rPr lang="en-US" sz="2000" dirty="0"/>
              <a:t>                 First-In-First-Out (FIFO) principle ensures fairness in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Enqueue voters.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Dequeue after voting.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Track vote count securely.</a:t>
            </a:r>
          </a:p>
        </p:txBody>
      </p:sp>
    </p:spTree>
    <p:extLst>
      <p:ext uri="{BB962C8B-B14F-4D97-AF65-F5344CB8AC3E}">
        <p14:creationId xmlns:p14="http://schemas.microsoft.com/office/powerpoint/2010/main" val="248117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3538" cy="1066800"/>
          </a:xfrm>
        </p:spPr>
        <p:txBody>
          <a:bodyPr/>
          <a:lstStyle/>
          <a:p>
            <a:r>
              <a:rPr lang="en-US" dirty="0"/>
              <a:t>What is a Queue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428" y="2438400"/>
            <a:ext cx="9143538" cy="1905000"/>
          </a:xfrm>
        </p:spPr>
        <p:txBody>
          <a:bodyPr>
            <a:normAutofit/>
          </a:bodyPr>
          <a:lstStyle/>
          <a:p>
            <a:r>
              <a:rPr lang="en-US" sz="2000" dirty="0"/>
              <a:t>Definition: Linear data structure following First In First Out (FIFO) principle.</a:t>
            </a:r>
          </a:p>
          <a:p>
            <a:r>
              <a:rPr lang="en-US" sz="2000" dirty="0"/>
              <a:t>Elements added at the rear, removed from the front.</a:t>
            </a:r>
          </a:p>
          <a:p>
            <a:r>
              <a:rPr lang="en-US" sz="2000" dirty="0"/>
              <a:t>Real-life analogy: People standing in a line to vote.</a:t>
            </a:r>
          </a:p>
        </p:txBody>
      </p:sp>
    </p:spTree>
    <p:extLst>
      <p:ext uri="{BB962C8B-B14F-4D97-AF65-F5344CB8AC3E}">
        <p14:creationId xmlns:p14="http://schemas.microsoft.com/office/powerpoint/2010/main" val="2233245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Queue 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76" y="1724025"/>
            <a:ext cx="9143538" cy="3697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Main operations: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enqueue(): Add element to rear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dequeue(): Remove element from front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isEmpty(): Check if queue is empty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isFull(): Check if queue is full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Front and Rear pointers manage queue state</a:t>
            </a:r>
          </a:p>
        </p:txBody>
      </p:sp>
    </p:spTree>
    <p:extLst>
      <p:ext uri="{BB962C8B-B14F-4D97-AF65-F5344CB8AC3E}">
        <p14:creationId xmlns:p14="http://schemas.microsoft.com/office/powerpoint/2010/main" val="603554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26" y="1047749"/>
            <a:ext cx="6795624" cy="1127125"/>
          </a:xfrm>
        </p:spPr>
        <p:txBody>
          <a:bodyPr/>
          <a:lstStyle/>
          <a:p>
            <a:r>
              <a:rPr lang="en-US" dirty="0"/>
              <a:t>Why we use a queue in voting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26" y="2514600"/>
            <a:ext cx="9143538" cy="1828800"/>
          </a:xfrm>
        </p:spPr>
        <p:txBody>
          <a:bodyPr>
            <a:normAutofit/>
          </a:bodyPr>
          <a:lstStyle/>
          <a:p>
            <a:r>
              <a:rPr lang="en-US" sz="2000" dirty="0"/>
              <a:t> Ensures orderly processing of voters (first-come, first-served).</a:t>
            </a:r>
          </a:p>
          <a:p>
            <a:r>
              <a:rPr lang="en-US" sz="2000" dirty="0"/>
              <a:t>Prevents multiple voting by same person.</a:t>
            </a:r>
          </a:p>
          <a:p>
            <a:r>
              <a:rPr lang="en-US" sz="2000" dirty="0"/>
              <a:t> Simplifies vote counting by sequential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A09E3-B74C-6CE4-45D4-51107F5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53" y="1611311"/>
            <a:ext cx="3602497" cy="22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7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0146-306D-DF5A-3587-6F6C7EC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97" y="298680"/>
            <a:ext cx="9143538" cy="106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A96FB6-9BD2-8A9C-10C0-E3ED0271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919" y="1644519"/>
            <a:ext cx="8039494" cy="4388221"/>
          </a:xfrm>
        </p:spPr>
      </p:pic>
    </p:spTree>
    <p:extLst>
      <p:ext uri="{BB962C8B-B14F-4D97-AF65-F5344CB8AC3E}">
        <p14:creationId xmlns:p14="http://schemas.microsoft.com/office/powerpoint/2010/main" val="36790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B4F8-7EC7-44D7-15F3-BEA6D7D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Voting process module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B7978-32EB-3FB2-55FD-6FCB7CE1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932" y="1905000"/>
            <a:ext cx="7989903" cy="3697288"/>
          </a:xfrm>
        </p:spPr>
      </p:pic>
    </p:spTree>
    <p:extLst>
      <p:ext uri="{BB962C8B-B14F-4D97-AF65-F5344CB8AC3E}">
        <p14:creationId xmlns:p14="http://schemas.microsoft.com/office/powerpoint/2010/main" val="11904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84B-2F16-1A21-5439-689C328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display module: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4277A1-C55F-81A6-95BF-187E51DA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551" y="1905000"/>
            <a:ext cx="7321723" cy="3697288"/>
          </a:xfrm>
        </p:spPr>
      </p:pic>
    </p:spTree>
    <p:extLst>
      <p:ext uri="{BB962C8B-B14F-4D97-AF65-F5344CB8AC3E}">
        <p14:creationId xmlns:p14="http://schemas.microsoft.com/office/powerpoint/2010/main" val="2325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9143538" cy="1066800"/>
          </a:xfrm>
        </p:spPr>
        <p:txBody>
          <a:bodyPr/>
          <a:lstStyle/>
          <a:p>
            <a:r>
              <a:rPr lang="en-US" b="1" i="1" u="sng" dirty="0"/>
              <a:t>System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295400"/>
            <a:ext cx="9143538" cy="4572000"/>
          </a:xfrm>
        </p:spPr>
        <p:txBody>
          <a:bodyPr>
            <a:normAutofit/>
          </a:bodyPr>
          <a:lstStyle/>
          <a:p>
            <a:r>
              <a:rPr lang="en-US" sz="2000" dirty="0"/>
              <a:t>C programming language.</a:t>
            </a:r>
          </a:p>
          <a:p>
            <a:r>
              <a:rPr lang="en-US" sz="2000" dirty="0"/>
              <a:t> Basic knowledge of arrays and structures.</a:t>
            </a:r>
          </a:p>
          <a:p>
            <a:r>
              <a:rPr lang="en-US" sz="2000" dirty="0"/>
              <a:t> Console-based interface for demonstration.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3200" i="1" u="sng" dirty="0">
                <a:solidFill>
                  <a:schemeClr val="accent1">
                    <a:lumMod val="50000"/>
                  </a:schemeClr>
                </a:solidFill>
              </a:rPr>
              <a:t>System design overview:</a:t>
            </a:r>
          </a:p>
          <a:p>
            <a:r>
              <a:rPr lang="en-US" sz="2000" dirty="0"/>
              <a:t>Voters register and are added to the queue.</a:t>
            </a:r>
          </a:p>
          <a:p>
            <a:r>
              <a:rPr lang="en-US" sz="2000" dirty="0"/>
              <a:t> Each voter votes when their turn arrives (dequeued).</a:t>
            </a:r>
          </a:p>
          <a:p>
            <a:r>
              <a:rPr lang="en-US" sz="2000" dirty="0"/>
              <a:t>Votes are recorded and tallied- Results displayed after all voters have voted.</a:t>
            </a:r>
          </a:p>
        </p:txBody>
      </p:sp>
    </p:spTree>
    <p:extLst>
      <p:ext uri="{BB962C8B-B14F-4D97-AF65-F5344CB8AC3E}">
        <p14:creationId xmlns:p14="http://schemas.microsoft.com/office/powerpoint/2010/main" val="71073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131</TotalTime>
  <Words>479</Words>
  <Application>Microsoft Office PowerPoint</Application>
  <PresentationFormat>Custom</PresentationFormat>
  <Paragraphs>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planning overview presentation</vt:lpstr>
      <vt:lpstr>Voting process(Queue)</vt:lpstr>
      <vt:lpstr>Introduction :</vt:lpstr>
      <vt:lpstr>What is a Queue ?</vt:lpstr>
      <vt:lpstr>Queue operations:</vt:lpstr>
      <vt:lpstr>Why we use a queue in voting systems?</vt:lpstr>
      <vt:lpstr>PowerPoint Presentation</vt:lpstr>
      <vt:lpstr>Voting process module</vt:lpstr>
      <vt:lpstr>Result display module:</vt:lpstr>
      <vt:lpstr>System requirements:</vt:lpstr>
      <vt:lpstr>Data structures used:</vt:lpstr>
      <vt:lpstr>Vote registration:</vt:lpstr>
      <vt:lpstr>Output example:</vt:lpstr>
      <vt:lpstr>Advantages of Queue-Based on voting system:</vt:lpstr>
      <vt:lpstr>Conclusion:</vt:lpstr>
      <vt:lpstr>Source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process(Queue)</dc:title>
  <dc:creator>Administrator</dc:creator>
  <cp:lastModifiedBy>ramyasreer2007@gmail.com</cp:lastModifiedBy>
  <cp:revision>13</cp:revision>
  <dcterms:created xsi:type="dcterms:W3CDTF">2025-04-30T15:04:32Z</dcterms:created>
  <dcterms:modified xsi:type="dcterms:W3CDTF">2025-05-02T04:24:52Z</dcterms:modified>
</cp:coreProperties>
</file>