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5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RAMYA BADUGU" initials="SB" lastIdx="3" clrIdx="0">
    <p:extLst>
      <p:ext uri="{19B8F6BF-5375-455C-9EA6-DF929625EA0E}">
        <p15:presenceInfo xmlns:p15="http://schemas.microsoft.com/office/powerpoint/2012/main" userId="7196b372baa9e6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YA BADUGU" userId="7196b372baa9e6b5" providerId="LiveId" clId="{943F923B-3B46-4CFE-8383-8B71C247ABDD}"/>
    <pc:docChg chg="custSel modSld">
      <pc:chgData name="SAI RAMYA BADUGU" userId="7196b372baa9e6b5" providerId="LiveId" clId="{943F923B-3B46-4CFE-8383-8B71C247ABDD}" dt="2025-01-17T15:57:49.289" v="38" actId="1076"/>
      <pc:docMkLst>
        <pc:docMk/>
      </pc:docMkLst>
      <pc:sldChg chg="modSp mod">
        <pc:chgData name="SAI RAMYA BADUGU" userId="7196b372baa9e6b5" providerId="LiveId" clId="{943F923B-3B46-4CFE-8383-8B71C247ABDD}" dt="2025-01-17T15:37:52.270" v="1" actId="1076"/>
        <pc:sldMkLst>
          <pc:docMk/>
          <pc:sldMk cId="2866891194" sldId="280"/>
        </pc:sldMkLst>
        <pc:picChg chg="mod">
          <ac:chgData name="SAI RAMYA BADUGU" userId="7196b372baa9e6b5" providerId="LiveId" clId="{943F923B-3B46-4CFE-8383-8B71C247ABDD}" dt="2025-01-17T15:37:52.270" v="1" actId="1076"/>
          <ac:picMkLst>
            <pc:docMk/>
            <pc:sldMk cId="2866891194" sldId="280"/>
            <ac:picMk id="4" creationId="{89ECFDD1-1139-2273-0A4D-471AFD42D997}"/>
          </ac:picMkLst>
        </pc:picChg>
      </pc:sldChg>
      <pc:sldChg chg="addSp delSp modSp mod">
        <pc:chgData name="SAI RAMYA BADUGU" userId="7196b372baa9e6b5" providerId="LiveId" clId="{943F923B-3B46-4CFE-8383-8B71C247ABDD}" dt="2025-01-17T15:57:49.289" v="38" actId="1076"/>
        <pc:sldMkLst>
          <pc:docMk/>
          <pc:sldMk cId="2986608398" sldId="282"/>
        </pc:sldMkLst>
        <pc:picChg chg="del mod">
          <ac:chgData name="SAI RAMYA BADUGU" userId="7196b372baa9e6b5" providerId="LiveId" clId="{943F923B-3B46-4CFE-8383-8B71C247ABDD}" dt="2025-01-17T15:56:50.047" v="26" actId="478"/>
          <ac:picMkLst>
            <pc:docMk/>
            <pc:sldMk cId="2986608398" sldId="282"/>
            <ac:picMk id="3" creationId="{227106EA-2BEF-B7B2-558B-C451A8246F39}"/>
          </ac:picMkLst>
        </pc:picChg>
        <pc:picChg chg="add mod">
          <ac:chgData name="SAI RAMYA BADUGU" userId="7196b372baa9e6b5" providerId="LiveId" clId="{943F923B-3B46-4CFE-8383-8B71C247ABDD}" dt="2025-01-17T15:57:49.289" v="38" actId="1076"/>
          <ac:picMkLst>
            <pc:docMk/>
            <pc:sldMk cId="2986608398" sldId="282"/>
            <ac:picMk id="1026" creationId="{9F11DF58-C792-F1C9-DFD0-93F11B9D2D18}"/>
          </ac:picMkLst>
        </pc:picChg>
        <pc:picChg chg="add mod">
          <ac:chgData name="SAI RAMYA BADUGU" userId="7196b372baa9e6b5" providerId="LiveId" clId="{943F923B-3B46-4CFE-8383-8B71C247ABDD}" dt="2025-01-17T15:57:46.916" v="37" actId="1076"/>
          <ac:picMkLst>
            <pc:docMk/>
            <pc:sldMk cId="2986608398" sldId="282"/>
            <ac:picMk id="1028" creationId="{22538076-2320-7C39-F2B5-24854B056B4C}"/>
          </ac:picMkLst>
        </pc:picChg>
        <pc:picChg chg="add mod">
          <ac:chgData name="SAI RAMYA BADUGU" userId="7196b372baa9e6b5" providerId="LiveId" clId="{943F923B-3B46-4CFE-8383-8B71C247ABDD}" dt="2025-01-17T15:57:42.760" v="36" actId="339"/>
          <ac:picMkLst>
            <pc:docMk/>
            <pc:sldMk cId="2986608398" sldId="282"/>
            <ac:picMk id="1030" creationId="{23EBDD9C-4BAD-FF80-EE62-0F7D3D845B36}"/>
          </ac:picMkLst>
        </pc:picChg>
      </pc:sldChg>
    </pc:docChg>
  </pc:docChgLst>
  <pc:docChgLst>
    <pc:chgData name="SAI RAMYA BADUGU" userId="7196b372baa9e6b5" providerId="LiveId" clId="{D870C094-35F0-493E-8818-C2DBD870CE6A}"/>
    <pc:docChg chg="undo redo custSel addSld delSld modSld">
      <pc:chgData name="SAI RAMYA BADUGU" userId="7196b372baa9e6b5" providerId="LiveId" clId="{D870C094-35F0-493E-8818-C2DBD870CE6A}" dt="2024-12-26T16:24:32.924" v="2321" actId="1036"/>
      <pc:docMkLst>
        <pc:docMk/>
      </pc:docMkLst>
      <pc:sldChg chg="addSp delSp modSp mod">
        <pc:chgData name="SAI RAMYA BADUGU" userId="7196b372baa9e6b5" providerId="LiveId" clId="{D870C094-35F0-493E-8818-C2DBD870CE6A}" dt="2024-12-26T16:20:28.419" v="2299" actId="1076"/>
        <pc:sldMkLst>
          <pc:docMk/>
          <pc:sldMk cId="1421505277" sldId="258"/>
        </pc:sldMkLst>
        <pc:spChg chg="mod">
          <ac:chgData name="SAI RAMYA BADUGU" userId="7196b372baa9e6b5" providerId="LiveId" clId="{D870C094-35F0-493E-8818-C2DBD870CE6A}" dt="2024-12-26T16:20:28.419" v="2299" actId="1076"/>
          <ac:spMkLst>
            <pc:docMk/>
            <pc:sldMk cId="1421505277" sldId="258"/>
            <ac:spMk id="14" creationId="{2361BA04-3993-8E2C-4F7C-7964BDC42765}"/>
          </ac:spMkLst>
        </pc:spChg>
        <pc:picChg chg="mod">
          <ac:chgData name="SAI RAMYA BADUGU" userId="7196b372baa9e6b5" providerId="LiveId" clId="{D870C094-35F0-493E-8818-C2DBD870CE6A}" dt="2024-12-26T16:18:40.459" v="2297" actId="339"/>
          <ac:picMkLst>
            <pc:docMk/>
            <pc:sldMk cId="1421505277" sldId="258"/>
            <ac:picMk id="9" creationId="{1EE47337-D490-8AEA-5948-A74F74FFD3B2}"/>
          </ac:picMkLst>
        </pc:picChg>
        <pc:picChg chg="mod">
          <ac:chgData name="SAI RAMYA BADUGU" userId="7196b372baa9e6b5" providerId="LiveId" clId="{D870C094-35F0-493E-8818-C2DBD870CE6A}" dt="2024-12-26T16:20:20.739" v="2298" actId="14861"/>
          <ac:picMkLst>
            <pc:docMk/>
            <pc:sldMk cId="1421505277" sldId="258"/>
            <ac:picMk id="11" creationId="{4B751AD3-B29A-6AC9-0B7C-7942B931D7EB}"/>
          </ac:picMkLst>
        </pc:picChg>
      </pc:sldChg>
      <pc:sldChg chg="modSp mod">
        <pc:chgData name="SAI RAMYA BADUGU" userId="7196b372baa9e6b5" providerId="LiveId" clId="{D870C094-35F0-493E-8818-C2DBD870CE6A}" dt="2024-12-26T16:12:49.702" v="2279" actId="13822"/>
        <pc:sldMkLst>
          <pc:docMk/>
          <pc:sldMk cId="18492771" sldId="259"/>
        </pc:sldMkLst>
        <pc:spChg chg="mod">
          <ac:chgData name="SAI RAMYA BADUGU" userId="7196b372baa9e6b5" providerId="LiveId" clId="{D870C094-35F0-493E-8818-C2DBD870CE6A}" dt="2024-12-26T16:12:49.702" v="2279" actId="13822"/>
          <ac:spMkLst>
            <pc:docMk/>
            <pc:sldMk cId="18492771" sldId="259"/>
            <ac:spMk id="2" creationId="{16B9934E-393D-2D3C-1096-2DE795A98F99}"/>
          </ac:spMkLst>
        </pc:spChg>
        <pc:spChg chg="mod">
          <ac:chgData name="SAI RAMYA BADUGU" userId="7196b372baa9e6b5" providerId="LiveId" clId="{D870C094-35F0-493E-8818-C2DBD870CE6A}" dt="2024-12-26T16:05:49.199" v="2231" actId="255"/>
          <ac:spMkLst>
            <pc:docMk/>
            <pc:sldMk cId="18492771" sldId="259"/>
            <ac:spMk id="3" creationId="{C8EAC0F3-80CA-DD1C-056F-65BC735C94F8}"/>
          </ac:spMkLst>
        </pc:spChg>
      </pc:sldChg>
      <pc:sldChg chg="addSp delSp modSp mod">
        <pc:chgData name="SAI RAMYA BADUGU" userId="7196b372baa9e6b5" providerId="LiveId" clId="{D870C094-35F0-493E-8818-C2DBD870CE6A}" dt="2024-12-26T16:23:44.807" v="2314" actId="20577"/>
        <pc:sldMkLst>
          <pc:docMk/>
          <pc:sldMk cId="2831211494" sldId="260"/>
        </pc:sldMkLst>
        <pc:spChg chg="add del mod">
          <ac:chgData name="SAI RAMYA BADUGU" userId="7196b372baa9e6b5" providerId="LiveId" clId="{D870C094-35F0-493E-8818-C2DBD870CE6A}" dt="2024-12-26T16:23:44.807" v="2314" actId="20577"/>
          <ac:spMkLst>
            <pc:docMk/>
            <pc:sldMk cId="2831211494" sldId="260"/>
            <ac:spMk id="2" creationId="{A2D704FD-1FA2-7010-5101-EE77765C4094}"/>
          </ac:spMkLst>
        </pc:spChg>
        <pc:spChg chg="mod">
          <ac:chgData name="SAI RAMYA BADUGU" userId="7196b372baa9e6b5" providerId="LiveId" clId="{D870C094-35F0-493E-8818-C2DBD870CE6A}" dt="2024-12-26T16:13:03.650" v="2280" actId="13822"/>
          <ac:spMkLst>
            <pc:docMk/>
            <pc:sldMk cId="2831211494" sldId="260"/>
            <ac:spMk id="3" creationId="{FBB35803-F050-8233-6C0F-4E16DF5D17DC}"/>
          </ac:spMkLst>
        </pc:spChg>
        <pc:spChg chg="add mod">
          <ac:chgData name="SAI RAMYA BADUGU" userId="7196b372baa9e6b5" providerId="LiveId" clId="{D870C094-35F0-493E-8818-C2DBD870CE6A}" dt="2024-12-26T16:23:07.864" v="2301" actId="255"/>
          <ac:spMkLst>
            <pc:docMk/>
            <pc:sldMk cId="2831211494" sldId="260"/>
            <ac:spMk id="4" creationId="{7CECC882-0D62-7F0C-3F28-FF173E9ECCD2}"/>
          </ac:spMkLst>
        </pc:spChg>
      </pc:sldChg>
      <pc:sldChg chg="addSp delSp modSp mod">
        <pc:chgData name="SAI RAMYA BADUGU" userId="7196b372baa9e6b5" providerId="LiveId" clId="{D870C094-35F0-493E-8818-C2DBD870CE6A}" dt="2024-12-26T16:24:32.924" v="2321" actId="1036"/>
        <pc:sldMkLst>
          <pc:docMk/>
          <pc:sldMk cId="2374849671" sldId="261"/>
        </pc:sldMkLst>
        <pc:spChg chg="mod">
          <ac:chgData name="SAI RAMYA BADUGU" userId="7196b372baa9e6b5" providerId="LiveId" clId="{D870C094-35F0-493E-8818-C2DBD870CE6A}" dt="2024-12-26T16:13:20.419" v="2282" actId="13822"/>
          <ac:spMkLst>
            <pc:docMk/>
            <pc:sldMk cId="2374849671" sldId="261"/>
            <ac:spMk id="4" creationId="{45B16E0C-D0AD-F792-72FF-20B1210FDD86}"/>
          </ac:spMkLst>
        </pc:spChg>
        <pc:picChg chg="add mod">
          <ac:chgData name="SAI RAMYA BADUGU" userId="7196b372baa9e6b5" providerId="LiveId" clId="{D870C094-35F0-493E-8818-C2DBD870CE6A}" dt="2024-12-26T16:24:32.924" v="2321" actId="1036"/>
          <ac:picMkLst>
            <pc:docMk/>
            <pc:sldMk cId="2374849671" sldId="261"/>
            <ac:picMk id="7" creationId="{4D618D1A-EC9F-03E7-83CC-B65FC00A9D12}"/>
          </ac:picMkLst>
        </pc:picChg>
      </pc:sldChg>
      <pc:sldChg chg="modSp mod">
        <pc:chgData name="SAI RAMYA BADUGU" userId="7196b372baa9e6b5" providerId="LiveId" clId="{D870C094-35F0-493E-8818-C2DBD870CE6A}" dt="2024-12-26T16:13:29.264" v="2283" actId="13822"/>
        <pc:sldMkLst>
          <pc:docMk/>
          <pc:sldMk cId="1899655895" sldId="262"/>
        </pc:sldMkLst>
        <pc:spChg chg="mod">
          <ac:chgData name="SAI RAMYA BADUGU" userId="7196b372baa9e6b5" providerId="LiveId" clId="{D870C094-35F0-493E-8818-C2DBD870CE6A}" dt="2024-12-26T16:13:29.264" v="2283" actId="13822"/>
          <ac:spMkLst>
            <pc:docMk/>
            <pc:sldMk cId="1899655895" sldId="262"/>
            <ac:spMk id="2" creationId="{7D07C309-BE4C-C8E3-5FF6-27FD21164DA8}"/>
          </ac:spMkLst>
        </pc:spChg>
        <pc:spChg chg="mod">
          <ac:chgData name="SAI RAMYA BADUGU" userId="7196b372baa9e6b5" providerId="LiveId" clId="{D870C094-35F0-493E-8818-C2DBD870CE6A}" dt="2024-12-16T11:18:19.042" v="95" actId="1076"/>
          <ac:spMkLst>
            <pc:docMk/>
            <pc:sldMk cId="1899655895" sldId="262"/>
            <ac:spMk id="3" creationId="{B18966D9-7720-15F3-6234-6F937C0E3A82}"/>
          </ac:spMkLst>
        </pc:spChg>
        <pc:spChg chg="mod">
          <ac:chgData name="SAI RAMYA BADUGU" userId="7196b372baa9e6b5" providerId="LiveId" clId="{D870C094-35F0-493E-8818-C2DBD870CE6A}" dt="2024-12-26T16:08:59.892" v="2240" actId="1076"/>
          <ac:spMkLst>
            <pc:docMk/>
            <pc:sldMk cId="1899655895" sldId="262"/>
            <ac:spMk id="6" creationId="{70EE170E-2EA4-184D-1E25-74E2D8DF4BCA}"/>
          </ac:spMkLst>
        </pc:spChg>
        <pc:picChg chg="mod">
          <ac:chgData name="SAI RAMYA BADUGU" userId="7196b372baa9e6b5" providerId="LiveId" clId="{D870C094-35F0-493E-8818-C2DBD870CE6A}" dt="2024-12-26T16:09:07.827" v="2241" actId="1076"/>
          <ac:picMkLst>
            <pc:docMk/>
            <pc:sldMk cId="1899655895" sldId="262"/>
            <ac:picMk id="5" creationId="{839A1D94-1CDC-EFDD-61BA-5F2C68BD9599}"/>
          </ac:picMkLst>
        </pc:picChg>
        <pc:picChg chg="mod">
          <ac:chgData name="SAI RAMYA BADUGU" userId="7196b372baa9e6b5" providerId="LiveId" clId="{D870C094-35F0-493E-8818-C2DBD870CE6A}" dt="2024-12-26T16:08:56.656" v="2239" actId="1076"/>
          <ac:picMkLst>
            <pc:docMk/>
            <pc:sldMk cId="1899655895" sldId="262"/>
            <ac:picMk id="8" creationId="{4F5B44C3-5C1C-F347-9BA8-48C36E4C1CDD}"/>
          </ac:picMkLst>
        </pc:picChg>
      </pc:sldChg>
      <pc:sldChg chg="modSp mod">
        <pc:chgData name="SAI RAMYA BADUGU" userId="7196b372baa9e6b5" providerId="LiveId" clId="{D870C094-35F0-493E-8818-C2DBD870CE6A}" dt="2024-12-16T11:22:14.522" v="119" actId="1076"/>
        <pc:sldMkLst>
          <pc:docMk/>
          <pc:sldMk cId="1323236546" sldId="263"/>
        </pc:sldMkLst>
        <pc:spChg chg="mod">
          <ac:chgData name="SAI RAMYA BADUGU" userId="7196b372baa9e6b5" providerId="LiveId" clId="{D870C094-35F0-493E-8818-C2DBD870CE6A}" dt="2024-12-16T11:22:09.760" v="118" actId="1076"/>
          <ac:spMkLst>
            <pc:docMk/>
            <pc:sldMk cId="1323236546" sldId="263"/>
            <ac:spMk id="2" creationId="{2CEE9774-2C57-3EA2-E42D-47EA811DB9E5}"/>
          </ac:spMkLst>
        </pc:spChg>
        <pc:spChg chg="mod">
          <ac:chgData name="SAI RAMYA BADUGU" userId="7196b372baa9e6b5" providerId="LiveId" clId="{D870C094-35F0-493E-8818-C2DBD870CE6A}" dt="2024-12-16T11:22:14.522" v="119" actId="1076"/>
          <ac:spMkLst>
            <pc:docMk/>
            <pc:sldMk cId="1323236546" sldId="263"/>
            <ac:spMk id="5" creationId="{6B79B03C-65D3-50B0-4D16-4E497749EFE8}"/>
          </ac:spMkLst>
        </pc:spChg>
        <pc:picChg chg="mod">
          <ac:chgData name="SAI RAMYA BADUGU" userId="7196b372baa9e6b5" providerId="LiveId" clId="{D870C094-35F0-493E-8818-C2DBD870CE6A}" dt="2024-12-16T11:18:57.332" v="98" actId="1076"/>
          <ac:picMkLst>
            <pc:docMk/>
            <pc:sldMk cId="1323236546" sldId="263"/>
            <ac:picMk id="4" creationId="{5AC8C1DD-9D8D-3FDA-7CA9-E96792A0AB78}"/>
          </ac:picMkLst>
        </pc:picChg>
        <pc:picChg chg="mod">
          <ac:chgData name="SAI RAMYA BADUGU" userId="7196b372baa9e6b5" providerId="LiveId" clId="{D870C094-35F0-493E-8818-C2DBD870CE6A}" dt="2024-12-16T11:18:47.617" v="96" actId="1076"/>
          <ac:picMkLst>
            <pc:docMk/>
            <pc:sldMk cId="1323236546" sldId="263"/>
            <ac:picMk id="7" creationId="{7D5AD26F-B56D-0308-B0B6-11137513E188}"/>
          </ac:picMkLst>
        </pc:picChg>
      </pc:sldChg>
      <pc:sldChg chg="modSp mod">
        <pc:chgData name="SAI RAMYA BADUGU" userId="7196b372baa9e6b5" providerId="LiveId" clId="{D870C094-35F0-493E-8818-C2DBD870CE6A}" dt="2024-12-16T11:22:25.143" v="121" actId="1076"/>
        <pc:sldMkLst>
          <pc:docMk/>
          <pc:sldMk cId="2401500414" sldId="264"/>
        </pc:sldMkLst>
        <pc:spChg chg="mod">
          <ac:chgData name="SAI RAMYA BADUGU" userId="7196b372baa9e6b5" providerId="LiveId" clId="{D870C094-35F0-493E-8818-C2DBD870CE6A}" dt="2024-12-16T11:22:21.494" v="120" actId="1076"/>
          <ac:spMkLst>
            <pc:docMk/>
            <pc:sldMk cId="2401500414" sldId="264"/>
            <ac:spMk id="2" creationId="{63779705-6E68-8805-06A4-E7BB8C471246}"/>
          </ac:spMkLst>
        </pc:spChg>
        <pc:spChg chg="mod">
          <ac:chgData name="SAI RAMYA BADUGU" userId="7196b372baa9e6b5" providerId="LiveId" clId="{D870C094-35F0-493E-8818-C2DBD870CE6A}" dt="2024-12-16T11:22:25.143" v="121" actId="1076"/>
          <ac:spMkLst>
            <pc:docMk/>
            <pc:sldMk cId="2401500414" sldId="264"/>
            <ac:spMk id="5" creationId="{CDB88DB7-02CE-A9A8-F6A1-7DABBCF9A4F7}"/>
          </ac:spMkLst>
        </pc:spChg>
        <pc:picChg chg="mod">
          <ac:chgData name="SAI RAMYA BADUGU" userId="7196b372baa9e6b5" providerId="LiveId" clId="{D870C094-35F0-493E-8818-C2DBD870CE6A}" dt="2024-12-16T11:19:37.070" v="104" actId="1076"/>
          <ac:picMkLst>
            <pc:docMk/>
            <pc:sldMk cId="2401500414" sldId="264"/>
            <ac:picMk id="4" creationId="{1CDD1E39-85F7-91AC-FC9A-0DB5AD821949}"/>
          </ac:picMkLst>
        </pc:picChg>
        <pc:picChg chg="mod">
          <ac:chgData name="SAI RAMYA BADUGU" userId="7196b372baa9e6b5" providerId="LiveId" clId="{D870C094-35F0-493E-8818-C2DBD870CE6A}" dt="2024-12-16T11:19:09.384" v="100" actId="1076"/>
          <ac:picMkLst>
            <pc:docMk/>
            <pc:sldMk cId="2401500414" sldId="264"/>
            <ac:picMk id="7" creationId="{EBDB8B07-A849-9B8F-4F92-CF2DA83D7E92}"/>
          </ac:picMkLst>
        </pc:picChg>
      </pc:sldChg>
      <pc:sldChg chg="addSp delSp modSp mod">
        <pc:chgData name="SAI RAMYA BADUGU" userId="7196b372baa9e6b5" providerId="LiveId" clId="{D870C094-35F0-493E-8818-C2DBD870CE6A}" dt="2024-12-26T16:13:37.373" v="2284" actId="13822"/>
        <pc:sldMkLst>
          <pc:docMk/>
          <pc:sldMk cId="1261795446" sldId="265"/>
        </pc:sldMkLst>
        <pc:spChg chg="mod">
          <ac:chgData name="SAI RAMYA BADUGU" userId="7196b372baa9e6b5" providerId="LiveId" clId="{D870C094-35F0-493E-8818-C2DBD870CE6A}" dt="2024-12-26T16:13:37.373" v="2284" actId="13822"/>
          <ac:spMkLst>
            <pc:docMk/>
            <pc:sldMk cId="1261795446" sldId="265"/>
            <ac:spMk id="2" creationId="{F302BE5B-6863-1E1E-1AE2-B5A94DD82CEC}"/>
          </ac:spMkLst>
        </pc:spChg>
        <pc:spChg chg="add mod">
          <ac:chgData name="SAI RAMYA BADUGU" userId="7196b372baa9e6b5" providerId="LiveId" clId="{D870C094-35F0-493E-8818-C2DBD870CE6A}" dt="2024-12-16T12:34:47.626" v="441" actId="1076"/>
          <ac:spMkLst>
            <pc:docMk/>
            <pc:sldMk cId="1261795446" sldId="265"/>
            <ac:spMk id="3" creationId="{E5B71ED3-E055-A754-36DB-F3BF51E2EB63}"/>
          </ac:spMkLst>
        </pc:spChg>
        <pc:spChg chg="add mod">
          <ac:chgData name="SAI RAMYA BADUGU" userId="7196b372baa9e6b5" providerId="LiveId" clId="{D870C094-35F0-493E-8818-C2DBD870CE6A}" dt="2024-12-16T12:35:22.542" v="443" actId="1076"/>
          <ac:spMkLst>
            <pc:docMk/>
            <pc:sldMk cId="1261795446" sldId="265"/>
            <ac:spMk id="6" creationId="{5F8B9BB3-FF65-4DDB-B42C-4E902A699DCA}"/>
          </ac:spMkLst>
        </pc:spChg>
        <pc:picChg chg="add mod">
          <ac:chgData name="SAI RAMYA BADUGU" userId="7196b372baa9e6b5" providerId="LiveId" clId="{D870C094-35F0-493E-8818-C2DBD870CE6A}" dt="2024-12-16T12:35:17.139" v="442" actId="1076"/>
          <ac:picMkLst>
            <pc:docMk/>
            <pc:sldMk cId="1261795446" sldId="265"/>
            <ac:picMk id="5" creationId="{201CB64C-4ECA-348A-2432-888CB07AA40B}"/>
          </ac:picMkLst>
        </pc:picChg>
        <pc:picChg chg="add mod">
          <ac:chgData name="SAI RAMYA BADUGU" userId="7196b372baa9e6b5" providerId="LiveId" clId="{D870C094-35F0-493E-8818-C2DBD870CE6A}" dt="2024-12-16T12:35:27.144" v="444" actId="1076"/>
          <ac:picMkLst>
            <pc:docMk/>
            <pc:sldMk cId="1261795446" sldId="265"/>
            <ac:picMk id="8" creationId="{2BC6C07C-A5F2-849D-C3CC-45F66264C322}"/>
          </ac:picMkLst>
        </pc:picChg>
      </pc:sldChg>
      <pc:sldChg chg="addSp modSp new del mod">
        <pc:chgData name="SAI RAMYA BADUGU" userId="7196b372baa9e6b5" providerId="LiveId" clId="{D870C094-35F0-493E-8818-C2DBD870CE6A}" dt="2024-12-26T15:59:55.177" v="2147" actId="47"/>
        <pc:sldMkLst>
          <pc:docMk/>
          <pc:sldMk cId="2550916484" sldId="266"/>
        </pc:sldMkLst>
      </pc:sldChg>
      <pc:sldChg chg="addSp modSp new del mod">
        <pc:chgData name="SAI RAMYA BADUGU" userId="7196b372baa9e6b5" providerId="LiveId" clId="{D870C094-35F0-493E-8818-C2DBD870CE6A}" dt="2024-12-26T15:59:56.646" v="2148" actId="47"/>
        <pc:sldMkLst>
          <pc:docMk/>
          <pc:sldMk cId="2188513314" sldId="267"/>
        </pc:sldMkLst>
      </pc:sldChg>
      <pc:sldChg chg="addSp modSp new del mod">
        <pc:chgData name="SAI RAMYA BADUGU" userId="7196b372baa9e6b5" providerId="LiveId" clId="{D870C094-35F0-493E-8818-C2DBD870CE6A}" dt="2024-12-26T15:59:58.942" v="2150" actId="47"/>
        <pc:sldMkLst>
          <pc:docMk/>
          <pc:sldMk cId="655977119" sldId="268"/>
        </pc:sldMkLst>
      </pc:sldChg>
      <pc:sldChg chg="addSp modSp new del mod">
        <pc:chgData name="SAI RAMYA BADUGU" userId="7196b372baa9e6b5" providerId="LiveId" clId="{D870C094-35F0-493E-8818-C2DBD870CE6A}" dt="2024-12-26T15:59:59.530" v="2151" actId="47"/>
        <pc:sldMkLst>
          <pc:docMk/>
          <pc:sldMk cId="3775960719" sldId="269"/>
        </pc:sldMkLst>
      </pc:sldChg>
      <pc:sldChg chg="addSp modSp new del mod">
        <pc:chgData name="SAI RAMYA BADUGU" userId="7196b372baa9e6b5" providerId="LiveId" clId="{D870C094-35F0-493E-8818-C2DBD870CE6A}" dt="2024-12-26T16:00:00.358" v="2152" actId="47"/>
        <pc:sldMkLst>
          <pc:docMk/>
          <pc:sldMk cId="2271071236" sldId="270"/>
        </pc:sldMkLst>
      </pc:sldChg>
      <pc:sldChg chg="addSp modSp new del mod">
        <pc:chgData name="SAI RAMYA BADUGU" userId="7196b372baa9e6b5" providerId="LiveId" clId="{D870C094-35F0-493E-8818-C2DBD870CE6A}" dt="2024-12-26T15:59:57.539" v="2149" actId="47"/>
        <pc:sldMkLst>
          <pc:docMk/>
          <pc:sldMk cId="1294429326" sldId="271"/>
        </pc:sldMkLst>
      </pc:sldChg>
      <pc:sldChg chg="addSp delSp modSp new mod">
        <pc:chgData name="SAI RAMYA BADUGU" userId="7196b372baa9e6b5" providerId="LiveId" clId="{D870C094-35F0-493E-8818-C2DBD870CE6A}" dt="2024-12-26T16:09:33.220" v="2243" actId="14100"/>
        <pc:sldMkLst>
          <pc:docMk/>
          <pc:sldMk cId="1950580913" sldId="272"/>
        </pc:sldMkLst>
        <pc:spChg chg="add mod">
          <ac:chgData name="SAI RAMYA BADUGU" userId="7196b372baa9e6b5" providerId="LiveId" clId="{D870C094-35F0-493E-8818-C2DBD870CE6A}" dt="2024-12-16T12:46:37.883" v="463" actId="14100"/>
          <ac:spMkLst>
            <pc:docMk/>
            <pc:sldMk cId="1950580913" sldId="272"/>
            <ac:spMk id="2" creationId="{42DE5A6E-3C85-C0E0-1E6B-B2D14C607548}"/>
          </ac:spMkLst>
        </pc:spChg>
        <pc:spChg chg="add mod">
          <ac:chgData name="SAI RAMYA BADUGU" userId="7196b372baa9e6b5" providerId="LiveId" clId="{D870C094-35F0-493E-8818-C2DBD870CE6A}" dt="2024-12-19T06:53:09.308" v="1851" actId="20577"/>
          <ac:spMkLst>
            <pc:docMk/>
            <pc:sldMk cId="1950580913" sldId="272"/>
            <ac:spMk id="5" creationId="{78D67854-5F17-8297-3B8F-64BF56ABBBAB}"/>
          </ac:spMkLst>
        </pc:spChg>
        <pc:picChg chg="add mod">
          <ac:chgData name="SAI RAMYA BADUGU" userId="7196b372baa9e6b5" providerId="LiveId" clId="{D870C094-35F0-493E-8818-C2DBD870CE6A}" dt="2024-12-26T16:09:33.220" v="2243" actId="14100"/>
          <ac:picMkLst>
            <pc:docMk/>
            <pc:sldMk cId="1950580913" sldId="272"/>
            <ac:picMk id="4" creationId="{F916D22F-BAB3-18A6-E6D1-E749F561950B}"/>
          </ac:picMkLst>
        </pc:picChg>
        <pc:picChg chg="add mod">
          <ac:chgData name="SAI RAMYA BADUGU" userId="7196b372baa9e6b5" providerId="LiveId" clId="{D870C094-35F0-493E-8818-C2DBD870CE6A}" dt="2024-12-16T12:54:03.964" v="486" actId="1076"/>
          <ac:picMkLst>
            <pc:docMk/>
            <pc:sldMk cId="1950580913" sldId="272"/>
            <ac:picMk id="9" creationId="{209F74A9-51AE-7115-F8E5-B5BCE7E93A8C}"/>
          </ac:picMkLst>
        </pc:picChg>
      </pc:sldChg>
      <pc:sldChg chg="addSp modSp new mod">
        <pc:chgData name="SAI RAMYA BADUGU" userId="7196b372baa9e6b5" providerId="LiveId" clId="{D870C094-35F0-493E-8818-C2DBD870CE6A}" dt="2024-12-26T16:09:52.014" v="2248" actId="1076"/>
        <pc:sldMkLst>
          <pc:docMk/>
          <pc:sldMk cId="88501607" sldId="273"/>
        </pc:sldMkLst>
        <pc:spChg chg="add mod">
          <ac:chgData name="SAI RAMYA BADUGU" userId="7196b372baa9e6b5" providerId="LiveId" clId="{D870C094-35F0-493E-8818-C2DBD870CE6A}" dt="2024-12-16T14:29:52.173" v="666" actId="20577"/>
          <ac:spMkLst>
            <pc:docMk/>
            <pc:sldMk cId="88501607" sldId="273"/>
            <ac:spMk id="2" creationId="{021BEF11-18C5-03D3-1422-86AACFB41228}"/>
          </ac:spMkLst>
        </pc:spChg>
        <pc:spChg chg="add mod">
          <ac:chgData name="SAI RAMYA BADUGU" userId="7196b372baa9e6b5" providerId="LiveId" clId="{D870C094-35F0-493E-8818-C2DBD870CE6A}" dt="2024-12-16T14:29:56.646" v="668" actId="20577"/>
          <ac:spMkLst>
            <pc:docMk/>
            <pc:sldMk cId="88501607" sldId="273"/>
            <ac:spMk id="5" creationId="{7B87B944-85C7-8BA8-B11E-8A35C71877B3}"/>
          </ac:spMkLst>
        </pc:spChg>
        <pc:picChg chg="add mod">
          <ac:chgData name="SAI RAMYA BADUGU" userId="7196b372baa9e6b5" providerId="LiveId" clId="{D870C094-35F0-493E-8818-C2DBD870CE6A}" dt="2024-12-26T16:09:52.014" v="2248" actId="1076"/>
          <ac:picMkLst>
            <pc:docMk/>
            <pc:sldMk cId="88501607" sldId="273"/>
            <ac:picMk id="4" creationId="{DE4FB82B-DDDC-5DDB-01FB-E6AD6195432C}"/>
          </ac:picMkLst>
        </pc:picChg>
        <pc:picChg chg="add mod">
          <ac:chgData name="SAI RAMYA BADUGU" userId="7196b372baa9e6b5" providerId="LiveId" clId="{D870C094-35F0-493E-8818-C2DBD870CE6A}" dt="2024-12-16T13:11:45.308" v="574" actId="1076"/>
          <ac:picMkLst>
            <pc:docMk/>
            <pc:sldMk cId="88501607" sldId="273"/>
            <ac:picMk id="7" creationId="{C38C7748-DB21-890D-05CB-432263292991}"/>
          </ac:picMkLst>
        </pc:picChg>
      </pc:sldChg>
      <pc:sldChg chg="addSp modSp new mod">
        <pc:chgData name="SAI RAMYA BADUGU" userId="7196b372baa9e6b5" providerId="LiveId" clId="{D870C094-35F0-493E-8818-C2DBD870CE6A}" dt="2024-12-19T06:53:35.620" v="1863" actId="20577"/>
        <pc:sldMkLst>
          <pc:docMk/>
          <pc:sldMk cId="3236096308" sldId="274"/>
        </pc:sldMkLst>
        <pc:spChg chg="add mod">
          <ac:chgData name="SAI RAMYA BADUGU" userId="7196b372baa9e6b5" providerId="LiveId" clId="{D870C094-35F0-493E-8818-C2DBD870CE6A}" dt="2024-12-16T14:30:05.046" v="670" actId="20577"/>
          <ac:spMkLst>
            <pc:docMk/>
            <pc:sldMk cId="3236096308" sldId="274"/>
            <ac:spMk id="2" creationId="{306D3ADE-7AEB-B9E1-97DC-BA021BD723C7}"/>
          </ac:spMkLst>
        </pc:spChg>
        <pc:spChg chg="add mod">
          <ac:chgData name="SAI RAMYA BADUGU" userId="7196b372baa9e6b5" providerId="LiveId" clId="{D870C094-35F0-493E-8818-C2DBD870CE6A}" dt="2024-12-19T06:53:35.620" v="1863" actId="20577"/>
          <ac:spMkLst>
            <pc:docMk/>
            <pc:sldMk cId="3236096308" sldId="274"/>
            <ac:spMk id="5" creationId="{FCE1A34B-EA99-EBD8-0916-C86F36A995D2}"/>
          </ac:spMkLst>
        </pc:spChg>
        <pc:picChg chg="add mod">
          <ac:chgData name="SAI RAMYA BADUGU" userId="7196b372baa9e6b5" providerId="LiveId" clId="{D870C094-35F0-493E-8818-C2DBD870CE6A}" dt="2024-12-16T13:18:38.963" v="597" actId="14100"/>
          <ac:picMkLst>
            <pc:docMk/>
            <pc:sldMk cId="3236096308" sldId="274"/>
            <ac:picMk id="4" creationId="{02F567C0-7448-C240-5AED-D019D36E821D}"/>
          </ac:picMkLst>
        </pc:picChg>
        <pc:picChg chg="add mod">
          <ac:chgData name="SAI RAMYA BADUGU" userId="7196b372baa9e6b5" providerId="LiveId" clId="{D870C094-35F0-493E-8818-C2DBD870CE6A}" dt="2024-12-16T13:22:39.387" v="626" actId="1076"/>
          <ac:picMkLst>
            <pc:docMk/>
            <pc:sldMk cId="3236096308" sldId="274"/>
            <ac:picMk id="7" creationId="{6E2F53B2-3AD0-AA99-A732-B80FDEBCA757}"/>
          </ac:picMkLst>
        </pc:picChg>
      </pc:sldChg>
      <pc:sldChg chg="addSp modSp new mod">
        <pc:chgData name="SAI RAMYA BADUGU" userId="7196b372baa9e6b5" providerId="LiveId" clId="{D870C094-35F0-493E-8818-C2DBD870CE6A}" dt="2024-12-26T16:10:06.945" v="2249" actId="1076"/>
        <pc:sldMkLst>
          <pc:docMk/>
          <pc:sldMk cId="3737137317" sldId="275"/>
        </pc:sldMkLst>
        <pc:spChg chg="add mod">
          <ac:chgData name="SAI RAMYA BADUGU" userId="7196b372baa9e6b5" providerId="LiveId" clId="{D870C094-35F0-493E-8818-C2DBD870CE6A}" dt="2024-12-26T16:10:06.945" v="2249" actId="1076"/>
          <ac:spMkLst>
            <pc:docMk/>
            <pc:sldMk cId="3737137317" sldId="275"/>
            <ac:spMk id="2" creationId="{AC7B926A-D32C-8519-E241-AA1883E25182}"/>
          </ac:spMkLst>
        </pc:spChg>
        <pc:spChg chg="add mod">
          <ac:chgData name="SAI RAMYA BADUGU" userId="7196b372baa9e6b5" providerId="LiveId" clId="{D870C094-35F0-493E-8818-C2DBD870CE6A}" dt="2024-12-19T06:54:06.363" v="1874" actId="20577"/>
          <ac:spMkLst>
            <pc:docMk/>
            <pc:sldMk cId="3737137317" sldId="275"/>
            <ac:spMk id="8" creationId="{56295136-CC65-E3D5-3774-A47FFDCAD373}"/>
          </ac:spMkLst>
        </pc:spChg>
        <pc:picChg chg="add mod">
          <ac:chgData name="SAI RAMYA BADUGU" userId="7196b372baa9e6b5" providerId="LiveId" clId="{D870C094-35F0-493E-8818-C2DBD870CE6A}" dt="2024-12-16T13:28:40.609" v="655" actId="14100"/>
          <ac:picMkLst>
            <pc:docMk/>
            <pc:sldMk cId="3737137317" sldId="275"/>
            <ac:picMk id="7" creationId="{A7271235-0B0B-F0C4-39A4-E3B711E4F8ED}"/>
          </ac:picMkLst>
        </pc:picChg>
        <pc:picChg chg="add mod">
          <ac:chgData name="SAI RAMYA BADUGU" userId="7196b372baa9e6b5" providerId="LiveId" clId="{D870C094-35F0-493E-8818-C2DBD870CE6A}" dt="2024-12-16T14:47:37.901" v="743" actId="14100"/>
          <ac:picMkLst>
            <pc:docMk/>
            <pc:sldMk cId="3737137317" sldId="275"/>
            <ac:picMk id="13" creationId="{89580242-E86B-3910-0D02-590756980647}"/>
          </ac:picMkLst>
        </pc:picChg>
      </pc:sldChg>
      <pc:sldChg chg="addSp delSp modSp new mod">
        <pc:chgData name="SAI RAMYA BADUGU" userId="7196b372baa9e6b5" providerId="LiveId" clId="{D870C094-35F0-493E-8818-C2DBD870CE6A}" dt="2024-12-16T15:03:58.477" v="924" actId="20577"/>
        <pc:sldMkLst>
          <pc:docMk/>
          <pc:sldMk cId="426815013" sldId="276"/>
        </pc:sldMkLst>
        <pc:spChg chg="add mod">
          <ac:chgData name="SAI RAMYA BADUGU" userId="7196b372baa9e6b5" providerId="LiveId" clId="{D870C094-35F0-493E-8818-C2DBD870CE6A}" dt="2024-12-16T15:03:44.506" v="921" actId="20577"/>
          <ac:spMkLst>
            <pc:docMk/>
            <pc:sldMk cId="426815013" sldId="276"/>
            <ac:spMk id="2" creationId="{9084182A-FF06-2F20-76DE-CF152A81D6C4}"/>
          </ac:spMkLst>
        </pc:spChg>
        <pc:spChg chg="add mod">
          <ac:chgData name="SAI RAMYA BADUGU" userId="7196b372baa9e6b5" providerId="LiveId" clId="{D870C094-35F0-493E-8818-C2DBD870CE6A}" dt="2024-12-16T15:03:58.477" v="924" actId="20577"/>
          <ac:spMkLst>
            <pc:docMk/>
            <pc:sldMk cId="426815013" sldId="276"/>
            <ac:spMk id="5" creationId="{ECA3DB99-7BC1-C8EE-D9ED-E52A7E371CBF}"/>
          </ac:spMkLst>
        </pc:spChg>
        <pc:picChg chg="add mod">
          <ac:chgData name="SAI RAMYA BADUGU" userId="7196b372baa9e6b5" providerId="LiveId" clId="{D870C094-35F0-493E-8818-C2DBD870CE6A}" dt="2024-12-16T14:55:21.468" v="831" actId="1076"/>
          <ac:picMkLst>
            <pc:docMk/>
            <pc:sldMk cId="426815013" sldId="276"/>
            <ac:picMk id="4" creationId="{6693C038-0370-A170-0AEB-A147C6BF385C}"/>
          </ac:picMkLst>
        </pc:picChg>
        <pc:picChg chg="add mod">
          <ac:chgData name="SAI RAMYA BADUGU" userId="7196b372baa9e6b5" providerId="LiveId" clId="{D870C094-35F0-493E-8818-C2DBD870CE6A}" dt="2024-12-16T15:03:13.833" v="903" actId="14100"/>
          <ac:picMkLst>
            <pc:docMk/>
            <pc:sldMk cId="426815013" sldId="276"/>
            <ac:picMk id="9" creationId="{1D7031A1-C03A-2C2D-2821-842E27B92BFD}"/>
          </ac:picMkLst>
        </pc:picChg>
      </pc:sldChg>
      <pc:sldChg chg="addSp delSp modSp new mod">
        <pc:chgData name="SAI RAMYA BADUGU" userId="7196b372baa9e6b5" providerId="LiveId" clId="{D870C094-35F0-493E-8818-C2DBD870CE6A}" dt="2024-12-16T16:07:56.091" v="1305" actId="1076"/>
        <pc:sldMkLst>
          <pc:docMk/>
          <pc:sldMk cId="4263849284" sldId="277"/>
        </pc:sldMkLst>
        <pc:spChg chg="add mod">
          <ac:chgData name="SAI RAMYA BADUGU" userId="7196b372baa9e6b5" providerId="LiveId" clId="{D870C094-35F0-493E-8818-C2DBD870CE6A}" dt="2024-12-16T15:26:36.969" v="1038" actId="1076"/>
          <ac:spMkLst>
            <pc:docMk/>
            <pc:sldMk cId="4263849284" sldId="277"/>
            <ac:spMk id="2" creationId="{9E67C5A9-43AD-5A71-252D-EF10A1727D8E}"/>
          </ac:spMkLst>
        </pc:spChg>
        <pc:spChg chg="add mod">
          <ac:chgData name="SAI RAMYA BADUGU" userId="7196b372baa9e6b5" providerId="LiveId" clId="{D870C094-35F0-493E-8818-C2DBD870CE6A}" dt="2024-12-16T16:07:35.130" v="1298" actId="20577"/>
          <ac:spMkLst>
            <pc:docMk/>
            <pc:sldMk cId="4263849284" sldId="277"/>
            <ac:spMk id="5" creationId="{7F34CDE4-E6AA-180E-53AF-7F871D1D75BA}"/>
          </ac:spMkLst>
        </pc:spChg>
        <pc:picChg chg="add mod">
          <ac:chgData name="SAI RAMYA BADUGU" userId="7196b372baa9e6b5" providerId="LiveId" clId="{D870C094-35F0-493E-8818-C2DBD870CE6A}" dt="2024-12-16T15:28:44.140" v="1047" actId="1076"/>
          <ac:picMkLst>
            <pc:docMk/>
            <pc:sldMk cId="4263849284" sldId="277"/>
            <ac:picMk id="4" creationId="{671EF012-919D-E7E1-97CD-3DD1858D0D6C}"/>
          </ac:picMkLst>
        </pc:picChg>
        <pc:picChg chg="add mod">
          <ac:chgData name="SAI RAMYA BADUGU" userId="7196b372baa9e6b5" providerId="LiveId" clId="{D870C094-35F0-493E-8818-C2DBD870CE6A}" dt="2024-12-16T16:07:56.091" v="1305" actId="1076"/>
          <ac:picMkLst>
            <pc:docMk/>
            <pc:sldMk cId="4263849284" sldId="277"/>
            <ac:picMk id="9" creationId="{87E8B290-DED4-D06D-1362-1A6E18524EC3}"/>
          </ac:picMkLst>
        </pc:picChg>
      </pc:sldChg>
      <pc:sldChg chg="addSp delSp modSp new mod">
        <pc:chgData name="SAI RAMYA BADUGU" userId="7196b372baa9e6b5" providerId="LiveId" clId="{D870C094-35F0-493E-8818-C2DBD870CE6A}" dt="2024-12-26T16:10:24.640" v="2251" actId="1076"/>
        <pc:sldMkLst>
          <pc:docMk/>
          <pc:sldMk cId="806256528" sldId="278"/>
        </pc:sldMkLst>
        <pc:spChg chg="add mod">
          <ac:chgData name="SAI RAMYA BADUGU" userId="7196b372baa9e6b5" providerId="LiveId" clId="{D870C094-35F0-493E-8818-C2DBD870CE6A}" dt="2024-12-26T16:10:24.640" v="2251" actId="1076"/>
          <ac:spMkLst>
            <pc:docMk/>
            <pc:sldMk cId="806256528" sldId="278"/>
            <ac:spMk id="5" creationId="{3BE6995E-3D8A-DD0B-E3AC-F95AA77E5931}"/>
          </ac:spMkLst>
        </pc:spChg>
        <pc:picChg chg="add mod">
          <ac:chgData name="SAI RAMYA BADUGU" userId="7196b372baa9e6b5" providerId="LiveId" clId="{D870C094-35F0-493E-8818-C2DBD870CE6A}" dt="2024-12-26T16:10:16.354" v="2250" actId="1076"/>
          <ac:picMkLst>
            <pc:docMk/>
            <pc:sldMk cId="806256528" sldId="278"/>
            <ac:picMk id="9" creationId="{CBC53D21-0DF8-9EFC-948C-FBD32C5AE21C}"/>
          </ac:picMkLst>
        </pc:picChg>
      </pc:sldChg>
      <pc:sldChg chg="addSp modSp new mod">
        <pc:chgData name="SAI RAMYA BADUGU" userId="7196b372baa9e6b5" providerId="LiveId" clId="{D870C094-35F0-493E-8818-C2DBD870CE6A}" dt="2024-12-16T16:11:04.933" v="1338" actId="14100"/>
        <pc:sldMkLst>
          <pc:docMk/>
          <pc:sldMk cId="1846995204" sldId="279"/>
        </pc:sldMkLst>
        <pc:spChg chg="add mod">
          <ac:chgData name="SAI RAMYA BADUGU" userId="7196b372baa9e6b5" providerId="LiveId" clId="{D870C094-35F0-493E-8818-C2DBD870CE6A}" dt="2024-12-16T16:10:50.428" v="1337" actId="20577"/>
          <ac:spMkLst>
            <pc:docMk/>
            <pc:sldMk cId="1846995204" sldId="279"/>
            <ac:spMk id="2" creationId="{F6040CF6-F566-8105-81A3-EC180A8A2524}"/>
          </ac:spMkLst>
        </pc:spChg>
        <pc:picChg chg="add mod">
          <ac:chgData name="SAI RAMYA BADUGU" userId="7196b372baa9e6b5" providerId="LiveId" clId="{D870C094-35F0-493E-8818-C2DBD870CE6A}" dt="2024-12-16T16:11:04.933" v="1338" actId="14100"/>
          <ac:picMkLst>
            <pc:docMk/>
            <pc:sldMk cId="1846995204" sldId="279"/>
            <ac:picMk id="3" creationId="{C84C2351-AF26-681D-2178-F24DB81F0E52}"/>
          </ac:picMkLst>
        </pc:picChg>
      </pc:sldChg>
      <pc:sldChg chg="addSp modSp new mod">
        <pc:chgData name="SAI RAMYA BADUGU" userId="7196b372baa9e6b5" providerId="LiveId" clId="{D870C094-35F0-493E-8818-C2DBD870CE6A}" dt="2024-12-16T16:16:07.808" v="1486" actId="14100"/>
        <pc:sldMkLst>
          <pc:docMk/>
          <pc:sldMk cId="2866891194" sldId="280"/>
        </pc:sldMkLst>
        <pc:spChg chg="add mod">
          <ac:chgData name="SAI RAMYA BADUGU" userId="7196b372baa9e6b5" providerId="LiveId" clId="{D870C094-35F0-493E-8818-C2DBD870CE6A}" dt="2024-12-16T16:15:54.249" v="1482" actId="20577"/>
          <ac:spMkLst>
            <pc:docMk/>
            <pc:sldMk cId="2866891194" sldId="280"/>
            <ac:spMk id="2" creationId="{132D5015-4EFC-D6FC-6E72-E43144631A6A}"/>
          </ac:spMkLst>
        </pc:spChg>
        <pc:picChg chg="add mod">
          <ac:chgData name="SAI RAMYA BADUGU" userId="7196b372baa9e6b5" providerId="LiveId" clId="{D870C094-35F0-493E-8818-C2DBD870CE6A}" dt="2024-12-16T16:16:07.808" v="1486" actId="14100"/>
          <ac:picMkLst>
            <pc:docMk/>
            <pc:sldMk cId="2866891194" sldId="280"/>
            <ac:picMk id="4" creationId="{89ECFDD1-1139-2273-0A4D-471AFD42D997}"/>
          </ac:picMkLst>
        </pc:picChg>
      </pc:sldChg>
      <pc:sldChg chg="addSp modSp new mod">
        <pc:chgData name="SAI RAMYA BADUGU" userId="7196b372baa9e6b5" providerId="LiveId" clId="{D870C094-35F0-493E-8818-C2DBD870CE6A}" dt="2024-12-26T16:10:42.100" v="2253" actId="1076"/>
        <pc:sldMkLst>
          <pc:docMk/>
          <pc:sldMk cId="4128332577" sldId="281"/>
        </pc:sldMkLst>
        <pc:spChg chg="add mod">
          <ac:chgData name="SAI RAMYA BADUGU" userId="7196b372baa9e6b5" providerId="LiveId" clId="{D870C094-35F0-493E-8818-C2DBD870CE6A}" dt="2024-12-26T16:10:42.100" v="2253" actId="1076"/>
          <ac:spMkLst>
            <pc:docMk/>
            <pc:sldMk cId="4128332577" sldId="281"/>
            <ac:spMk id="2" creationId="{1173C6C2-0A2C-7E35-244D-D483BA52BEB7}"/>
          </ac:spMkLst>
        </pc:spChg>
        <pc:picChg chg="add mod">
          <ac:chgData name="SAI RAMYA BADUGU" userId="7196b372baa9e6b5" providerId="LiveId" clId="{D870C094-35F0-493E-8818-C2DBD870CE6A}" dt="2024-12-26T16:10:38.131" v="2252" actId="1076"/>
          <ac:picMkLst>
            <pc:docMk/>
            <pc:sldMk cId="4128332577" sldId="281"/>
            <ac:picMk id="4" creationId="{1C5026CC-F81C-A952-9B3B-8E87BE02532D}"/>
          </ac:picMkLst>
        </pc:picChg>
      </pc:sldChg>
      <pc:sldChg chg="addSp delSp modSp new mod">
        <pc:chgData name="SAI RAMYA BADUGU" userId="7196b372baa9e6b5" providerId="LiveId" clId="{D870C094-35F0-493E-8818-C2DBD870CE6A}" dt="2024-12-16T16:41:12.962" v="1837" actId="1076"/>
        <pc:sldMkLst>
          <pc:docMk/>
          <pc:sldMk cId="2986608398" sldId="282"/>
        </pc:sldMkLst>
        <pc:picChg chg="add mod">
          <ac:chgData name="SAI RAMYA BADUGU" userId="7196b372baa9e6b5" providerId="LiveId" clId="{D870C094-35F0-493E-8818-C2DBD870CE6A}" dt="2024-12-16T16:41:12.962" v="1837" actId="1076"/>
          <ac:picMkLst>
            <pc:docMk/>
            <pc:sldMk cId="2986608398" sldId="282"/>
            <ac:picMk id="3" creationId="{227106EA-2BEF-B7B2-558B-C451A8246F39}"/>
          </ac:picMkLst>
        </pc:picChg>
      </pc:sldChg>
      <pc:sldChg chg="addSp delSp modSp new mod">
        <pc:chgData name="SAI RAMYA BADUGU" userId="7196b372baa9e6b5" providerId="LiveId" clId="{D870C094-35F0-493E-8818-C2DBD870CE6A}" dt="2024-12-26T16:24:16.942" v="2318" actId="14100"/>
        <pc:sldMkLst>
          <pc:docMk/>
          <pc:sldMk cId="752797451" sldId="283"/>
        </pc:sldMkLst>
        <pc:spChg chg="add mod">
          <ac:chgData name="SAI RAMYA BADUGU" userId="7196b372baa9e6b5" providerId="LiveId" clId="{D870C094-35F0-493E-8818-C2DBD870CE6A}" dt="2024-12-26T16:13:13.366" v="2281" actId="13822"/>
          <ac:spMkLst>
            <pc:docMk/>
            <pc:sldMk cId="752797451" sldId="283"/>
            <ac:spMk id="2" creationId="{C18F9DE3-2576-5018-AA46-262AA3BCDBF7}"/>
          </ac:spMkLst>
        </pc:spChg>
        <pc:spChg chg="add mod">
          <ac:chgData name="SAI RAMYA BADUGU" userId="7196b372baa9e6b5" providerId="LiveId" clId="{D870C094-35F0-493E-8818-C2DBD870CE6A}" dt="2024-12-26T16:24:16.942" v="2318" actId="14100"/>
          <ac:spMkLst>
            <pc:docMk/>
            <pc:sldMk cId="752797451" sldId="283"/>
            <ac:spMk id="3" creationId="{0B45256C-E759-392D-AB68-33B8A99AF307}"/>
          </ac:spMkLst>
        </pc:spChg>
        <pc:spChg chg="add mod">
          <ac:chgData name="SAI RAMYA BADUGU" userId="7196b372baa9e6b5" providerId="LiveId" clId="{D870C094-35F0-493E-8818-C2DBD870CE6A}" dt="2024-12-26T15:46:14.311" v="1927" actId="21"/>
          <ac:spMkLst>
            <pc:docMk/>
            <pc:sldMk cId="752797451" sldId="283"/>
            <ac:spMk id="8" creationId="{B4F1285D-0AF8-F4AB-4C1E-06DE8F5418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53AA1-04A9-104F-8851-FAA0D9B4D1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59AB0-32EC-8FC5-F03D-12A50FB9F9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E4E8-2CCF-4204-8565-4227EB63E00F}" type="datetimeFigureOut">
              <a:rPr lang="en-IN" smtClean="0"/>
              <a:t>17-01-2025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F258A-A31F-B2F0-B1E9-9CA007411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B5CDF-9BBC-B1F8-17FD-4151C4936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65F63-338A-44C5-8A08-7CC0B85B3C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211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0B917-F1FD-4FDD-8EA0-4CB5F90107A7}" type="datetimeFigureOut">
              <a:rPr lang="en-IN" smtClean="0"/>
              <a:t>17-01-2025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DB3-70FC-45A2-A052-BEBD1F908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049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5FDB3-70FC-45A2-A052-BEBD1F9081D1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6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513630-434D-421D-9EA2-0901126800F1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56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A3FB-7410-43D3-8C34-17214AB898D1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99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5EA5-6F5C-45C0-98A4-9479F3B3C353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5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2520-27FF-49A4-83E5-479BAC1A1C82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6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3FB8-7DB4-4B43-BA95-CA5CED839CA8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3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4B33-93DC-4643-9285-41BFA2DF38AC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13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F338-926B-4ECA-BF36-6B54A8A9EFDD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6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2F1-348E-44E9-868F-CEE11B20F70E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43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443-D097-424D-BD9A-91AC104898CB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240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1B9-5DFE-4978-8438-0BB6DE408158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905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37A7-288E-4D19-B720-3CCB46E08B78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5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3CD-868F-4024-913B-02F63CA6759B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3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7717-3F52-43C5-9A2A-0A995CFFD91A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801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9537-7AFC-4B37-A807-3962BBB3CCEF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71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45C6-D518-4B91-8327-C23B3BACC66C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107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D87C-9E0A-4F95-A9B0-5DDA12C849FA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4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0EA0-0D53-452E-B1BD-C127ABE4258F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309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461E-BF15-42F7-B54C-AC3557E4D3EF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58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F0A3-299B-4071-B0B5-F03473D7EF27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573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5E6-007F-4050-BAB4-AE6F10BE0AC7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9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840002-DA99-4B01-9F1D-8CA49D6DBF03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1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5C61591-A60C-4BB6-BC19-B9513DF4126D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6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4B79-7BAA-4239-87C2-55A85023A930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9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B0C5-C707-410E-8EB9-D5CC09278406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7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011-FA0E-4721-A644-68B7959AD5D2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60F5-DA21-447E-A12D-541B19E39742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6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EC70-7557-4D65-86BC-9AA56C55E351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425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4F62C44-B1A6-4A51-B4EC-845FAA96B651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38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474CD6-E18F-4740-A864-B65B4CBF054F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16DB-BD77-4608-8833-D5F00D9E984A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E4D4-8EE8-42D7-B9F4-3E1703C6B2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67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8F06-8FB0-DB0D-7AB2-81AEC7FD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8883191" cy="25184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77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2BE5B-6863-1E1E-1AE2-B5A94DD82CEC}"/>
              </a:ext>
            </a:extLst>
          </p:cNvPr>
          <p:cNvSpPr txBox="1"/>
          <p:nvPr/>
        </p:nvSpPr>
        <p:spPr>
          <a:xfrm>
            <a:off x="4763067" y="305178"/>
            <a:ext cx="266586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71ED3-E055-A754-36DB-F3BF51E2EB63}"/>
              </a:ext>
            </a:extLst>
          </p:cNvPr>
          <p:cNvSpPr txBox="1"/>
          <p:nvPr/>
        </p:nvSpPr>
        <p:spPr>
          <a:xfrm>
            <a:off x="556791" y="909512"/>
            <a:ext cx="749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book_title,Category,Author by a specific Category = ‘History’.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books WHERE 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B64C-4ECA-348A-2432-888CB07A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9" y="1555843"/>
            <a:ext cx="8164210" cy="2317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B9BB3-FF65-4DDB-B42C-4E902A699DCA}"/>
              </a:ext>
            </a:extLst>
          </p:cNvPr>
          <p:cNvSpPr txBox="1"/>
          <p:nvPr/>
        </p:nvSpPr>
        <p:spPr>
          <a:xfrm>
            <a:off x="664945" y="4011919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books with rental price less than 5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books WHERE Rental_Price &lt;5;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6C07C-A5F2-849D-C3CC-45F66264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2" y="4721921"/>
            <a:ext cx="1040982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E5A6E-3C85-C0E0-1E6B-B2D14C607548}"/>
              </a:ext>
            </a:extLst>
          </p:cNvPr>
          <p:cNvSpPr txBox="1"/>
          <p:nvPr/>
        </p:nvSpPr>
        <p:spPr>
          <a:xfrm>
            <a:off x="383458" y="403123"/>
            <a:ext cx="832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 the most expensive book from books table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books ORDER BY Rental_Price DESC LIMIT 1;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D22F-BAB3-18A6-E6D1-E749F56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4" y="1157608"/>
            <a:ext cx="10272042" cy="1723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67854-5F17-8297-3B8F-64BF56ABBBAB}"/>
              </a:ext>
            </a:extLst>
          </p:cNvPr>
          <p:cNvSpPr txBox="1"/>
          <p:nvPr/>
        </p:nvSpPr>
        <p:spPr>
          <a:xfrm>
            <a:off x="383458" y="3102980"/>
            <a:ext cx="1073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book record into books table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INSERT INTO book(ISBN, Book_title, Category, Rental_Price, Status, Author, Publisher)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VALUES ('978-1-  23-456789-0', 'New Book', 'Science Fiction', 6.5, 'Yes', 'Author Name', 'Publisher Name');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F74A9-51AE-7115-F8E5-B5BCE7E9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4248315"/>
            <a:ext cx="11031794" cy="10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BEF11-18C5-03D3-1422-86AACFB41228}"/>
              </a:ext>
            </a:extLst>
          </p:cNvPr>
          <p:cNvSpPr txBox="1"/>
          <p:nvPr/>
        </p:nvSpPr>
        <p:spPr>
          <a:xfrm>
            <a:off x="353961" y="616974"/>
            <a:ext cx="841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the status of a specific book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UPDATE books SET Status = 'No' WHERE ISBN = '978-0-307-37840-1';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FB82B-DDDC-5DDB-01FB-E6AD6195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1341225"/>
            <a:ext cx="9902148" cy="999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7B944-85C7-8BA8-B11E-8A35C71877B3}"/>
              </a:ext>
            </a:extLst>
          </p:cNvPr>
          <p:cNvSpPr txBox="1"/>
          <p:nvPr/>
        </p:nvSpPr>
        <p:spPr>
          <a:xfrm>
            <a:off x="353961" y="2615381"/>
            <a:ext cx="690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employees NOT working in Branch B001.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Employee WHERE Branch_no &lt;&gt; 'B001';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C7748-DB21-890D-05CB-43226329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72" y="3261712"/>
            <a:ext cx="7619998" cy="32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D3ADE-7AEB-B9E1-97DC-BA021BD723C7}"/>
              </a:ext>
            </a:extLst>
          </p:cNvPr>
          <p:cNvSpPr txBox="1"/>
          <p:nvPr/>
        </p:nvSpPr>
        <p:spPr>
          <a:xfrm>
            <a:off x="393291" y="373626"/>
            <a:ext cx="815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employees with specific positions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Employee WHERE Position IN ('Manager', 'Librarian');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567C0-7448-C240-5AED-D019D36E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8" y="1019957"/>
            <a:ext cx="9191025" cy="1860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1A34B-EA99-EBD8-0916-C86F36A995D2}"/>
              </a:ext>
            </a:extLst>
          </p:cNvPr>
          <p:cNvSpPr txBox="1"/>
          <p:nvPr/>
        </p:nvSpPr>
        <p:spPr>
          <a:xfrm>
            <a:off x="393291" y="2974258"/>
            <a:ext cx="1092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query with multiple conditions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Employee WHERE (Salary &lt; 50000) AND (Position = 'Assistant' OR Position = 'Clerk’)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AND Branch_no &lt;&gt; 'B007';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F53B2-3AD0-AA99-A732-B80FDEBC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58" y="3897588"/>
            <a:ext cx="6650921" cy="26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B926A-D32C-8519-E241-AA1883E25182}"/>
              </a:ext>
            </a:extLst>
          </p:cNvPr>
          <p:cNvSpPr txBox="1"/>
          <p:nvPr/>
        </p:nvSpPr>
        <p:spPr>
          <a:xfrm>
            <a:off x="293903" y="351504"/>
            <a:ext cx="109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Q9. Count unique categories available for rental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Category) AS Available_Categories FROM Books WHERE Status = 'Yes';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71235-0B0B-F0C4-39A4-E3B711E4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47" y="997835"/>
            <a:ext cx="6391472" cy="1707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95136-CC65-E3D5-3774-A47FFDCAD373}"/>
              </a:ext>
            </a:extLst>
          </p:cNvPr>
          <p:cNvSpPr txBox="1"/>
          <p:nvPr/>
        </p:nvSpPr>
        <p:spPr>
          <a:xfrm>
            <a:off x="491612" y="2989007"/>
            <a:ext cx="10943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branch has the highest total salary expenditure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Branch_no, SUM(Salary) AS Total_Branch_Salary FROM Employee GROUP BY Branch_no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ORDER BY Branch_no desc;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580242-E86B-3910-0D02-59075698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47" y="3991165"/>
            <a:ext cx="6263653" cy="24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3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4182A-FF06-2F20-76DE-CF152A81D6C4}"/>
              </a:ext>
            </a:extLst>
          </p:cNvPr>
          <p:cNvSpPr txBox="1"/>
          <p:nvPr/>
        </p:nvSpPr>
        <p:spPr>
          <a:xfrm>
            <a:off x="393289" y="271415"/>
            <a:ext cx="1081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branches have a total salary expenditure exceeding $100,000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Branch_no, SUM(Salary) AS Total_Branch_Salary FROM Employee GROUP BY Branch_no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HAVING Total_Branch_Salary &gt; 100000;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038-0370-A170-0AEB-A147C6BF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7" y="1194745"/>
            <a:ext cx="6683109" cy="2415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3DB99-7BC1-C8EE-D9ED-E52A7E371CBF}"/>
              </a:ext>
            </a:extLst>
          </p:cNvPr>
          <p:cNvSpPr txBox="1"/>
          <p:nvPr/>
        </p:nvSpPr>
        <p:spPr>
          <a:xfrm>
            <a:off x="393288" y="3679320"/>
            <a:ext cx="1081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customers have borrowed more than one book from our library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Customers WHERE Customer_Id IN (SELECT Issued_cust FROM Issue_status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GROUP BY Issued_cust HAVING COUNT(*) &gt; 1);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031A1-C03A-2C2D-2821-842E27B9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98" y="4683509"/>
            <a:ext cx="4142976" cy="17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7C5A9-43AD-5A71-252D-EF10A1727D8E}"/>
              </a:ext>
            </a:extLst>
          </p:cNvPr>
          <p:cNvSpPr txBox="1"/>
          <p:nvPr/>
        </p:nvSpPr>
        <p:spPr>
          <a:xfrm>
            <a:off x="511278" y="383458"/>
            <a:ext cx="1037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Q13.Find the most expensive book in each category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Category, MAX(Rental_Price) AS Max_PriceFROM Books GROUP BY Category;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EF012-919D-E7E1-97CD-3DD1858D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1029789"/>
            <a:ext cx="7482966" cy="2046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4CDE4-E6AA-180E-53AF-7F871D1D75BA}"/>
              </a:ext>
            </a:extLst>
          </p:cNvPr>
          <p:cNvSpPr txBox="1"/>
          <p:nvPr/>
        </p:nvSpPr>
        <p:spPr>
          <a:xfrm>
            <a:off x="511278" y="3195484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Q14. 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 books where the Category contains the word ‘Mystery’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* FROM Books WHERE Category LIKE ‘%Mystery%';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8B290-DED4-D06D-1362-1A6E1852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10" y="4052358"/>
            <a:ext cx="9419136" cy="20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E6995E-3D8A-DD0B-E3AC-F95AA77E5931}"/>
              </a:ext>
            </a:extLst>
          </p:cNvPr>
          <p:cNvSpPr txBox="1"/>
          <p:nvPr/>
        </p:nvSpPr>
        <p:spPr>
          <a:xfrm>
            <a:off x="0" y="539707"/>
            <a:ext cx="1087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between Employees and Branches showing employee details with their branch information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E.Emp_id, E.Emp_name, E.Position, B.Branch_no, B.Branch_address, B.Contact_no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 Employee E INNER JOIN Branch B ON E.Branch_no = B.Branch_no;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53D21-0DF8-9EFC-948C-FBD32C5A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21" y="1740688"/>
            <a:ext cx="7884696" cy="44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5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40CF6-F566-8105-81A3-EC180A8A2524}"/>
              </a:ext>
            </a:extLst>
          </p:cNvPr>
          <p:cNvSpPr txBox="1"/>
          <p:nvPr/>
        </p:nvSpPr>
        <p:spPr>
          <a:xfrm>
            <a:off x="471948" y="403123"/>
            <a:ext cx="1053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Q16. How many customers did returned the book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C.Customer_name, R.return_book_name,R.Return_date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FROM Customers C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RIGHT JOIN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return_status R ON C.Customer_Id = R.Return_cust;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C2351-AF26-681D-2178-F24DB81F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9" y="2408903"/>
            <a:ext cx="7855974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9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D5015-4EFC-D6FC-6E72-E43144631A6A}"/>
              </a:ext>
            </a:extLst>
          </p:cNvPr>
          <p:cNvSpPr txBox="1"/>
          <p:nvPr/>
        </p:nvSpPr>
        <p:spPr>
          <a:xfrm>
            <a:off x="540774" y="344129"/>
            <a:ext cx="1052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between Customers and Issue Status showing all customers and their book issue history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SELECT C.Customer_Id, C.Customer_name, I.Issued_book_name, I.Issue_date FROM Customers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LEFT JOIN Issue_status I ON C.Customer_Id = I.Issued_cust;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CFDD1-1139-2273-0A4D-471AFD42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366887"/>
            <a:ext cx="10179059" cy="50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E47337-D490-8AEA-5948-A74F74FF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45" y="1021016"/>
            <a:ext cx="4815855" cy="3280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51AD3-B29A-6AC9-0B7C-7942B931D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848"/>
            <a:ext cx="3911024" cy="3280152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26EE9-65F9-5520-B708-84456337D736}"/>
              </a:ext>
            </a:extLst>
          </p:cNvPr>
          <p:cNvSpPr txBox="1"/>
          <p:nvPr/>
        </p:nvSpPr>
        <p:spPr>
          <a:xfrm>
            <a:off x="3308808" y="449658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1BA04-3993-8E2C-4F7C-7964BDC42765}"/>
              </a:ext>
            </a:extLst>
          </p:cNvPr>
          <p:cNvSpPr txBox="1"/>
          <p:nvPr/>
        </p:nvSpPr>
        <p:spPr>
          <a:xfrm>
            <a:off x="-156179" y="4892058"/>
            <a:ext cx="116798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2150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3C6C2-0A2C-7E35-244D-D483BA52BEB7}"/>
              </a:ext>
            </a:extLst>
          </p:cNvPr>
          <p:cNvSpPr txBox="1"/>
          <p:nvPr/>
        </p:nvSpPr>
        <p:spPr>
          <a:xfrm>
            <a:off x="717755" y="750839"/>
            <a:ext cx="993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view of available books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CREATE VIEW Available_Books AS SELECT ISBN, Book_title, Category,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Rental_Price, Author FROM Books WHERE Status = 'Yes';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26CC-F81C-A952-9B3B-8E87BE02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2097903"/>
            <a:ext cx="1172005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11DF58-C792-F1C9-DFD0-93F11B9D2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26" y="148638"/>
            <a:ext cx="2397703" cy="2880968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Addict Meme Merch &amp; Gifts for Sale | Redbubble">
            <a:extLst>
              <a:ext uri="{FF2B5EF4-FFF2-40B4-BE49-F238E27FC236}">
                <a16:creationId xmlns:a16="http://schemas.microsoft.com/office/drawing/2014/main" id="{22538076-2320-7C39-F2B5-24854B05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26" y="229878"/>
            <a:ext cx="3377788" cy="272434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ank You Animated Images For Ppt Free Download - Colab">
            <a:extLst>
              <a:ext uri="{FF2B5EF4-FFF2-40B4-BE49-F238E27FC236}">
                <a16:creationId xmlns:a16="http://schemas.microsoft.com/office/drawing/2014/main" id="{23EBDD9C-4BAD-FF80-EE62-0F7D3D845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38" y="3104987"/>
            <a:ext cx="5437324" cy="32622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0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9934E-393D-2D3C-1096-2DE795A98F99}"/>
              </a:ext>
            </a:extLst>
          </p:cNvPr>
          <p:cNvSpPr txBox="1"/>
          <p:nvPr/>
        </p:nvSpPr>
        <p:spPr>
          <a:xfrm>
            <a:off x="3553905" y="980387"/>
            <a:ext cx="46851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AC0F3-80CA-DD1C-056F-65BC735C94F8}"/>
              </a:ext>
            </a:extLst>
          </p:cNvPr>
          <p:cNvSpPr txBox="1"/>
          <p:nvPr/>
        </p:nvSpPr>
        <p:spPr>
          <a:xfrm>
            <a:off x="1217629" y="2253653"/>
            <a:ext cx="971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allows for efficient management of a library's operations. It provides functionalities to track books, customers, employees, book issuance, and returns. The system, done using SQL, maintains a comprehensive database of books, their availability status, rental cost, and other relevant details. It also enables effective management of customers and employees associated with the library.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04FD-1FA2-7010-5101-EE77765C4094}"/>
              </a:ext>
            </a:extLst>
          </p:cNvPr>
          <p:cNvSpPr txBox="1"/>
          <p:nvPr/>
        </p:nvSpPr>
        <p:spPr>
          <a:xfrm>
            <a:off x="522096" y="2084233"/>
            <a:ext cx="111478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Add, update, and remove books from the library's collection. Track book details such as title, category, rental price, availability status, author, and publisher.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Maintain a record of library customers, including their names, addresses, registration dates, and issuance history.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 library staff, including employee names, positions, salaries, and branch assignments.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Issuance and Returns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 the issuance and return of books by customers. Monitor the status of issued books and ensure timely returns.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 Management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Maintain information about library branches, including branch numbers, manager assignments, addresses, and contact details.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35803-F050-8233-6C0F-4E16DF5D17DC}"/>
              </a:ext>
            </a:extLst>
          </p:cNvPr>
          <p:cNvSpPr txBox="1"/>
          <p:nvPr/>
        </p:nvSpPr>
        <p:spPr>
          <a:xfrm>
            <a:off x="3499604" y="256916"/>
            <a:ext cx="54257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CC882-0D62-7F0C-3F28-FF173E9ECCD2}"/>
              </a:ext>
            </a:extLst>
          </p:cNvPr>
          <p:cNvSpPr txBox="1"/>
          <p:nvPr/>
        </p:nvSpPr>
        <p:spPr>
          <a:xfrm>
            <a:off x="522097" y="1001297"/>
            <a:ext cx="9931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SQL Project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stimulates a database designed for a library tracking platform.The project demonstrates how SQL can be used to manage and query data related to library, books, authors, customers, employees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8312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F9DE3-2576-5018-AA46-262AA3BCDBF7}"/>
              </a:ext>
            </a:extLst>
          </p:cNvPr>
          <p:cNvSpPr txBox="1"/>
          <p:nvPr/>
        </p:nvSpPr>
        <p:spPr>
          <a:xfrm>
            <a:off x="4469876" y="156306"/>
            <a:ext cx="363615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5256C-E759-392D-AB68-33B8A99AF307}"/>
              </a:ext>
            </a:extLst>
          </p:cNvPr>
          <p:cNvSpPr txBox="1"/>
          <p:nvPr/>
        </p:nvSpPr>
        <p:spPr>
          <a:xfrm>
            <a:off x="385097" y="741081"/>
            <a:ext cx="11465033" cy="596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1.Books and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One-to-Many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author can write multiple books. Each book has one author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Books and 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One-to-Many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publisher can publish multiple books. Each book has one publisher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Branches and Books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One-to-Many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branch can have multiple books. Each book belongs to one branch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Branches and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One-to-Many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branch can have multiple employees. Each employee works at one branch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One-to-One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employee can manage one branch. Each branch has one manager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Books and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Many-to-Many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customer can borrow multiple books.One book can be borrowed by multiple customers (over time).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4F1285D-0AF8-F4AB-4C1E-06DE8F54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16E0C-D0AD-F792-72FF-20B1210FDD86}"/>
              </a:ext>
            </a:extLst>
          </p:cNvPr>
          <p:cNvSpPr txBox="1"/>
          <p:nvPr/>
        </p:nvSpPr>
        <p:spPr>
          <a:xfrm>
            <a:off x="3633517" y="132352"/>
            <a:ext cx="430614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18D1A-EC9F-03E7-83CC-B65FC00A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4" y="952446"/>
            <a:ext cx="10750966" cy="52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7C309-BE4C-C8E3-5FF6-27FD21164DA8}"/>
              </a:ext>
            </a:extLst>
          </p:cNvPr>
          <p:cNvSpPr txBox="1"/>
          <p:nvPr/>
        </p:nvSpPr>
        <p:spPr>
          <a:xfrm>
            <a:off x="3497873" y="304792"/>
            <a:ext cx="519625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966D9-7720-15F3-6234-6F937C0E3A82}"/>
              </a:ext>
            </a:extLst>
          </p:cNvPr>
          <p:cNvSpPr txBox="1"/>
          <p:nvPr/>
        </p:nvSpPr>
        <p:spPr>
          <a:xfrm>
            <a:off x="632788" y="1029081"/>
            <a:ext cx="45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A1D94-1CDC-EFDD-61BA-5F2C68BD9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2" y="1456950"/>
            <a:ext cx="5944115" cy="2477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E170E-2EA4-184D-1E25-74E2D8DF4BCA}"/>
              </a:ext>
            </a:extLst>
          </p:cNvPr>
          <p:cNvSpPr txBox="1"/>
          <p:nvPr/>
        </p:nvSpPr>
        <p:spPr>
          <a:xfrm>
            <a:off x="632788" y="3995279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B44C3-5C1C-F347-9BA8-48C36E4C1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2" y="4501618"/>
            <a:ext cx="5944115" cy="20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E9774-2C57-3EA2-E42D-47EA811DB9E5}"/>
              </a:ext>
            </a:extLst>
          </p:cNvPr>
          <p:cNvSpPr txBox="1"/>
          <p:nvPr/>
        </p:nvSpPr>
        <p:spPr>
          <a:xfrm>
            <a:off x="720969" y="535498"/>
            <a:ext cx="40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8C1DD-9D8D-3FDA-7CA9-E96792A0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904830"/>
            <a:ext cx="6497515" cy="2199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9B03C-65D3-50B0-4D16-4E497749EFE8}"/>
              </a:ext>
            </a:extLst>
          </p:cNvPr>
          <p:cNvSpPr txBox="1"/>
          <p:nvPr/>
        </p:nvSpPr>
        <p:spPr>
          <a:xfrm>
            <a:off x="720969" y="3399192"/>
            <a:ext cx="31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AD26F-B56D-0308-B0B6-11137513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3753546"/>
            <a:ext cx="6497515" cy="23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3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79705-6E68-8805-06A4-E7BB8C471246}"/>
              </a:ext>
            </a:extLst>
          </p:cNvPr>
          <p:cNvSpPr txBox="1"/>
          <p:nvPr/>
        </p:nvSpPr>
        <p:spPr>
          <a:xfrm>
            <a:off x="782515" y="612159"/>
            <a:ext cx="421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ISSUE_STATUS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D1E39-85F7-91AC-FC9A-0DB5AD82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981491"/>
            <a:ext cx="6248942" cy="2154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88DB7-02CE-A9A8-F6A1-7DABBCF9A4F7}"/>
              </a:ext>
            </a:extLst>
          </p:cNvPr>
          <p:cNvSpPr txBox="1"/>
          <p:nvPr/>
        </p:nvSpPr>
        <p:spPr>
          <a:xfrm>
            <a:off x="782515" y="3550537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RETURN_STATUS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B8B07-A849-9B8F-4F92-CF2DA83D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3919869"/>
            <a:ext cx="6264183" cy="22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0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1103</Words>
  <Application>Microsoft Office PowerPoint</Application>
  <PresentationFormat>Widescreen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Times New Roman</vt:lpstr>
      <vt:lpstr>Trebuchet MS</vt:lpstr>
      <vt:lpstr>Savon</vt:lpstr>
      <vt:lpstr>Berlin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RAMYA BADUGU</dc:creator>
  <cp:lastModifiedBy>SAI RAMYA BADUGU</cp:lastModifiedBy>
  <cp:revision>2</cp:revision>
  <dcterms:created xsi:type="dcterms:W3CDTF">2024-12-14T12:20:27Z</dcterms:created>
  <dcterms:modified xsi:type="dcterms:W3CDTF">2025-01-17T15:57:55Z</dcterms:modified>
</cp:coreProperties>
</file>