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-490" y="250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3" y="3950438"/>
            <a:ext cx="230672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RAMYA S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au513521243019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377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Annai</a:t>
            </a: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Mira College of Engineering and Technology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34" y="57829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" y="817425"/>
            <a:ext cx="2255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Home page </a:t>
            </a:r>
            <a:r>
              <a:rPr lang="en-GB" dirty="0" err="1"/>
              <a:t>consistsof</a:t>
            </a:r>
            <a:r>
              <a:rPr lang="en-GB" dirty="0"/>
              <a:t> a friendly interface and </a:t>
            </a:r>
            <a:r>
              <a:rPr lang="en-GB" dirty="0" err="1"/>
              <a:t>easiernavigation</a:t>
            </a:r>
            <a:r>
              <a:rPr lang="en-GB" dirty="0"/>
              <a:t> to all the pages like Find Bus , See </a:t>
            </a:r>
            <a:r>
              <a:rPr lang="en-GB" dirty="0" err="1"/>
              <a:t>Bookingsand</a:t>
            </a:r>
            <a:r>
              <a:rPr lang="en-GB" dirty="0"/>
              <a:t> </a:t>
            </a:r>
            <a:r>
              <a:rPr lang="en-GB" dirty="0" err="1"/>
              <a:t>Registrationpages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● It </a:t>
            </a:r>
            <a:r>
              <a:rPr lang="en-GB" dirty="0" err="1"/>
              <a:t>provideseasy</a:t>
            </a:r>
            <a:r>
              <a:rPr lang="en-GB" dirty="0"/>
              <a:t> access so that all </a:t>
            </a:r>
            <a:r>
              <a:rPr lang="en-GB" dirty="0" err="1"/>
              <a:t>peoplecan</a:t>
            </a:r>
            <a:r>
              <a:rPr lang="en-GB" dirty="0"/>
              <a:t> use the website without any issues</a:t>
            </a:r>
            <a:endParaRPr lang="en-IN" dirty="0"/>
          </a:p>
        </p:txBody>
      </p:sp>
      <p:pic>
        <p:nvPicPr>
          <p:cNvPr id="1026" name="Picture 2" descr="C:\Users\sprat\Downloads\WhatsApp Image 2024-04-08 at 2.36.25 PM (5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042416"/>
            <a:ext cx="6626618" cy="37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488" y="1277368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• </a:t>
            </a:r>
            <a:r>
              <a:rPr lang="en-GB" dirty="0"/>
              <a:t>Provide a brief </a:t>
            </a:r>
            <a:r>
              <a:rPr lang="en-GB" dirty="0" smtClean="0"/>
              <a:t>over view of </a:t>
            </a:r>
            <a:r>
              <a:rPr lang="en-GB" dirty="0"/>
              <a:t>the </a:t>
            </a:r>
            <a:r>
              <a:rPr lang="en-GB" dirty="0" smtClean="0"/>
              <a:t>company's history</a:t>
            </a:r>
            <a:r>
              <a:rPr lang="en-GB" dirty="0"/>
              <a:t>, including its founding date, key </a:t>
            </a:r>
            <a:r>
              <a:rPr lang="en-GB" dirty="0" err="1" smtClean="0"/>
              <a:t>milest</a:t>
            </a:r>
            <a:r>
              <a:rPr lang="en-GB" dirty="0" smtClean="0"/>
              <a:t> </a:t>
            </a:r>
            <a:r>
              <a:rPr lang="en-GB" dirty="0" err="1" smtClean="0"/>
              <a:t>ones,and</a:t>
            </a:r>
            <a:r>
              <a:rPr lang="en-GB" dirty="0" smtClean="0"/>
              <a:t> </a:t>
            </a:r>
            <a:r>
              <a:rPr lang="en-GB" dirty="0"/>
              <a:t>the vision that drives its operations. </a:t>
            </a:r>
            <a:r>
              <a:rPr lang="en-GB" dirty="0" smtClean="0"/>
              <a:t>Communicate </a:t>
            </a:r>
            <a:r>
              <a:rPr lang="en-GB" dirty="0"/>
              <a:t>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smtClean="0"/>
              <a:t>founders , developers , designers , and customer </a:t>
            </a:r>
            <a:r>
              <a:rPr lang="en-GB" dirty="0" err="1" smtClean="0"/>
              <a:t>supportre</a:t>
            </a:r>
            <a:r>
              <a:rPr lang="en-GB" dirty="0" smtClean="0"/>
              <a:t> </a:t>
            </a:r>
            <a:r>
              <a:rPr lang="en-GB" dirty="0" err="1" smtClean="0"/>
              <a:t>presentatives</a:t>
            </a:r>
            <a:r>
              <a:rPr lang="en-GB" dirty="0" smtClean="0"/>
              <a:t> . Share </a:t>
            </a:r>
            <a:r>
              <a:rPr lang="en-GB" dirty="0"/>
              <a:t>brief bios or </a:t>
            </a:r>
            <a:r>
              <a:rPr lang="en-GB" dirty="0" smtClean="0"/>
              <a:t>profiles of </a:t>
            </a:r>
            <a:r>
              <a:rPr lang="en-GB" dirty="0"/>
              <a:t>team members, highlighting their expertise, passion for innovation, and dedication to delivering </a:t>
            </a:r>
            <a:r>
              <a:rPr lang="en-GB" dirty="0" smtClean="0"/>
              <a:t>exceptional service to </a:t>
            </a:r>
            <a:r>
              <a:rPr lang="en-GB" dirty="0"/>
              <a:t>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experiences</a:t>
            </a:r>
            <a:r>
              <a:rPr lang="en-GB" dirty="0" smtClean="0"/>
              <a:t>. Highlight </a:t>
            </a:r>
            <a:r>
              <a:rPr lang="en-GB" dirty="0"/>
              <a:t>real-life </a:t>
            </a:r>
            <a:r>
              <a:rPr lang="en-GB" dirty="0" smtClean="0"/>
              <a:t>examples of satisfied customers who </a:t>
            </a:r>
            <a:r>
              <a:rPr lang="en-GB" dirty="0"/>
              <a:t>have benefited from the convenience, ease of use, and reliability of the online bus reservation service. </a:t>
            </a:r>
            <a:r>
              <a:rPr lang="en-GB" dirty="0" smtClean="0"/>
              <a:t>Include 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2" y="81788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736" y="1384304"/>
            <a:ext cx="8491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About Us page contains the following </a:t>
            </a:r>
            <a:r>
              <a:rPr lang="en-GB" dirty="0" err="1" smtClean="0"/>
              <a:t>informations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• Provide a brief </a:t>
            </a:r>
            <a:r>
              <a:rPr lang="en-GB" dirty="0" err="1"/>
              <a:t>overviewof</a:t>
            </a:r>
            <a:r>
              <a:rPr lang="en-GB" dirty="0"/>
              <a:t> the </a:t>
            </a:r>
            <a:r>
              <a:rPr lang="en-GB" dirty="0" err="1"/>
              <a:t>company'shistory</a:t>
            </a:r>
            <a:r>
              <a:rPr lang="en-GB" dirty="0"/>
              <a:t>, including its founding date, key </a:t>
            </a:r>
            <a:r>
              <a:rPr lang="en-GB" dirty="0" err="1"/>
              <a:t>milestones,and</a:t>
            </a:r>
            <a:r>
              <a:rPr lang="en-GB" dirty="0"/>
              <a:t> the vision that drives its operations. Communicate the company's mission statement and core values, outlining its commitment to providing convenient, reliable, and affordable bus travel solutions to customers.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Introduce the team behind the online bus reservation platform, including key members such as </a:t>
            </a:r>
            <a:r>
              <a:rPr lang="en-GB" dirty="0" err="1"/>
              <a:t>founders,developers,designers,and</a:t>
            </a:r>
            <a:r>
              <a:rPr lang="en-GB" dirty="0"/>
              <a:t> </a:t>
            </a:r>
            <a:r>
              <a:rPr lang="en-GB" dirty="0" err="1"/>
              <a:t>customersupportrepresentatives.Share</a:t>
            </a:r>
            <a:r>
              <a:rPr lang="en-GB" dirty="0"/>
              <a:t> brief bios or </a:t>
            </a:r>
            <a:r>
              <a:rPr lang="en-GB" dirty="0" err="1"/>
              <a:t>profilesof</a:t>
            </a:r>
            <a:r>
              <a:rPr lang="en-GB" dirty="0"/>
              <a:t> team members, highlighting their expertise, passion for innovation, and dedication to delivering </a:t>
            </a:r>
            <a:r>
              <a:rPr lang="en-GB" dirty="0" err="1"/>
              <a:t>exceptionalserviceto</a:t>
            </a:r>
            <a:r>
              <a:rPr lang="en-GB" dirty="0"/>
              <a:t>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Showcase customer testimonials and success stories to demonstrate the positive impact of the </a:t>
            </a:r>
            <a:r>
              <a:rPr lang="en-GB" dirty="0" err="1"/>
              <a:t>platformon</a:t>
            </a:r>
            <a:r>
              <a:rPr lang="en-GB" dirty="0"/>
              <a:t> users' travel </a:t>
            </a:r>
            <a:r>
              <a:rPr lang="en-GB" dirty="0" err="1"/>
              <a:t>experiences.Highlight</a:t>
            </a:r>
            <a:r>
              <a:rPr lang="en-GB" dirty="0"/>
              <a:t> real-life </a:t>
            </a:r>
            <a:r>
              <a:rPr lang="en-GB" dirty="0" err="1"/>
              <a:t>examplesof</a:t>
            </a:r>
            <a:r>
              <a:rPr lang="en-GB" dirty="0"/>
              <a:t> </a:t>
            </a:r>
            <a:r>
              <a:rPr lang="en-GB" dirty="0" err="1"/>
              <a:t>satisfiedcustomerswho</a:t>
            </a:r>
            <a:r>
              <a:rPr lang="en-GB" dirty="0"/>
              <a:t> have benefited from the convenience, ease of use, and reliability of the online bus reservation service. </a:t>
            </a:r>
            <a:r>
              <a:rPr lang="en-GB" dirty="0" err="1"/>
              <a:t>Includequotes</a:t>
            </a:r>
            <a:r>
              <a:rPr lang="en-GB" dirty="0"/>
              <a:t>, </a:t>
            </a:r>
            <a:r>
              <a:rPr lang="en-GB" dirty="0" err="1"/>
              <a:t>photos,or</a:t>
            </a:r>
            <a:r>
              <a:rPr lang="en-GB" dirty="0"/>
              <a:t> videos to add authenticity and credibility to the testimonials.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72" y="1121665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departments page contains </a:t>
            </a:r>
            <a:r>
              <a:rPr lang="en-GB" dirty="0"/>
              <a:t>the following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• Operational Departments </a:t>
            </a:r>
            <a:r>
              <a:rPr lang="en-GB" dirty="0" err="1" smtClean="0"/>
              <a:t>Overview:Providean</a:t>
            </a:r>
            <a:r>
              <a:rPr lang="en-GB" dirty="0" smtClean="0"/>
              <a:t> overview of </a:t>
            </a:r>
            <a:r>
              <a:rPr lang="en-GB" dirty="0"/>
              <a:t>the operational departments within the organization, such as the </a:t>
            </a:r>
            <a:r>
              <a:rPr lang="en-GB" dirty="0" smtClean="0"/>
              <a:t>booking </a:t>
            </a:r>
            <a:r>
              <a:rPr lang="en-GB" dirty="0" err="1" smtClean="0"/>
              <a:t>department,customer</a:t>
            </a:r>
            <a:r>
              <a:rPr lang="en-GB" dirty="0" smtClean="0"/>
              <a:t> service </a:t>
            </a:r>
            <a:r>
              <a:rPr lang="en-GB" dirty="0"/>
              <a:t>department, and technical support department. Explain the role and responsibilities of each department in ensuring the </a:t>
            </a:r>
            <a:r>
              <a:rPr lang="en-GB" dirty="0" smtClean="0"/>
              <a:t>smooth operation of </a:t>
            </a:r>
            <a:r>
              <a:rPr lang="en-GB" dirty="0"/>
              <a:t>the online bus </a:t>
            </a:r>
            <a:r>
              <a:rPr lang="en-GB" dirty="0" smtClean="0"/>
              <a:t>reservation platform.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Team Members and </a:t>
            </a:r>
            <a:r>
              <a:rPr lang="en-GB" dirty="0" err="1" smtClean="0"/>
              <a:t>Roles:Highlight</a:t>
            </a:r>
            <a:r>
              <a:rPr lang="en-GB" dirty="0" smtClean="0"/>
              <a:t> </a:t>
            </a:r>
            <a:r>
              <a:rPr lang="en-GB" dirty="0"/>
              <a:t>the team </a:t>
            </a:r>
            <a:r>
              <a:rPr lang="en-GB" dirty="0" err="1"/>
              <a:t>membersassociatedwith</a:t>
            </a:r>
            <a:r>
              <a:rPr lang="en-GB" dirty="0"/>
              <a:t> each department, along with their </a:t>
            </a:r>
            <a:r>
              <a:rPr lang="en-GB" dirty="0" err="1" smtClean="0"/>
              <a:t>respectiveroles</a:t>
            </a:r>
            <a:r>
              <a:rPr lang="en-GB" dirty="0" smtClean="0"/>
              <a:t> </a:t>
            </a:r>
            <a:r>
              <a:rPr lang="en-GB" dirty="0"/>
              <a:t>and areas of </a:t>
            </a:r>
            <a:r>
              <a:rPr lang="en-GB" dirty="0" err="1"/>
              <a:t>expertise.This</a:t>
            </a:r>
            <a:r>
              <a:rPr lang="en-GB" dirty="0"/>
              <a:t> could include </a:t>
            </a:r>
            <a:r>
              <a:rPr lang="en-GB" dirty="0" smtClean="0"/>
              <a:t>department heads</a:t>
            </a:r>
            <a:r>
              <a:rPr lang="en-GB" dirty="0"/>
              <a:t>, managers, supervisors, and staff members responsible for executing day-to-day tasks and providing </a:t>
            </a:r>
            <a:r>
              <a:rPr lang="en-GB" dirty="0" smtClean="0"/>
              <a:t>support to </a:t>
            </a:r>
            <a:r>
              <a:rPr lang="en-GB" dirty="0" err="1"/>
              <a:t>customersand</a:t>
            </a:r>
            <a:r>
              <a:rPr lang="en-GB" dirty="0"/>
              <a:t> stakeholders.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• Collaboration and Communication </a:t>
            </a:r>
            <a:r>
              <a:rPr lang="en-GB" dirty="0" err="1" smtClean="0"/>
              <a:t>Channels:Describe</a:t>
            </a:r>
            <a:r>
              <a:rPr lang="en-GB" dirty="0" smtClean="0"/>
              <a:t> how </a:t>
            </a:r>
            <a:r>
              <a:rPr lang="en-GB" dirty="0" err="1" smtClean="0"/>
              <a:t>differentde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 smtClean="0"/>
              <a:t> </a:t>
            </a:r>
            <a:r>
              <a:rPr lang="en-GB" dirty="0"/>
              <a:t>collaborate and communicate with each other to achieve common goals and deliver </a:t>
            </a:r>
            <a:r>
              <a:rPr lang="en-GB" dirty="0" smtClean="0"/>
              <a:t>exceptional service </a:t>
            </a:r>
            <a:r>
              <a:rPr lang="en-GB" dirty="0"/>
              <a:t>to customers</a:t>
            </a:r>
            <a:r>
              <a:rPr lang="en-GB" dirty="0" smtClean="0"/>
              <a:t>. Highlight </a:t>
            </a:r>
            <a:r>
              <a:rPr lang="en-GB" dirty="0"/>
              <a:t>the </a:t>
            </a:r>
            <a:r>
              <a:rPr lang="en-GB" dirty="0" err="1" smtClean="0"/>
              <a:t>communicationc</a:t>
            </a:r>
            <a:r>
              <a:rPr lang="en-GB" dirty="0" smtClean="0"/>
              <a:t> </a:t>
            </a:r>
            <a:r>
              <a:rPr lang="en-GB" dirty="0" err="1" smtClean="0"/>
              <a:t>hannels</a:t>
            </a:r>
            <a:r>
              <a:rPr lang="en-GB" dirty="0" smtClean="0"/>
              <a:t> </a:t>
            </a:r>
            <a:r>
              <a:rPr lang="en-GB" dirty="0"/>
              <a:t>used, such as team </a:t>
            </a:r>
            <a:r>
              <a:rPr lang="en-GB" dirty="0" err="1"/>
              <a:t>meetings,project</a:t>
            </a:r>
            <a:r>
              <a:rPr lang="en-GB" dirty="0"/>
              <a:t> </a:t>
            </a:r>
            <a:r>
              <a:rPr lang="en-GB" dirty="0" smtClean="0"/>
              <a:t>manage </a:t>
            </a:r>
            <a:r>
              <a:rPr lang="en-GB" dirty="0" err="1" smtClean="0"/>
              <a:t>menttools</a:t>
            </a:r>
            <a:r>
              <a:rPr lang="en-GB" dirty="0"/>
              <a:t>, and internal messaging </a:t>
            </a:r>
            <a:r>
              <a:rPr lang="en-GB" dirty="0" smtClean="0"/>
              <a:t>platforms ,</a:t>
            </a:r>
            <a:r>
              <a:rPr lang="en-GB" dirty="0"/>
              <a:t>to facilitate seamless </a:t>
            </a:r>
            <a:r>
              <a:rPr lang="en-GB" dirty="0" smtClean="0"/>
              <a:t>coordination and information sharing </a:t>
            </a:r>
            <a:r>
              <a:rPr lang="en-GB" dirty="0" err="1" smtClean="0"/>
              <a:t>acrossde</a:t>
            </a:r>
            <a:r>
              <a:rPr lang="en-GB" dirty="0" smtClean="0"/>
              <a:t> </a:t>
            </a:r>
            <a:r>
              <a:rPr lang="en-GB" dirty="0" err="1" smtClean="0"/>
              <a:t>partments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21" y="633984"/>
            <a:ext cx="7886430" cy="1007215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440030"/>
            <a:ext cx="67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</a:t>
            </a:r>
            <a:r>
              <a:rPr lang="en-GB" dirty="0"/>
              <a:t> </a:t>
            </a:r>
            <a:r>
              <a:rPr lang="en-GB" dirty="0" err="1" smtClean="0"/>
              <a:t>Development:Consider</a:t>
            </a:r>
            <a:r>
              <a:rPr lang="en-GB" dirty="0" smtClean="0"/>
              <a:t> developing a mobile app </a:t>
            </a:r>
            <a:r>
              <a:rPr lang="en-GB" dirty="0"/>
              <a:t>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smtClean="0"/>
              <a:t>prefer to </a:t>
            </a:r>
            <a:r>
              <a:rPr lang="en-GB" dirty="0" err="1"/>
              <a:t>booktickets</a:t>
            </a:r>
            <a:r>
              <a:rPr lang="en-GB" dirty="0"/>
              <a:t> and manage reservations on their smartphones or tablets. The app could offer additional features </a:t>
            </a:r>
            <a:r>
              <a:rPr lang="en-GB" dirty="0" err="1"/>
              <a:t>suchas</a:t>
            </a:r>
            <a:r>
              <a:rPr lang="en-GB" dirty="0"/>
              <a:t> push notifications for </a:t>
            </a:r>
            <a:r>
              <a:rPr lang="en-GB" dirty="0" err="1"/>
              <a:t>bookingupdates,GPS</a:t>
            </a:r>
            <a:r>
              <a:rPr lang="en-GB" dirty="0"/>
              <a:t> tracking of buses in real-time, and seamless integration with mobile payment options for enhanced convenience and accessibility.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</a:t>
            </a:r>
            <a:r>
              <a:rPr lang="en-GB" dirty="0" err="1" smtClean="0"/>
              <a:t>promotions,and</a:t>
            </a:r>
            <a:r>
              <a:rPr lang="en-GB" dirty="0" smtClean="0"/>
              <a:t> tailored </a:t>
            </a:r>
            <a:r>
              <a:rPr lang="en-GB" dirty="0"/>
              <a:t>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/>
              <a:t>conversionrates</a:t>
            </a:r>
            <a:r>
              <a:rPr lang="en-GB" dirty="0"/>
              <a:t> on the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5840" y="1281535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 smtClean="0"/>
              <a:t>MobileAppDevelopment:Consider</a:t>
            </a:r>
            <a:r>
              <a:rPr lang="en-GB" dirty="0" smtClean="0"/>
              <a:t> </a:t>
            </a:r>
            <a:r>
              <a:rPr lang="en-GB" dirty="0" err="1" smtClean="0"/>
              <a:t>developinga</a:t>
            </a:r>
            <a:r>
              <a:rPr lang="en-GB" dirty="0" smtClean="0"/>
              <a:t> </a:t>
            </a:r>
            <a:r>
              <a:rPr lang="en-GB" dirty="0" err="1"/>
              <a:t>mobileapp</a:t>
            </a:r>
            <a:r>
              <a:rPr lang="en-GB" dirty="0"/>
              <a:t> version of the online bus </a:t>
            </a:r>
            <a:r>
              <a:rPr lang="en-GB" dirty="0" smtClean="0"/>
              <a:t>reservation </a:t>
            </a:r>
            <a:r>
              <a:rPr lang="en-GB" dirty="0" err="1" smtClean="0"/>
              <a:t>platformto</a:t>
            </a:r>
            <a:r>
              <a:rPr lang="en-GB" dirty="0" smtClean="0"/>
              <a:t> cater to </a:t>
            </a:r>
            <a:r>
              <a:rPr lang="en-GB" dirty="0"/>
              <a:t>users who </a:t>
            </a:r>
            <a:r>
              <a:rPr lang="en-GB" dirty="0" err="1"/>
              <a:t>preferto</a:t>
            </a:r>
            <a:r>
              <a:rPr lang="en-GB" dirty="0"/>
              <a:t> </a:t>
            </a:r>
            <a:r>
              <a:rPr lang="en-GB" dirty="0" smtClean="0"/>
              <a:t>book tickets </a:t>
            </a:r>
            <a:r>
              <a:rPr lang="en-GB" dirty="0"/>
              <a:t>and manage reservations on their smartphones or tablets. The app could offer additional features </a:t>
            </a:r>
            <a:r>
              <a:rPr lang="en-GB" dirty="0" smtClean="0"/>
              <a:t>such as </a:t>
            </a:r>
            <a:r>
              <a:rPr lang="en-GB" dirty="0"/>
              <a:t>push notifications for </a:t>
            </a:r>
            <a:r>
              <a:rPr lang="en-GB" dirty="0" smtClean="0"/>
              <a:t>booking </a:t>
            </a:r>
            <a:r>
              <a:rPr lang="en-GB" dirty="0" err="1" smtClean="0"/>
              <a:t>updates,GPS</a:t>
            </a:r>
            <a:r>
              <a:rPr lang="en-GB" dirty="0" smtClean="0"/>
              <a:t> </a:t>
            </a:r>
            <a:r>
              <a:rPr lang="en-GB" dirty="0"/>
              <a:t>tracking of buses in real-time, and seamless integration with mobile payment options for enhanced convenience and </a:t>
            </a:r>
            <a:r>
              <a:rPr lang="en-GB" dirty="0" smtClean="0"/>
              <a:t>accessibility </a:t>
            </a:r>
          </a:p>
          <a:p>
            <a:r>
              <a:rPr lang="en-GB" dirty="0" smtClean="0"/>
              <a:t>. </a:t>
            </a:r>
            <a:r>
              <a:rPr lang="en-GB" dirty="0"/>
              <a:t>• Advanced Analytics and Personalization: Implement advanced analytics and machine learning algorithms to </a:t>
            </a:r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, preferences, and booking patterns. Use this data to personalize the user experience by offering targeted </a:t>
            </a:r>
            <a:r>
              <a:rPr lang="en-GB" dirty="0" smtClean="0"/>
              <a:t>recommendations , customized  </a:t>
            </a:r>
            <a:r>
              <a:rPr lang="en-GB" dirty="0" err="1" smtClean="0"/>
              <a:t>promotions,and</a:t>
            </a:r>
            <a:r>
              <a:rPr lang="en-GB" dirty="0" smtClean="0"/>
              <a:t> </a:t>
            </a:r>
            <a:r>
              <a:rPr lang="en-GB" dirty="0"/>
              <a:t>tailored travel suggestions </a:t>
            </a:r>
            <a:r>
              <a:rPr lang="en-GB" dirty="0" err="1"/>
              <a:t>basedon</a:t>
            </a:r>
            <a:r>
              <a:rPr lang="en-GB" dirty="0"/>
              <a:t> individual preferences and past booking history. This could help increase user </a:t>
            </a:r>
            <a:r>
              <a:rPr lang="en-GB" dirty="0" err="1"/>
              <a:t>engagement,loyalty</a:t>
            </a:r>
            <a:r>
              <a:rPr lang="en-GB" dirty="0"/>
              <a:t>, and </a:t>
            </a:r>
            <a:r>
              <a:rPr lang="en-GB" dirty="0" err="1" smtClean="0"/>
              <a:t>conversi</a:t>
            </a:r>
            <a:r>
              <a:rPr lang="en-GB" dirty="0" smtClean="0"/>
              <a:t> on rates </a:t>
            </a:r>
            <a:r>
              <a:rPr lang="en-GB" dirty="0"/>
              <a:t>on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01747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Achievements and Milestones : </a:t>
            </a:r>
            <a:r>
              <a:rPr lang="en-GB" dirty="0" err="1" smtClean="0"/>
              <a:t>Reflectonthe</a:t>
            </a:r>
            <a:r>
              <a:rPr lang="en-GB" dirty="0" smtClean="0"/>
              <a:t> </a:t>
            </a:r>
            <a:r>
              <a:rPr lang="en-GB" dirty="0"/>
              <a:t>achievements and milestones reached throughout the project development lifecycle. Highlight key accomplishments, such as the </a:t>
            </a:r>
            <a:r>
              <a:rPr lang="en-GB" dirty="0" smtClean="0"/>
              <a:t>success full implementation of core features</a:t>
            </a:r>
            <a:r>
              <a:rPr lang="en-GB" dirty="0"/>
              <a:t>, integration with payment gateways, and </a:t>
            </a:r>
            <a:r>
              <a:rPr lang="en-GB" dirty="0" smtClean="0"/>
              <a:t>deployment to </a:t>
            </a:r>
            <a:r>
              <a:rPr lang="en-GB" dirty="0"/>
              <a:t>a </a:t>
            </a:r>
            <a:r>
              <a:rPr lang="en-GB" dirty="0" smtClean="0"/>
              <a:t>production environment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Feedback and Impact: Discuss the feedback received from users during beta testing or </a:t>
            </a:r>
            <a:r>
              <a:rPr lang="en-GB" dirty="0" smtClean="0"/>
              <a:t>post-launch surveys . Summarize the </a:t>
            </a:r>
            <a:r>
              <a:rPr lang="en-GB" dirty="0"/>
              <a:t>overall user </a:t>
            </a:r>
            <a:r>
              <a:rPr lang="en-GB" dirty="0" smtClean="0"/>
              <a:t>experience and </a:t>
            </a:r>
            <a:r>
              <a:rPr lang="en-GB" dirty="0"/>
              <a:t>satisfaction with the platform, including any areas </a:t>
            </a:r>
            <a:r>
              <a:rPr lang="en-GB" dirty="0" smtClean="0"/>
              <a:t>for improvement </a:t>
            </a:r>
            <a:r>
              <a:rPr lang="en-GB" dirty="0" err="1" smtClean="0"/>
              <a:t>identifiedc</a:t>
            </a:r>
            <a:r>
              <a:rPr lang="en-GB" dirty="0" smtClean="0"/>
              <a:t> by users . Additionally</a:t>
            </a:r>
            <a:r>
              <a:rPr lang="en-GB" dirty="0"/>
              <a:t>, </a:t>
            </a:r>
            <a:r>
              <a:rPr lang="en-GB" dirty="0" err="1"/>
              <a:t>analyze</a:t>
            </a:r>
            <a:r>
              <a:rPr lang="en-GB" dirty="0"/>
              <a:t> the impact of the project on facilitating convenient and efficient bus travel </a:t>
            </a:r>
            <a:r>
              <a:rPr lang="en-GB" dirty="0" smtClean="0"/>
              <a:t>booking for </a:t>
            </a:r>
            <a:r>
              <a:rPr lang="en-GB" dirty="0"/>
              <a:t>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36" y="1129145"/>
            <a:ext cx="78481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smtClean="0"/>
              <a:t>Purpose : The project  aims </a:t>
            </a:r>
            <a:r>
              <a:rPr lang="en-GB" dirty="0"/>
              <a:t>to </a:t>
            </a:r>
            <a:r>
              <a:rPr lang="en-GB" dirty="0" smtClean="0"/>
              <a:t>develop a </a:t>
            </a:r>
            <a:r>
              <a:rPr lang="en-GB" dirty="0"/>
              <a:t>web-based </a:t>
            </a:r>
            <a:r>
              <a:rPr lang="en-GB" dirty="0" smtClean="0"/>
              <a:t>platform that </a:t>
            </a:r>
            <a:r>
              <a:rPr lang="en-GB" dirty="0"/>
              <a:t>allows users to easily search for available bus routes, select seats, and make reservations online, providing a convenient and </a:t>
            </a:r>
            <a:r>
              <a:rPr lang="en-GB" dirty="0" smtClean="0"/>
              <a:t>efficient way </a:t>
            </a:r>
            <a:r>
              <a:rPr lang="en-GB" dirty="0"/>
              <a:t>to plan and </a:t>
            </a:r>
            <a:r>
              <a:rPr lang="en-GB" dirty="0" smtClean="0"/>
              <a:t>book bus </a:t>
            </a:r>
            <a:r>
              <a:rPr lang="en-GB" dirty="0"/>
              <a:t>travel. </a:t>
            </a:r>
            <a:r>
              <a:rPr lang="en-GB" dirty="0" smtClean="0"/>
              <a:t> </a:t>
            </a:r>
          </a:p>
          <a:p>
            <a:r>
              <a:rPr lang="en-GB" dirty="0" smtClean="0"/>
              <a:t>• </a:t>
            </a:r>
            <a:r>
              <a:rPr lang="en-GB" dirty="0"/>
              <a:t>Features: The system will include features such as user authentication, bus management (including routes, schedules, and availability), a </a:t>
            </a:r>
            <a:r>
              <a:rPr lang="en-GB" dirty="0" smtClean="0"/>
              <a:t>reservation system </a:t>
            </a:r>
            <a:r>
              <a:rPr lang="en-GB" dirty="0"/>
              <a:t>with seat </a:t>
            </a:r>
            <a:r>
              <a:rPr lang="en-GB" dirty="0" smtClean="0"/>
              <a:t>selection and </a:t>
            </a:r>
            <a:r>
              <a:rPr lang="en-GB" dirty="0"/>
              <a:t>also cancelling the </a:t>
            </a:r>
            <a:r>
              <a:rPr lang="en-GB" dirty="0" smtClean="0"/>
              <a:t>booked buses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Technology Stack: Built using Python and the </a:t>
            </a:r>
            <a:r>
              <a:rPr lang="en-GB" dirty="0" err="1"/>
              <a:t>Django</a:t>
            </a:r>
            <a:r>
              <a:rPr lang="en-GB" dirty="0"/>
              <a:t> web framework, the project utilizes </a:t>
            </a:r>
            <a:r>
              <a:rPr lang="en-GB" dirty="0" err="1"/>
              <a:t>Django’s</a:t>
            </a:r>
            <a:r>
              <a:rPr lang="en-GB" dirty="0"/>
              <a:t> built-in authentication </a:t>
            </a:r>
            <a:r>
              <a:rPr lang="en-GB" dirty="0" smtClean="0"/>
              <a:t>system for </a:t>
            </a:r>
            <a:r>
              <a:rPr lang="en-GB" dirty="0"/>
              <a:t>user </a:t>
            </a:r>
            <a:r>
              <a:rPr lang="en-GB" dirty="0" smtClean="0"/>
              <a:t>management , and </a:t>
            </a:r>
            <a:r>
              <a:rPr lang="en-GB" dirty="0"/>
              <a:t>integration with third-party payment gateways for </a:t>
            </a:r>
            <a:r>
              <a:rPr lang="en-GB" dirty="0" smtClean="0"/>
              <a:t>secure transactions.</a:t>
            </a:r>
          </a:p>
          <a:p>
            <a:r>
              <a:rPr lang="en-GB" dirty="0" smtClean="0"/>
              <a:t> </a:t>
            </a:r>
            <a:r>
              <a:rPr lang="en-GB" dirty="0"/>
              <a:t>• Objective: By creating an intuitive and user-friendly interface, the project aims to streamline the bus </a:t>
            </a:r>
            <a:r>
              <a:rPr lang="en-GB" dirty="0" smtClean="0"/>
              <a:t>reservation process , enhancing </a:t>
            </a:r>
            <a:r>
              <a:rPr lang="en-GB" dirty="0"/>
              <a:t>the overall experience for both passengers and bus operators while </a:t>
            </a:r>
            <a:r>
              <a:rPr lang="en-GB" dirty="0" smtClean="0"/>
              <a:t>providing a </a:t>
            </a:r>
            <a:r>
              <a:rPr lang="en-GB" dirty="0"/>
              <a:t>robust and </a:t>
            </a:r>
            <a:r>
              <a:rPr lang="en-GB" dirty="0" smtClean="0"/>
              <a:t>scalable solution </a:t>
            </a:r>
            <a:r>
              <a:rPr lang="en-GB" dirty="0"/>
              <a:t>for managing bus reservations online.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89502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99617"/>
            <a:ext cx="85625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• Inefficient Booking Process: Currently, there is a lack of efficient and user-friendly platforms for booking bus tickets online. Existing </a:t>
            </a:r>
            <a:r>
              <a:rPr lang="en-GB" dirty="0" smtClean="0"/>
              <a:t>systems may suffer from </a:t>
            </a:r>
            <a:r>
              <a:rPr lang="en-GB" dirty="0"/>
              <a:t>complicated </a:t>
            </a:r>
            <a:r>
              <a:rPr lang="en-GB" dirty="0" smtClean="0"/>
              <a:t>interfaces , limited </a:t>
            </a:r>
            <a:r>
              <a:rPr lang="en-GB" dirty="0"/>
              <a:t>availability information, or lack of integration with payment gateways, leading to frustration and inconvenience for users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Manual Management for Bus Operators: Bus operator soften rely </a:t>
            </a:r>
            <a:r>
              <a:rPr lang="en-GB" dirty="0"/>
              <a:t>on manual processes for managing routes, schedules, and reservations, leading to inefficiencies, errors, and difficulties in maintaining up-to-date information. There is a need for a centralized, automated system that enables bus operators to efficiently manage their services and </a:t>
            </a:r>
            <a:r>
              <a:rPr lang="en-GB" dirty="0" smtClean="0"/>
              <a:t>improve overall </a:t>
            </a:r>
            <a:r>
              <a:rPr lang="en-GB" dirty="0"/>
              <a:t>operations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Lack </a:t>
            </a:r>
            <a:r>
              <a:rPr lang="en-GB" dirty="0" smtClean="0"/>
              <a:t>of Real-Time Updates : Users may </a:t>
            </a:r>
            <a:r>
              <a:rPr lang="en-GB" dirty="0"/>
              <a:t>face challenges in obtaining real-time updates on bus availability, schedules, and </a:t>
            </a:r>
            <a:r>
              <a:rPr lang="en-GB" dirty="0" smtClean="0"/>
              <a:t>reservations</a:t>
            </a:r>
            <a:r>
              <a:rPr lang="en-GB" dirty="0"/>
              <a:t>, resulting in uncertainty and inconvenience when planning their travel. A solution is required to provide accurate and timely information to </a:t>
            </a:r>
            <a:r>
              <a:rPr lang="en-GB" dirty="0" smtClean="0"/>
              <a:t>users , enhancing </a:t>
            </a:r>
            <a:r>
              <a:rPr lang="en-GB" dirty="0"/>
              <a:t>their </a:t>
            </a:r>
            <a:r>
              <a:rPr lang="en-GB" dirty="0" smtClean="0"/>
              <a:t>experience and </a:t>
            </a:r>
            <a:r>
              <a:rPr lang="en-GB" dirty="0"/>
              <a:t>facilitating </a:t>
            </a:r>
            <a:r>
              <a:rPr lang="en-GB" dirty="0" smtClean="0"/>
              <a:t>smoother travel </a:t>
            </a:r>
            <a:r>
              <a:rPr lang="en-GB" dirty="0"/>
              <a:t>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01747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Booking Buses </a:t>
            </a:r>
            <a:r>
              <a:rPr lang="en-GB" dirty="0" err="1" smtClean="0"/>
              <a:t>MadeEasy:We'recreatinga</a:t>
            </a:r>
            <a:r>
              <a:rPr lang="en-GB" dirty="0" smtClean="0"/>
              <a:t> website where </a:t>
            </a:r>
            <a:r>
              <a:rPr lang="en-GB" dirty="0"/>
              <a:t>you can easily find and book bus tickets online. No more standing in long lines or </a:t>
            </a:r>
            <a:r>
              <a:rPr lang="en-GB" dirty="0" smtClean="0"/>
              <a:t>struggling with confusing websites</a:t>
            </a:r>
            <a:r>
              <a:rPr lang="en-GB" dirty="0"/>
              <a:t>. </a:t>
            </a:r>
            <a:r>
              <a:rPr lang="en-GB" dirty="0" smtClean="0"/>
              <a:t>Just a few clicks ,and </a:t>
            </a:r>
            <a:r>
              <a:rPr lang="en-GB" dirty="0"/>
              <a:t>you're all </a:t>
            </a:r>
            <a:r>
              <a:rPr lang="en-GB" dirty="0" err="1" smtClean="0"/>
              <a:t>setforv</a:t>
            </a:r>
            <a:r>
              <a:rPr lang="en-GB" dirty="0" smtClean="0"/>
              <a:t> your journey!</a:t>
            </a:r>
          </a:p>
          <a:p>
            <a:r>
              <a:rPr lang="en-GB" dirty="0" smtClean="0"/>
              <a:t> </a:t>
            </a:r>
            <a:r>
              <a:rPr lang="en-GB" dirty="0"/>
              <a:t>• Hassle-Free </a:t>
            </a:r>
            <a:r>
              <a:rPr lang="en-GB" dirty="0" smtClean="0"/>
              <a:t>Travel Planning : </a:t>
            </a:r>
            <a:r>
              <a:rPr lang="en-GB" dirty="0" err="1" smtClean="0"/>
              <a:t>vOur</a:t>
            </a:r>
            <a:r>
              <a:rPr lang="en-GB" dirty="0" smtClean="0"/>
              <a:t> platform will </a:t>
            </a:r>
            <a:r>
              <a:rPr lang="en-GB" dirty="0"/>
              <a:t>let you check bus routes, pick your seats, and pay securely online. Say goodbye to last-minute worries about finding a seat or </a:t>
            </a:r>
            <a:r>
              <a:rPr lang="en-GB" dirty="0" smtClean="0"/>
              <a:t>missing out </a:t>
            </a:r>
            <a:r>
              <a:rPr lang="en-GB" dirty="0"/>
              <a:t>on your </a:t>
            </a:r>
            <a:r>
              <a:rPr lang="en-GB" dirty="0" smtClean="0"/>
              <a:t>preferred bus </a:t>
            </a:r>
            <a:r>
              <a:rPr lang="en-GB" dirty="0"/>
              <a:t>– we've got you covered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Convenient for Bus Operators Too: Bus operators will </a:t>
            </a:r>
            <a:r>
              <a:rPr lang="en-GB" dirty="0"/>
              <a:t>have an easy time managing their services with our system. They can update schedules, track bookings, and keep everything running </a:t>
            </a:r>
            <a:r>
              <a:rPr lang="en-GB" dirty="0" smtClean="0"/>
              <a:t>smoothly ,</a:t>
            </a:r>
            <a:r>
              <a:rPr lang="en-GB" dirty="0"/>
              <a:t>making travel </a:t>
            </a:r>
            <a:r>
              <a:rPr lang="en-GB" dirty="0" smtClean="0"/>
              <a:t>hassle-free </a:t>
            </a:r>
            <a:r>
              <a:rPr lang="en-GB" dirty="0" err="1" smtClean="0"/>
              <a:t>foreveryone</a:t>
            </a:r>
            <a:r>
              <a:rPr lang="en-GB" dirty="0" smtClean="0"/>
              <a:t> </a:t>
            </a:r>
            <a:r>
              <a:rPr lang="en-GB" dirty="0"/>
              <a:t>involved.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096" y="1054491"/>
            <a:ext cx="6083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Our Project provides the solution to the problems in Bus Ticket Booking in a simplified and efficient way . Our </a:t>
            </a:r>
            <a:r>
              <a:rPr lang="en-GB" dirty="0" smtClean="0"/>
              <a:t>web </a:t>
            </a:r>
            <a:r>
              <a:rPr lang="en-GB" dirty="0" err="1" smtClean="0"/>
              <a:t>sitet</a:t>
            </a:r>
            <a:r>
              <a:rPr lang="en-GB" dirty="0" smtClean="0"/>
              <a:t> </a:t>
            </a:r>
            <a:r>
              <a:rPr lang="en-GB" dirty="0"/>
              <a:t>contains the following features that will make the Bus Booking process very easier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User-Friendly Interface: Develop a clean and intuitive user interface for the website, allowing users to easily search for bus routes, view available </a:t>
            </a:r>
            <a:r>
              <a:rPr lang="en-GB" dirty="0" smtClean="0"/>
              <a:t>schedules ,  and </a:t>
            </a:r>
            <a:r>
              <a:rPr lang="en-GB" dirty="0"/>
              <a:t>select </a:t>
            </a:r>
            <a:r>
              <a:rPr lang="en-GB" dirty="0" smtClean="0"/>
              <a:t>seats based </a:t>
            </a:r>
            <a:r>
              <a:rPr lang="en-GB" dirty="0"/>
              <a:t>on their </a:t>
            </a:r>
            <a:r>
              <a:rPr lang="en-GB" dirty="0" smtClean="0"/>
              <a:t>preferences .</a:t>
            </a:r>
            <a:r>
              <a:rPr lang="en-GB" dirty="0"/>
              <a:t>The </a:t>
            </a:r>
            <a:r>
              <a:rPr lang="en-GB" dirty="0" smtClean="0"/>
              <a:t>interface  should </a:t>
            </a:r>
            <a:r>
              <a:rPr lang="en-GB" dirty="0"/>
              <a:t>be </a:t>
            </a:r>
            <a:r>
              <a:rPr lang="en-GB" dirty="0" smtClean="0"/>
              <a:t>responsive and </a:t>
            </a:r>
            <a:r>
              <a:rPr lang="en-GB" dirty="0"/>
              <a:t>accessible across </a:t>
            </a:r>
            <a:r>
              <a:rPr lang="en-GB" dirty="0" smtClean="0"/>
              <a:t>different devices.</a:t>
            </a:r>
          </a:p>
          <a:p>
            <a:r>
              <a:rPr lang="en-GB" dirty="0" smtClean="0"/>
              <a:t> </a:t>
            </a:r>
            <a:r>
              <a:rPr lang="en-GB" dirty="0"/>
              <a:t>• Comprehensive Bus Database: Create a comprehensive database to store information about </a:t>
            </a:r>
            <a:r>
              <a:rPr lang="en-GB" dirty="0" err="1"/>
              <a:t>buses,routes</a:t>
            </a:r>
            <a:r>
              <a:rPr lang="en-GB" dirty="0"/>
              <a:t>, </a:t>
            </a:r>
            <a:r>
              <a:rPr lang="en-GB" dirty="0" err="1"/>
              <a:t>schedules,seat</a:t>
            </a:r>
            <a:r>
              <a:rPr lang="en-GB" dirty="0"/>
              <a:t> availability, and </a:t>
            </a:r>
            <a:r>
              <a:rPr lang="en-GB" dirty="0" err="1"/>
              <a:t>pricing.This</a:t>
            </a:r>
            <a:r>
              <a:rPr lang="en-GB" dirty="0"/>
              <a:t> database will serve as the backbone of the system, enabling </a:t>
            </a:r>
            <a:r>
              <a:rPr lang="en-GB" dirty="0" smtClean="0"/>
              <a:t>efficient retrieval </a:t>
            </a:r>
            <a:r>
              <a:rPr lang="en-GB" dirty="0"/>
              <a:t>and management of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• User Authentication and Profiles: Implement a user authentication system to allow users to create accounts, log in securely, and manage their profiles. Users should be able to view their </a:t>
            </a:r>
            <a:r>
              <a:rPr lang="en-GB" dirty="0" smtClean="0"/>
              <a:t>booking history</a:t>
            </a:r>
            <a:r>
              <a:rPr lang="en-GB" dirty="0"/>
              <a:t>, update personal </a:t>
            </a:r>
            <a:r>
              <a:rPr lang="en-GB" dirty="0" err="1"/>
              <a:t>information,and</a:t>
            </a:r>
            <a:r>
              <a:rPr lang="en-GB" dirty="0"/>
              <a:t> manage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685" y="909393"/>
            <a:ext cx="66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Bus </a:t>
            </a:r>
            <a:r>
              <a:rPr lang="en-GB" dirty="0" smtClean="0"/>
              <a:t>Management Dashboard : Provide bus operators with </a:t>
            </a:r>
            <a:r>
              <a:rPr lang="en-GB" dirty="0"/>
              <a:t>a </a:t>
            </a:r>
            <a:r>
              <a:rPr lang="en-GB" dirty="0" smtClean="0"/>
              <a:t>dedicated dashboard to </a:t>
            </a:r>
            <a:r>
              <a:rPr lang="en-GB" dirty="0"/>
              <a:t>manage their services. This dashboard will allow operators to add new buses, update routes and </a:t>
            </a:r>
            <a:r>
              <a:rPr lang="en-GB" dirty="0" smtClean="0"/>
              <a:t>schedules , manage seat </a:t>
            </a:r>
            <a:r>
              <a:rPr lang="en-GB" dirty="0"/>
              <a:t>availability, and track bookings </a:t>
            </a:r>
            <a:r>
              <a:rPr lang="en-GB" dirty="0" smtClean="0"/>
              <a:t>in real-time.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Dynamic Seat Selection : Implement a </a:t>
            </a:r>
            <a:r>
              <a:rPr lang="en-GB" dirty="0"/>
              <a:t>dynamic seat </a:t>
            </a:r>
            <a:r>
              <a:rPr lang="en-GB" dirty="0" smtClean="0"/>
              <a:t>selection feature that </a:t>
            </a:r>
            <a:r>
              <a:rPr lang="en-GB" dirty="0"/>
              <a:t>allows users to view and select available seats on the bus. Users should be able to see which seats are already </a:t>
            </a:r>
            <a:r>
              <a:rPr lang="en-GB" dirty="0" smtClean="0"/>
              <a:t>booked and choose their preferred seating arrangement.</a:t>
            </a:r>
          </a:p>
          <a:p>
            <a:r>
              <a:rPr lang="en-GB" dirty="0" smtClean="0"/>
              <a:t> </a:t>
            </a:r>
            <a:r>
              <a:rPr lang="en-GB" dirty="0"/>
              <a:t>• </a:t>
            </a:r>
            <a:r>
              <a:rPr lang="en-GB" dirty="0" smtClean="0"/>
              <a:t>Real-Time Availability Updates: Ensure that </a:t>
            </a:r>
            <a:r>
              <a:rPr lang="en-GB" dirty="0"/>
              <a:t>seat availability </a:t>
            </a:r>
            <a:r>
              <a:rPr lang="en-GB" dirty="0" smtClean="0"/>
              <a:t>information is </a:t>
            </a:r>
            <a:r>
              <a:rPr lang="en-GB" dirty="0"/>
              <a:t>updated in real-time to provide users with accurate and up-to-date information. This will prevent overbooking and </a:t>
            </a:r>
            <a:r>
              <a:rPr lang="en-GB" dirty="0" smtClean="0"/>
              <a:t>reduce the </a:t>
            </a:r>
            <a:r>
              <a:rPr lang="en-GB" dirty="0"/>
              <a:t>likelihood of </a:t>
            </a:r>
            <a:r>
              <a:rPr lang="en-GB" dirty="0" smtClean="0"/>
              <a:t>conflicts during </a:t>
            </a:r>
            <a:r>
              <a:rPr lang="en-GB" dirty="0"/>
              <a:t>the </a:t>
            </a:r>
            <a:r>
              <a:rPr lang="en-GB" dirty="0" smtClean="0"/>
              <a:t>reservation process.</a:t>
            </a:r>
          </a:p>
          <a:p>
            <a:r>
              <a:rPr lang="en-GB" dirty="0" smtClean="0"/>
              <a:t> </a:t>
            </a:r>
            <a:r>
              <a:rPr lang="en-GB" dirty="0"/>
              <a:t>• Secure Payment Integration: Integrate a secure payment gateway to facilitate online transactions for bus </a:t>
            </a:r>
            <a:r>
              <a:rPr lang="en-GB" dirty="0" smtClean="0"/>
              <a:t>reservations . Users </a:t>
            </a:r>
            <a:r>
              <a:rPr lang="en-GB" dirty="0"/>
              <a:t>should be able to pay using various payment methods, such as credit/debit cards</a:t>
            </a:r>
            <a:r>
              <a:rPr lang="en-GB" dirty="0" smtClean="0"/>
              <a:t>, mobile wallets</a:t>
            </a:r>
            <a:r>
              <a:rPr lang="en-GB" dirty="0"/>
              <a:t>, or net banking, with confidence in the </a:t>
            </a:r>
            <a:r>
              <a:rPr lang="en-GB" dirty="0" smtClean="0"/>
              <a:t>security of </a:t>
            </a:r>
            <a:r>
              <a:rPr lang="en-GB" dirty="0"/>
              <a:t>their </a:t>
            </a:r>
            <a:r>
              <a:rPr lang="en-GB" dirty="0" smtClean="0"/>
              <a:t>personal and </a:t>
            </a:r>
            <a:r>
              <a:rPr lang="en-GB" dirty="0"/>
              <a:t>financial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5520" y="539907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MODELLING: • </a:t>
            </a:r>
            <a:r>
              <a:rPr lang="en-GB" dirty="0" smtClean="0"/>
              <a:t>Database </a:t>
            </a:r>
            <a:r>
              <a:rPr lang="en-GB" dirty="0" err="1" smtClean="0"/>
              <a:t>Modeling:Utilize</a:t>
            </a:r>
            <a:r>
              <a:rPr lang="en-GB" dirty="0" smtClean="0"/>
              <a:t> </a:t>
            </a:r>
            <a:r>
              <a:rPr lang="en-GB" dirty="0" err="1" smtClean="0"/>
              <a:t>Django's</a:t>
            </a:r>
            <a:r>
              <a:rPr lang="en-GB" dirty="0" smtClean="0"/>
              <a:t> </a:t>
            </a:r>
            <a:r>
              <a:rPr lang="en-GB" dirty="0" err="1" smtClean="0"/>
              <a:t>ORMto</a:t>
            </a:r>
            <a:r>
              <a:rPr lang="en-GB" dirty="0" smtClean="0"/>
              <a:t> design and implement</a:t>
            </a:r>
          </a:p>
          <a:p>
            <a:r>
              <a:rPr lang="en-GB" dirty="0" smtClean="0"/>
              <a:t>the </a:t>
            </a:r>
            <a:r>
              <a:rPr lang="en-GB" dirty="0"/>
              <a:t>database schema for the project. Define models for buses, routes, schedules, reservations, users, and any other relevant </a:t>
            </a:r>
            <a:r>
              <a:rPr lang="en-GB" dirty="0" smtClean="0"/>
              <a:t>entities . Establish appropriate relationships between these models </a:t>
            </a:r>
            <a:r>
              <a:rPr lang="en-GB" dirty="0"/>
              <a:t>(such as </a:t>
            </a:r>
            <a:r>
              <a:rPr lang="en-GB" dirty="0" smtClean="0"/>
              <a:t>one-to-man </a:t>
            </a:r>
            <a:r>
              <a:rPr lang="en-GB" dirty="0" err="1" smtClean="0"/>
              <a:t>yor</a:t>
            </a:r>
            <a:r>
              <a:rPr lang="en-GB" dirty="0" smtClean="0"/>
              <a:t> </a:t>
            </a:r>
            <a:r>
              <a:rPr lang="en-GB" dirty="0"/>
              <a:t>many-to-many) to accurately represent the data structure. 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/>
              <a:t>User </a:t>
            </a:r>
            <a:r>
              <a:rPr lang="en-GB" dirty="0" smtClean="0"/>
              <a:t>Interaction </a:t>
            </a:r>
            <a:r>
              <a:rPr lang="en-GB" dirty="0" err="1" smtClean="0"/>
              <a:t>Modeling</a:t>
            </a:r>
            <a:r>
              <a:rPr lang="en-GB" dirty="0" smtClean="0"/>
              <a:t> : Model the </a:t>
            </a:r>
            <a:r>
              <a:rPr lang="en-GB" dirty="0"/>
              <a:t>user interaction flow through wireframes or </a:t>
            </a:r>
            <a:r>
              <a:rPr lang="en-GB" dirty="0" smtClean="0"/>
              <a:t>mock ups </a:t>
            </a:r>
            <a:r>
              <a:rPr lang="en-GB" dirty="0"/>
              <a:t>to visualize the user interface design. Consider the user journey from searching for bus routes to making a reservation and receiving confirmation. Iterate on the designs based on usability testing and </a:t>
            </a:r>
            <a:r>
              <a:rPr lang="en-GB" dirty="0" smtClean="0"/>
              <a:t>feedback to optimize the </a:t>
            </a:r>
            <a:r>
              <a:rPr lang="en-GB" dirty="0"/>
              <a:t>user experience.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RESULTS</a:t>
            </a:r>
            <a:r>
              <a:rPr lang="en-GB" dirty="0"/>
              <a:t>: • User </a:t>
            </a:r>
            <a:r>
              <a:rPr lang="en-GB" dirty="0" smtClean="0"/>
              <a:t>satisfaction on using our website .</a:t>
            </a:r>
          </a:p>
          <a:p>
            <a:r>
              <a:rPr lang="en-GB" dirty="0" smtClean="0"/>
              <a:t> </a:t>
            </a:r>
            <a:r>
              <a:rPr lang="en-GB" dirty="0"/>
              <a:t>• Easier way of booking the tickets in the easier and in the </a:t>
            </a:r>
            <a:r>
              <a:rPr lang="en-GB" dirty="0" smtClean="0"/>
              <a:t>efficient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1878</Words>
  <Application>Microsoft Office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prathap Rawlings</cp:lastModifiedBy>
  <cp:revision>19</cp:revision>
  <dcterms:modified xsi:type="dcterms:W3CDTF">2024-04-08T10:30:32Z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