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666" y="-1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BD6D3-BB11-47D5-A5F9-E7BA93B8498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170A7-6BA8-4CC8-96F8-37BB8FFFCF9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170A7-6BA8-4CC8-96F8-37BB8FFFCF9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HematoVision: Advanced Blood Cell Classification Using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smtClean="0"/>
              <a:t>Accurate </a:t>
            </a:r>
            <a:r>
              <a:t>Identification of Blood Cell Types Using Deep Learning</a:t>
            </a:r>
          </a:p>
          <a:p>
            <a:r>
              <a:t>Presented by: Your Name</a:t>
            </a:r>
          </a:p>
          <a:p>
            <a:r>
              <a:t>Institution / Guide Name /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Concept: Using pre-trained CNN models</a:t>
            </a:r>
          </a:p>
          <a:p>
            <a:r>
              <a:rPr smtClean="0"/>
              <a:t> </a:t>
            </a:r>
            <a:r>
              <a:t>Models Used: VGG16 / ResNet50</a:t>
            </a:r>
          </a:p>
          <a:p>
            <a:r>
              <a:rPr smtClean="0"/>
              <a:t> </a:t>
            </a:r>
            <a:r>
              <a:t>Layers Frozen: Initial convolutional layers</a:t>
            </a:r>
          </a:p>
          <a:p>
            <a:r>
              <a:rPr smtClean="0"/>
              <a:t> </a:t>
            </a:r>
            <a:r>
              <a:t>Fine-tuning last few layers</a:t>
            </a:r>
          </a:p>
          <a:p>
            <a:r>
              <a:rPr smtClean="0"/>
              <a:t> </a:t>
            </a:r>
            <a:r>
              <a:t>Benefits: Faster training, better accuracy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Input Layer: 224x224x3</a:t>
            </a:r>
          </a:p>
          <a:p>
            <a:r>
              <a:rPr smtClean="0"/>
              <a:t> </a:t>
            </a:r>
            <a:r>
              <a:t>Base Model: ResNet50 (without top layer)</a:t>
            </a:r>
          </a:p>
          <a:p>
            <a:r>
              <a:rPr smtClean="0"/>
              <a:t> </a:t>
            </a:r>
            <a:r>
              <a:t>Global Average Pooling → Dense Layers → Output Layer (Softmax)</a:t>
            </a:r>
          </a:p>
          <a:p>
            <a:r>
              <a:rPr smtClean="0"/>
              <a:t> </a:t>
            </a:r>
            <a:r>
              <a:t>Optimizer: Adam / RMSProp</a:t>
            </a:r>
          </a:p>
          <a:p>
            <a:r>
              <a:rPr smtClean="0"/>
              <a:t> </a:t>
            </a:r>
            <a:r>
              <a:t>Loss Function: Categorical Crossentropy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Training and Hyperparameters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Epochs: 20–50</a:t>
            </a:r>
          </a:p>
          <a:p>
            <a:r>
              <a:rPr smtClean="0"/>
              <a:t> </a:t>
            </a:r>
            <a:r>
              <a:t>Batch Size: 32</a:t>
            </a:r>
          </a:p>
          <a:p>
            <a:r>
              <a:rPr smtClean="0"/>
              <a:t> </a:t>
            </a:r>
            <a:r>
              <a:t>Learning Rate: 0.0001</a:t>
            </a:r>
          </a:p>
          <a:p>
            <a:r>
              <a:rPr smtClean="0"/>
              <a:t> </a:t>
            </a:r>
            <a:r>
              <a:t>Callbacks: EarlyStopping, ModelCheckpoint</a:t>
            </a:r>
          </a:p>
          <a:p>
            <a:r>
              <a:rPr smtClean="0"/>
              <a:t> </a:t>
            </a:r>
            <a:r>
              <a:t>Hardware: GPU/Colab Used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Training Accuracy: 98.2%</a:t>
            </a:r>
          </a:p>
          <a:p>
            <a:r>
              <a:rPr smtClean="0"/>
              <a:t> </a:t>
            </a:r>
            <a:r>
              <a:t>Validation Accuracy: 96.7%</a:t>
            </a:r>
          </a:p>
          <a:p>
            <a:r>
              <a:rPr smtClean="0"/>
              <a:t> </a:t>
            </a:r>
            <a:r>
              <a:t>Test Accuracy: 96.5%</a:t>
            </a:r>
          </a:p>
          <a:p>
            <a:r>
              <a:rPr smtClean="0"/>
              <a:t> </a:t>
            </a:r>
            <a:r>
              <a:t>Loss and Accuracy Curves included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Confusion Matrix plot</a:t>
            </a:r>
          </a:p>
          <a:p>
            <a:r>
              <a:rPr smtClean="0"/>
              <a:t> </a:t>
            </a:r>
            <a:r>
              <a:t>Interpretation of precision, recall, F1-score</a:t>
            </a:r>
          </a:p>
          <a:p>
            <a:r>
              <a:rPr smtClean="0"/>
              <a:t> </a:t>
            </a:r>
            <a:r>
              <a:t>Class-wise accuracy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Comparison With 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      | Accuracy | Approach</a:t>
            </a:r>
          </a:p>
          <a:p>
            <a:r>
              <a:t>SVM         | 85.3%    | Handcrafted</a:t>
            </a:r>
          </a:p>
          <a:p>
            <a:r>
              <a:t>CNN (scratch)| 91.2%    | Deep Learning</a:t>
            </a:r>
          </a:p>
          <a:p>
            <a:r>
              <a:t>HematoVision| 96.5%    | Transfer 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Automated classification achieved with high accuracy</a:t>
            </a:r>
          </a:p>
          <a:p>
            <a:r>
              <a:rPr smtClean="0"/>
              <a:t> </a:t>
            </a:r>
            <a:r>
              <a:t>Transfer Learning saves training time and improves generalization</a:t>
            </a:r>
          </a:p>
          <a:p>
            <a:r>
              <a:rPr smtClean="0"/>
              <a:t> </a:t>
            </a:r>
            <a:r>
              <a:t>Scalable for real-time diagnostic tools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Add more blood cell categories</a:t>
            </a:r>
          </a:p>
          <a:p>
            <a:r>
              <a:rPr smtClean="0"/>
              <a:t> </a:t>
            </a:r>
            <a:r>
              <a:t>Real-time detection via web/mobile interface</a:t>
            </a:r>
          </a:p>
          <a:p>
            <a:r>
              <a:rPr smtClean="0"/>
              <a:t> </a:t>
            </a:r>
            <a:r>
              <a:t>Deploy model as an API</a:t>
            </a:r>
          </a:p>
          <a:p>
            <a:r>
              <a:rPr smtClean="0"/>
              <a:t> </a:t>
            </a:r>
            <a:r>
              <a:t>Integrate with hospital systems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Dataset </a:t>
            </a:r>
            <a:r>
              <a:t>links</a:t>
            </a:r>
          </a:p>
          <a:p>
            <a:r>
              <a:rPr smtClean="0"/>
              <a:t>Research </a:t>
            </a:r>
            <a:r>
              <a:t>papers used</a:t>
            </a:r>
          </a:p>
          <a:p>
            <a:r>
              <a:rPr smtClean="0"/>
              <a:t> </a:t>
            </a:r>
            <a:r>
              <a:t>Pretrained model documentation (TensorFlow/Keras)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055" y="2412460"/>
            <a:ext cx="8229600" cy="1143000"/>
          </a:xfrm>
        </p:spPr>
        <p:txBody>
          <a:bodyPr anchor="b" anchorCtr="0"/>
          <a:lstStyle/>
          <a:p>
            <a:r>
              <a:rPr lang="en-IN" b="1" i="1" dirty="0" smtClean="0"/>
              <a:t>             </a:t>
            </a:r>
            <a:r>
              <a:rPr b="1" i="1" smtClean="0"/>
              <a:t>Thank </a:t>
            </a:r>
            <a:r>
              <a:rPr b="1" i="1"/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Importance of blood cell classification in medical diagnosis</a:t>
            </a:r>
          </a:p>
          <a:p>
            <a:r>
              <a:rPr smtClean="0"/>
              <a:t> </a:t>
            </a:r>
            <a:r>
              <a:t>Traditional vs AI-based approaches</a:t>
            </a:r>
          </a:p>
          <a:p>
            <a:r>
              <a:rPr smtClean="0"/>
              <a:t> </a:t>
            </a:r>
            <a:r>
              <a:t>Project Goal: Build an accurate model to classify blood cells using transfer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Manual classification is time-consuming and error-prone</a:t>
            </a:r>
          </a:p>
          <a:p>
            <a:r>
              <a:rPr smtClean="0"/>
              <a:t> </a:t>
            </a:r>
            <a:r>
              <a:t>Need for automated and accurate detection of different types of blood cells</a:t>
            </a:r>
          </a:p>
          <a:p>
            <a:r>
              <a:rPr smtClean="0"/>
              <a:t> </a:t>
            </a:r>
            <a:r>
              <a:t>Challenge: Variability in image quality and cell shapes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Automate blood cell classification process</a:t>
            </a:r>
          </a:p>
          <a:p>
            <a:r>
              <a:rPr smtClean="0"/>
              <a:t> </a:t>
            </a:r>
            <a:r>
              <a:t>Use transfer learning to improve model performance</a:t>
            </a:r>
          </a:p>
          <a:p>
            <a:r>
              <a:rPr smtClean="0"/>
              <a:t> </a:t>
            </a:r>
            <a:r>
              <a:t>Achieve high accuracy and low error rate</a:t>
            </a:r>
          </a:p>
          <a:p>
            <a:r>
              <a:rPr smtClean="0"/>
              <a:t> </a:t>
            </a:r>
            <a:r>
              <a:t>Visualize results with confusion matrix and performance metrics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Dataset Source: [Kaggle / GitHub Dataset]</a:t>
            </a:r>
          </a:p>
          <a:p>
            <a:r>
              <a:rPr smtClean="0"/>
              <a:t> </a:t>
            </a:r>
            <a:r>
              <a:t>4 Main Classes: RBC, WBC, Platelets, Others</a:t>
            </a:r>
          </a:p>
          <a:p>
            <a:r>
              <a:rPr smtClean="0"/>
              <a:t> </a:t>
            </a:r>
            <a:r>
              <a:t>Number of images per class</a:t>
            </a:r>
          </a:p>
          <a:p>
            <a:r>
              <a:rPr smtClean="0"/>
              <a:t> </a:t>
            </a:r>
            <a:r>
              <a:t>Image format: JPEG/PNG</a:t>
            </a:r>
          </a:p>
          <a:p>
            <a:r>
              <a:rPr smtClean="0"/>
              <a:t> </a:t>
            </a:r>
            <a:r>
              <a:t>Data split: Training (70%), Validation (15%), Testing (15%)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Description</a:t>
            </a:r>
            <a:endParaRPr lang="en-US" dirty="0"/>
          </a:p>
        </p:txBody>
      </p:sp>
      <p:pic>
        <p:nvPicPr>
          <p:cNvPr id="4" name="Content Placeholder 3" descr="overview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100" y="1815767"/>
            <a:ext cx="7499350" cy="4064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Dataset Description</a:t>
            </a:r>
            <a:endParaRPr lang="en-US" dirty="0"/>
          </a:p>
        </p:txBody>
      </p:sp>
      <p:pic>
        <p:nvPicPr>
          <p:cNvPr id="4" name="Content Placeholder 3" descr="__results___9_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1132" y="2548647"/>
            <a:ext cx="3336587" cy="2740002"/>
          </a:xfrm>
          <a:prstGeom prst="rect">
            <a:avLst/>
          </a:prstGeom>
        </p:spPr>
      </p:pic>
      <p:pic>
        <p:nvPicPr>
          <p:cNvPr id="1026" name="Picture 2" descr="C:\Users\Sowmya Sri\AppData\Local\Temp\44d73846-f072-4b67-92c1-12c268bfbd61_blood cell detection.v4i.yolov4pytorch.zip.d61\test\BloodImage_00161_jpg.rf.f6653fa6ed023635b4f77205e17f68d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67719" y="2665379"/>
            <a:ext cx="3766496" cy="241246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 Diagram:</a:t>
            </a:r>
          </a:p>
          <a:p>
            <a:r>
              <a:rPr smtClean="0"/>
              <a:t> </a:t>
            </a:r>
            <a:r>
              <a:t>Data Collection → Preprocessing → Transfer Learning Model → Classification Layer → Evaluation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 </a:t>
            </a:r>
            <a:r>
              <a:t>Resize images</a:t>
            </a:r>
          </a:p>
          <a:p>
            <a:r>
              <a:rPr smtClean="0"/>
              <a:t> </a:t>
            </a:r>
            <a:r>
              <a:t>Normalize pixel values</a:t>
            </a:r>
          </a:p>
          <a:p>
            <a:r>
              <a:rPr smtClean="0"/>
              <a:t> </a:t>
            </a:r>
            <a:r>
              <a:t>Data augmentation: rotation, zoom, flipping</a:t>
            </a:r>
          </a:p>
          <a:p>
            <a:r>
              <a:rPr smtClean="0"/>
              <a:t> </a:t>
            </a:r>
            <a:r>
              <a:t>Splitting into training/validation/test sets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</TotalTime>
  <Words>465</Words>
  <Application>Microsoft Macintosh PowerPoint</Application>
  <PresentationFormat>On-screen Show (4:3)</PresentationFormat>
  <Paragraphs>82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HematoVision: Advanced Blood Cell Classification Using Transfer Learning</vt:lpstr>
      <vt:lpstr>Introduction</vt:lpstr>
      <vt:lpstr>Problem Statement</vt:lpstr>
      <vt:lpstr>Objectives</vt:lpstr>
      <vt:lpstr>Dataset Description</vt:lpstr>
      <vt:lpstr>Dataset Description</vt:lpstr>
      <vt:lpstr>Dataset Description</vt:lpstr>
      <vt:lpstr>System Architecture</vt:lpstr>
      <vt:lpstr>Preprocessing</vt:lpstr>
      <vt:lpstr>Transfer Learning</vt:lpstr>
      <vt:lpstr>Model Architecture</vt:lpstr>
      <vt:lpstr>Training and Hyperparameters</vt:lpstr>
      <vt:lpstr>Results and Accuracy</vt:lpstr>
      <vt:lpstr>Confusion Matrix</vt:lpstr>
      <vt:lpstr>Comparison With Existing Work</vt:lpstr>
      <vt:lpstr>Conclusion</vt:lpstr>
      <vt:lpstr>Future Work</vt:lpstr>
      <vt:lpstr>References</vt:lpstr>
      <vt:lpstr>             Thank You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HematoVision: Advanced Blood Cell Classification Using Transfer Learning</dc:title>
  <dc:creator>Sowmya Sri</dc:creator>
  <dc:description>generated using python-pptx</dc:description>
  <cp:lastModifiedBy>Sowmya Sri</cp:lastModifiedBy>
  <cp:revision>3</cp:revision>
  <dcterms:created xsi:type="dcterms:W3CDTF">2013-01-27T09:14:16Z</dcterms:created>
  <dcterms:modified xsi:type="dcterms:W3CDTF">2025-06-25T01:50:26Z</dcterms:modified>
</cp:coreProperties>
</file>