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09-Jul-20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09-Jul-20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09-Jul-20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09-Jul-20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0002118d-506d-492e-a483-7ce0ffe3e20a&amp;serviceInstanceID=f5dc1f9b-744c-4037-aaa8-ed29325b418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smtClean="0">
                <a:solidFill>
                  <a:schemeClr val="accent3">
                    <a:lumMod val="75000"/>
                  </a:schemeClr>
                </a:solidFill>
              </a:rPr>
              <a:t>Global warming</a:t>
            </a:r>
            <a:endParaRPr lang="en-IN" u="sng" dirty="0">
              <a:solidFill>
                <a:schemeClr val="accent3">
                  <a:lumMod val="75000"/>
                </a:schemeClr>
              </a:solidFill>
            </a:endParaRPr>
          </a:p>
        </p:txBody>
      </p:sp>
      <p:sp>
        <p:nvSpPr>
          <p:cNvPr id="3" name="Subtitle 2">
            <a:extLst>
              <a:ext uri="{FF2B5EF4-FFF2-40B4-BE49-F238E27FC236}">
                <a16:creationId xmlns=""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6425705-6533-4638-A55B-DCEC01A48FE3}"/>
              </a:ext>
            </a:extLst>
          </p:cNvPr>
          <p:cNvSpPr>
            <a:spLocks noGrp="1"/>
          </p:cNvSpPr>
          <p:nvPr>
            <p:ph sz="quarter" idx="13"/>
          </p:nvPr>
        </p:nvSpPr>
        <p:spPr>
          <a:xfrm>
            <a:off x="1783484" y="1569626"/>
            <a:ext cx="6541826" cy="3424107"/>
          </a:xfrm>
        </p:spPr>
        <p:txBody>
          <a:bodyPr>
            <a:normAutofit/>
          </a:bodyPr>
          <a:lstStyle/>
          <a:p>
            <a:pPr marL="0" indent="0">
              <a:buNone/>
            </a:pPr>
            <a:r>
              <a:rPr lang="en-IN" sz="4000" dirty="0"/>
              <a:t>Team </a:t>
            </a:r>
            <a:r>
              <a:rPr lang="en-IN" sz="4000" dirty="0" smtClean="0"/>
              <a:t>members</a:t>
            </a:r>
          </a:p>
          <a:p>
            <a:pPr marL="0" indent="0">
              <a:buNone/>
            </a:pPr>
            <a:r>
              <a:rPr lang="en-IN" sz="4000" dirty="0" err="1" smtClean="0"/>
              <a:t>Dosapally</a:t>
            </a:r>
            <a:r>
              <a:rPr lang="en-IN" sz="4000" dirty="0" smtClean="0"/>
              <a:t> </a:t>
            </a:r>
            <a:r>
              <a:rPr lang="en-IN" sz="4000" dirty="0" err="1" smtClean="0"/>
              <a:t>ramya</a:t>
            </a:r>
            <a:endParaRPr lang="en-IN" sz="4000" dirty="0"/>
          </a:p>
        </p:txBody>
      </p:sp>
      <p:sp>
        <p:nvSpPr>
          <p:cNvPr id="4" name="TextBox 3">
            <a:extLst>
              <a:ext uri="{FF2B5EF4-FFF2-40B4-BE49-F238E27FC236}">
                <a16:creationId xmlns="" xmlns:a16="http://schemas.microsoft.com/office/drawing/2014/main" id="{D0EF6DC6-5800-408C-81E2-39B625F1E01A}"/>
              </a:ext>
            </a:extLst>
          </p:cNvPr>
          <p:cNvSpPr txBox="1"/>
          <p:nvPr/>
        </p:nvSpPr>
        <p:spPr>
          <a:xfrm>
            <a:off x="2111027" y="486068"/>
            <a:ext cx="6435096" cy="830997"/>
          </a:xfrm>
          <a:prstGeom prst="rect">
            <a:avLst/>
          </a:prstGeom>
          <a:noFill/>
        </p:spPr>
        <p:txBody>
          <a:bodyPr wrap="square" rtlCol="0">
            <a:spAutoFit/>
          </a:bodyPr>
          <a:lstStyle/>
          <a:p>
            <a:r>
              <a:rPr lang="en-IN" sz="4800" dirty="0" smtClean="0"/>
              <a:t> </a:t>
            </a:r>
            <a:r>
              <a:rPr lang="en-IN" sz="4800" dirty="0" smtClean="0"/>
              <a:t>DATA PIRATES  </a:t>
            </a:r>
            <a:r>
              <a:rPr lang="en-IN" sz="4800" dirty="0" smtClean="0"/>
              <a:t>TEAM</a:t>
            </a:r>
            <a:endParaRPr lang="en-IN" sz="4800" dirty="0"/>
          </a:p>
        </p:txBody>
      </p:sp>
      <p:sp>
        <p:nvSpPr>
          <p:cNvPr id="6" name="TextBox 5">
            <a:extLst>
              <a:ext uri="{FF2B5EF4-FFF2-40B4-BE49-F238E27FC236}">
                <a16:creationId xmlns="" xmlns:a16="http://schemas.microsoft.com/office/drawing/2014/main" id="{B2EF1098-C031-4D5D-BD5A-7C4CDD65C6DC}"/>
              </a:ext>
            </a:extLst>
          </p:cNvPr>
          <p:cNvSpPr txBox="1"/>
          <p:nvPr/>
        </p:nvSpPr>
        <p:spPr>
          <a:xfrm>
            <a:off x="1783484" y="3631559"/>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 xmlns:a16="http://schemas.microsoft.com/office/drawing/2014/main" id="{61088B72-02FC-4415-94B4-107B829A000B}"/>
              </a:ext>
            </a:extLst>
          </p:cNvPr>
          <p:cNvSpPr txBox="1"/>
          <p:nvPr/>
        </p:nvSpPr>
        <p:spPr>
          <a:xfrm>
            <a:off x="4574548" y="4471731"/>
            <a:ext cx="5963478" cy="707886"/>
          </a:xfrm>
          <a:prstGeom prst="rect">
            <a:avLst/>
          </a:prstGeom>
          <a:noFill/>
        </p:spPr>
        <p:txBody>
          <a:bodyPr wrap="square" rtlCol="0">
            <a:spAutoFit/>
          </a:bodyPr>
          <a:lstStyle/>
          <a:p>
            <a:r>
              <a:rPr lang="en-IN" sz="4000" dirty="0" smtClean="0"/>
              <a:t>GLOBAL WARMING</a:t>
            </a:r>
            <a:endParaRPr lang="en-IN" sz="4000" dirty="0"/>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endParaRPr lang="en-IN" dirty="0">
              <a:solidFill>
                <a:schemeClr val="accent3">
                  <a:lumMod val="75000"/>
                </a:schemeClr>
              </a:solidFill>
            </a:endParaRPr>
          </a:p>
        </p:txBody>
      </p:sp>
      <p:pic>
        <p:nvPicPr>
          <p:cNvPr id="1026" name="Picture 2" descr="What is Climate Change? | Climate change activities, Climat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77" y="1137138"/>
            <a:ext cx="9800492" cy="509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cer\Desktop\clim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094" y="550863"/>
            <a:ext cx="3571875" cy="57546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cer\Desktop\climate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011" y="550863"/>
            <a:ext cx="3543300" cy="5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8EEB6D3-3766-4D8F-A764-9D757DD2BC2C}"/>
              </a:ext>
            </a:extLst>
          </p:cNvPr>
          <p:cNvSpPr/>
          <p:nvPr/>
        </p:nvSpPr>
        <p:spPr>
          <a:xfrm>
            <a:off x="1099617" y="735498"/>
            <a:ext cx="9992765" cy="4154984"/>
          </a:xfrm>
          <a:prstGeom prst="rect">
            <a:avLst/>
          </a:prstGeom>
        </p:spPr>
        <p:txBody>
          <a:bodyPr wrap="square">
            <a:spAutoFit/>
          </a:bodyPr>
          <a:lstStyle/>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 xmlns:a16="http://schemas.microsoft.com/office/drawing/2014/main" id="{FD946AB0-3E0A-470A-A418-DE0F460A9362}"/>
              </a:ext>
            </a:extLst>
          </p:cNvPr>
          <p:cNvSpPr txBox="1"/>
          <p:nvPr/>
        </p:nvSpPr>
        <p:spPr>
          <a:xfrm>
            <a:off x="913775" y="2796208"/>
            <a:ext cx="9528313" cy="1477328"/>
          </a:xfrm>
          <a:prstGeom prst="rect">
            <a:avLst/>
          </a:prstGeom>
          <a:noFill/>
        </p:spPr>
        <p:txBody>
          <a:bodyPr wrap="square" rtlCol="0">
            <a:spAutoFit/>
          </a:bodyPr>
          <a:lstStyle/>
          <a:p>
            <a:pPr fontAlgn="base"/>
            <a:r>
              <a:rPr lang="en-US" u="sng" dirty="0">
                <a:hlinkClick r:id="rId2"/>
              </a:rPr>
              <a:t>https://web-chat.global.assistant.watson.cloud.ibm.com/preview.html?region=eu-gb&amp;integrationID=0002118d-506d-492e-a483-7ce0ffe3e20a&amp;serviceInstanceID=f5dc1f9b-744c-4037-aaa8-ed29325b418e</a:t>
            </a:r>
            <a:endParaRPr lang="en-US" dirty="0"/>
          </a:p>
          <a:p>
            <a:r>
              <a:rPr lang="en-US" dirty="0"/>
              <a:t/>
            </a:r>
            <a:br>
              <a:rPr lang="en-US" dirty="0"/>
            </a:br>
            <a:endParaRPr lang="en-IN"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90</TotalTime>
  <Words>127</Words>
  <Application>Microsoft Office PowerPoint</Application>
  <PresentationFormat>Custom</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Global warming</vt:lpstr>
      <vt:lpstr>PowerPoint Presentation</vt:lpstr>
      <vt:lpstr>CHATBOT ARCHITECTURE</vt:lpstr>
      <vt:lpstr>CHARTBOT ASSISTANT </vt:lpstr>
      <vt:lpstr>PowerPoint Presentation</vt:lpstr>
      <vt:lpstr>PowerPoint Presentation</vt:lpstr>
      <vt:lpstr>SOURCE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Windows User</cp:lastModifiedBy>
  <cp:revision>15</cp:revision>
  <dcterms:created xsi:type="dcterms:W3CDTF">2020-07-06T08:29:38Z</dcterms:created>
  <dcterms:modified xsi:type="dcterms:W3CDTF">2020-07-09T15:27:13Z</dcterms:modified>
</cp:coreProperties>
</file>