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yavardhini@outlook.com" userId="c193c874a5cf2b55" providerId="LiveId" clId="{310888FB-8DB7-4683-8BD0-BF6AFCA87B68}"/>
    <pc:docChg chg="custSel addSld modSld">
      <pc:chgData name="ramyavardhini@outlook.com" userId="c193c874a5cf2b55" providerId="LiveId" clId="{310888FB-8DB7-4683-8BD0-BF6AFCA87B68}" dt="2022-06-03T06:02:00.113" v="165" actId="931"/>
      <pc:docMkLst>
        <pc:docMk/>
      </pc:docMkLst>
      <pc:sldChg chg="modSp new mod">
        <pc:chgData name="ramyavardhini@outlook.com" userId="c193c874a5cf2b55" providerId="LiveId" clId="{310888FB-8DB7-4683-8BD0-BF6AFCA87B68}" dt="2022-06-03T06:01:37.700" v="163" actId="20577"/>
        <pc:sldMkLst>
          <pc:docMk/>
          <pc:sldMk cId="4006526787" sldId="256"/>
        </pc:sldMkLst>
        <pc:spChg chg="mod">
          <ac:chgData name="ramyavardhini@outlook.com" userId="c193c874a5cf2b55" providerId="LiveId" clId="{310888FB-8DB7-4683-8BD0-BF6AFCA87B68}" dt="2022-06-03T05:59:47.061" v="38" actId="27636"/>
          <ac:spMkLst>
            <pc:docMk/>
            <pc:sldMk cId="4006526787" sldId="256"/>
            <ac:spMk id="2" creationId="{DEDA5614-F6CD-9AC6-DB76-CD7FA527A3A6}"/>
          </ac:spMkLst>
        </pc:spChg>
        <pc:spChg chg="mod">
          <ac:chgData name="ramyavardhini@outlook.com" userId="c193c874a5cf2b55" providerId="LiveId" clId="{310888FB-8DB7-4683-8BD0-BF6AFCA87B68}" dt="2022-06-03T06:01:37.700" v="163" actId="20577"/>
          <ac:spMkLst>
            <pc:docMk/>
            <pc:sldMk cId="4006526787" sldId="256"/>
            <ac:spMk id="3" creationId="{D3192B88-68F8-6C54-6610-BDA9943376F4}"/>
          </ac:spMkLst>
        </pc:spChg>
      </pc:sldChg>
      <pc:sldChg chg="addSp modSp new">
        <pc:chgData name="ramyavardhini@outlook.com" userId="c193c874a5cf2b55" providerId="LiveId" clId="{310888FB-8DB7-4683-8BD0-BF6AFCA87B68}" dt="2022-06-03T06:02:00.113" v="165" actId="931"/>
        <pc:sldMkLst>
          <pc:docMk/>
          <pc:sldMk cId="3557609393" sldId="257"/>
        </pc:sldMkLst>
        <pc:picChg chg="add mod">
          <ac:chgData name="ramyavardhini@outlook.com" userId="c193c874a5cf2b55" providerId="LiveId" clId="{310888FB-8DB7-4683-8BD0-BF6AFCA87B68}" dt="2022-06-03T06:02:00.113" v="165" actId="931"/>
          <ac:picMkLst>
            <pc:docMk/>
            <pc:sldMk cId="3557609393" sldId="257"/>
            <ac:picMk id="3" creationId="{3D1F77A8-D260-0BF1-40F3-D6705F4D00A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D57C-8335-864B-084C-D24DC790E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D8D04-0264-8A37-591E-1F4A55AF3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2CB31-B313-5084-9A3B-7596DD0A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1475-3CDD-4149-A9BB-A86D64CDEA43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486C7-74DD-1077-E074-810163290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6BCAC-BB2B-7A40-B10B-1F8CEC9F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54D4-293A-49DB-AA49-F6D9649A3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41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5D68-842B-0AB6-4FDF-6DE2656A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FD75E-491C-542E-99A1-6B78DE8F0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66BF2-9635-2EA1-32AC-9EC79A6D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1475-3CDD-4149-A9BB-A86D64CDEA43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005CF-9445-00F5-A128-7747269B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F6B30-21BF-EE37-8115-57593F31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54D4-293A-49DB-AA49-F6D9649A3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19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B5BCE-F057-D2AD-DE26-57551ADE7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02428-B6CB-0BE9-EDDC-B0D862558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621EC-8EE9-316E-9D4A-77F38C4C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1475-3CDD-4149-A9BB-A86D64CDEA43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8385A-1712-262B-0260-C8AA30EE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4BC6F-608C-687E-E88D-21048DC6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54D4-293A-49DB-AA49-F6D9649A3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46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311B-6B25-9E10-DFAE-5576053F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3400F-485E-AC9B-27E1-5ACA7E2DD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E85B7-A24E-0C19-AE06-4A5DBFBC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1475-3CDD-4149-A9BB-A86D64CDEA43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9CBBC-7D8B-F472-9EAF-9B18A265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EB9AD-D41E-FC80-206B-8B46016E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54D4-293A-49DB-AA49-F6D9649A3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63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F056A-D595-024C-9406-30590FC4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2A9BD-BCD0-3F45-B705-89906594D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6A2C7-5C56-1837-62BE-728D7474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1475-3CDD-4149-A9BB-A86D64CDEA43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D86E9-0298-7D8B-51AA-2A1BC22F8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05660-E85F-E60E-D206-2F2F3C56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54D4-293A-49DB-AA49-F6D9649A3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32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23CD-AA13-1A64-3348-5AEAD847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6989F-2C62-B198-387D-B1C42E0F9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138FD-63FE-8B67-5CFC-FA71CF240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C447F-6A71-E60D-B3D4-5B63C5A7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1475-3CDD-4149-A9BB-A86D64CDEA43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0F137-7CB7-9CC7-E2FA-5DC403BF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CB20B-0975-5B46-4553-3D030485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54D4-293A-49DB-AA49-F6D9649A3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14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76B9-7EAF-019C-A5CC-0056BD5B5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E57A8-0772-8E27-88F2-2B89606C3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DD1AF-5754-56B1-0A94-91461665B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E9ECA-B74D-C8CC-3768-89DC084CC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3207C-F781-0583-576A-DA0027D39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77AFD9-5B93-456C-674A-5221131A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1475-3CDD-4149-A9BB-A86D64CDEA43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5F2461-B4B8-C74C-EA9E-3E83B669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C764E-06A8-41B4-2D67-CFE5AA0A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54D4-293A-49DB-AA49-F6D9649A3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78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F5BD-B0B4-2C16-C9BD-8FFB35AE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0BB77A-3112-E03A-6062-F42D41EF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1475-3CDD-4149-A9BB-A86D64CDEA43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8E217-75CC-0C93-83B2-5A05777D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9E479-BFE2-6349-86F5-3D0FD6DC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54D4-293A-49DB-AA49-F6D9649A3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06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F4402-383A-9128-359B-525066BA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1475-3CDD-4149-A9BB-A86D64CDEA43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77B35-C59F-3C81-C408-BDB8161C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B8CD7-092E-2D4A-BC3B-DF462C900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54D4-293A-49DB-AA49-F6D9649A3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73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62D8-D8C5-1A43-051E-204B3B49A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B21C6-67E4-12E7-9271-973C341EA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C0753-AC81-11EE-9155-DF15316DD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9B8A4-46FC-0EA2-9EF0-A9BAF648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1475-3CDD-4149-A9BB-A86D64CDEA43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2D9BD-82D9-F85D-7E94-9CF6D783A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460D5-E34B-C592-C99C-C3FD9183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54D4-293A-49DB-AA49-F6D9649A3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94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DB48A-14DF-76FF-F950-C4E4A5CB1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4A98F1-71DC-5D63-AB89-EC9D1122F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26251-8466-52C7-7378-23311C530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2BF8B-5140-EA6B-A845-D383C85A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1475-3CDD-4149-A9BB-A86D64CDEA43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B7111-16C9-7FC1-D983-9BDD1634A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18D0D-F71D-3578-C054-6A676CD3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54D4-293A-49DB-AA49-F6D9649A3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17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486129-DF91-D5D1-AAEE-A7DB01979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06657-3716-E3F3-B5D9-5BBE21035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3C466-6CC7-F26E-B2B6-0DA0C5842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61475-3CDD-4149-A9BB-A86D64CDEA43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72BA1-9C58-1998-7047-7AEF7AFDF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3F800-F48C-52DC-C566-1C38A7F1F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54D4-293A-49DB-AA49-F6D9649A3C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15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5614-F6CD-9AC6-DB76-CD7FA527A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IN" sz="2400" dirty="0"/>
              <a:t>Vulnerability type-website</a:t>
            </a:r>
            <a:br>
              <a:rPr lang="en-IN" sz="2400" dirty="0"/>
            </a:b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92B88-68F8-6C54-6610-BDA994337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4533"/>
            <a:ext cx="9144000" cy="285326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dirty="0" err="1"/>
              <a:t>Domain:webapp</a:t>
            </a:r>
            <a:endParaRPr lang="en-IN" dirty="0"/>
          </a:p>
          <a:p>
            <a:pPr algn="l"/>
            <a:r>
              <a:rPr lang="en-IN" dirty="0" err="1"/>
              <a:t>Subdomain:zero.webappsecurity.com</a:t>
            </a:r>
            <a:endParaRPr lang="en-IN" dirty="0"/>
          </a:p>
          <a:p>
            <a:pPr algn="l"/>
            <a:r>
              <a:rPr lang="en-IN" dirty="0"/>
              <a:t>Scan :</a:t>
            </a:r>
          </a:p>
          <a:p>
            <a:pPr algn="l"/>
            <a:r>
              <a:rPr lang="en-IN" dirty="0"/>
              <a:t>High-0</a:t>
            </a:r>
          </a:p>
          <a:p>
            <a:pPr algn="l"/>
            <a:r>
              <a:rPr lang="en-IN" dirty="0"/>
              <a:t>Low-0</a:t>
            </a:r>
          </a:p>
          <a:p>
            <a:pPr algn="l"/>
            <a:r>
              <a:rPr lang="en-IN" dirty="0"/>
              <a:t>Info-1</a:t>
            </a:r>
          </a:p>
          <a:p>
            <a:pPr algn="l"/>
            <a:r>
              <a:rPr lang="en-IN" dirty="0"/>
              <a:t>Scan status-connection error</a:t>
            </a:r>
          </a:p>
        </p:txBody>
      </p:sp>
    </p:spTree>
    <p:extLst>
      <p:ext uri="{BB962C8B-B14F-4D97-AF65-F5344CB8AC3E}">
        <p14:creationId xmlns:p14="http://schemas.microsoft.com/office/powerpoint/2010/main" val="400652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1F77A8-D260-0BF1-40F3-D6705F4D0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1821"/>
            <a:ext cx="12192000" cy="551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09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Vulnerability type-website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ramyavardhini@outlook.com</dc:creator>
  <cp:lastModifiedBy>ramyavardhini@outlook.com</cp:lastModifiedBy>
  <cp:revision>1</cp:revision>
  <dcterms:created xsi:type="dcterms:W3CDTF">2022-06-03T05:42:50Z</dcterms:created>
  <dcterms:modified xsi:type="dcterms:W3CDTF">2022-06-03T06:02:07Z</dcterms:modified>
</cp:coreProperties>
</file>