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3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3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3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4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97153" name="Picture 6" descr="HD-ShadowLong.png"/>
          <p:cNvPicPr>
            <a:picLocks noChangeAspect="1"/>
          </p:cNvPicPr>
          <p:nvPr/>
        </p:nvPicPr>
        <p:blipFill>
          <a:blip r:embed="rId2"/>
          <a:stretch>
            <a:fillRect/>
          </a:stretch>
        </p:blipFill>
        <p:spPr>
          <a:xfrm>
            <a:off x="1" y="4242851"/>
            <a:ext cx="8968084" cy="275942"/>
          </a:xfrm>
          <a:prstGeom prst="rect">
            <a:avLst/>
          </a:prstGeom>
        </p:spPr>
      </p:pic>
      <p:pic>
        <p:nvPicPr>
          <p:cNvPr id="2097154" name="Picture 7" descr="HD-ShadowShort.png"/>
          <p:cNvPicPr>
            <a:picLocks noChangeAspect="1"/>
          </p:cNvPicPr>
          <p:nvPr/>
        </p:nvPicPr>
        <p:blipFill>
          <a:blip r:embed="rId3"/>
          <a:stretch>
            <a:fillRect/>
          </a:stretch>
        </p:blipFill>
        <p:spPr>
          <a:xfrm>
            <a:off x="9111716" y="4243845"/>
            <a:ext cx="3077108" cy="276940"/>
          </a:xfrm>
          <a:prstGeom prst="rect">
            <a:avLst/>
          </a:prstGeom>
        </p:spPr>
      </p:pic>
      <p:sp>
        <p:nvSpPr>
          <p:cNvPr id="1048581"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2"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1048584"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5" name="Date Placeholder 3"/>
          <p:cNvSpPr>
            <a:spLocks noGrp="1"/>
          </p:cNvSpPr>
          <p:nvPr>
            <p:ph type="dt" sz="half" idx="10"/>
          </p:nvPr>
        </p:nvSpPr>
        <p:spPr/>
        <p:txBody>
          <a:bodyPr/>
          <a:lstStyle/>
          <a:p>
            <a:fld id="{78ABE3C1-DBE1-495D-B57B-2849774B866A}" type="datetimeFigureOut">
              <a:rPr lang="en-US" dirty="0"/>
              <a:t>1/10/2023</a:t>
            </a:fld>
            <a:endParaRPr lang="en-US" dirty="0"/>
          </a:p>
        </p:txBody>
      </p:sp>
      <p:sp>
        <p:nvSpPr>
          <p:cNvPr id="1048586" name="Footer Placeholder 4"/>
          <p:cNvSpPr>
            <a:spLocks noGrp="1"/>
          </p:cNvSpPr>
          <p:nvPr>
            <p:ph type="ftr" sz="quarter" idx="11"/>
          </p:nvPr>
        </p:nvSpPr>
        <p:spPr/>
        <p:txBody>
          <a:bodyPr/>
          <a:lstStyle/>
          <a:p>
            <a:endParaRPr lang="en-US" dirty="0"/>
          </a:p>
        </p:txBody>
      </p:sp>
      <p:sp>
        <p:nvSpPr>
          <p:cNvPr id="1048587"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097174" name="Picture 7" descr="HD-ShadowLong.png"/>
          <p:cNvPicPr>
            <a:picLocks noChangeAspect="1"/>
          </p:cNvPicPr>
          <p:nvPr/>
        </p:nvPicPr>
        <p:blipFill>
          <a:blip r:embed="rId2"/>
          <a:stretch>
            <a:fillRect/>
          </a:stretch>
        </p:blipFill>
        <p:spPr>
          <a:xfrm>
            <a:off x="1" y="5928628"/>
            <a:ext cx="10437812" cy="321164"/>
          </a:xfrm>
          <a:prstGeom prst="rect">
            <a:avLst/>
          </a:prstGeom>
        </p:spPr>
      </p:pic>
      <p:pic>
        <p:nvPicPr>
          <p:cNvPr id="2097175" name="Picture 8" descr="HD-ShadowShort.png"/>
          <p:cNvPicPr>
            <a:picLocks noChangeAspect="1"/>
          </p:cNvPicPr>
          <p:nvPr/>
        </p:nvPicPr>
        <p:blipFill>
          <a:blip r:embed="rId3"/>
          <a:stretch>
            <a:fillRect/>
          </a:stretch>
        </p:blipFill>
        <p:spPr>
          <a:xfrm>
            <a:off x="10585826" y="5929622"/>
            <a:ext cx="1602997" cy="144270"/>
          </a:xfrm>
          <a:prstGeom prst="rect">
            <a:avLst/>
          </a:prstGeom>
        </p:spPr>
      </p:pic>
      <p:sp>
        <p:nvSpPr>
          <p:cNvPr id="1048692"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3"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94"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1048695"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96"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97" name="Date Placeholder 4"/>
          <p:cNvSpPr>
            <a:spLocks noGrp="1"/>
          </p:cNvSpPr>
          <p:nvPr>
            <p:ph type="dt" sz="half" idx="10"/>
          </p:nvPr>
        </p:nvSpPr>
        <p:spPr/>
        <p:txBody>
          <a:bodyPr/>
          <a:lstStyle/>
          <a:p>
            <a:fld id="{446C117F-5CCF-4837-BE5F-2B92066CAFAF}" type="datetimeFigureOut">
              <a:rPr lang="en-US" dirty="0"/>
              <a:t>1/10/2023</a:t>
            </a:fld>
            <a:endParaRPr lang="en-US" dirty="0"/>
          </a:p>
        </p:txBody>
      </p:sp>
      <p:sp>
        <p:nvSpPr>
          <p:cNvPr id="1048698" name="Footer Placeholder 5"/>
          <p:cNvSpPr>
            <a:spLocks noGrp="1"/>
          </p:cNvSpPr>
          <p:nvPr>
            <p:ph type="ftr" sz="quarter" idx="11"/>
          </p:nvPr>
        </p:nvSpPr>
        <p:spPr/>
        <p:txBody>
          <a:bodyPr/>
          <a:lstStyle/>
          <a:p>
            <a:endParaRPr lang="en-US" dirty="0"/>
          </a:p>
        </p:txBody>
      </p:sp>
      <p:sp>
        <p:nvSpPr>
          <p:cNvPr id="1048699"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097161" name="Picture 7" descr="HD-ShadowLong.png"/>
          <p:cNvPicPr>
            <a:picLocks noChangeAspect="1"/>
          </p:cNvPicPr>
          <p:nvPr/>
        </p:nvPicPr>
        <p:blipFill>
          <a:blip r:embed="rId2"/>
          <a:stretch>
            <a:fillRect/>
          </a:stretch>
        </p:blipFill>
        <p:spPr>
          <a:xfrm>
            <a:off x="1" y="5928628"/>
            <a:ext cx="10437812" cy="321164"/>
          </a:xfrm>
          <a:prstGeom prst="rect">
            <a:avLst/>
          </a:prstGeom>
        </p:spPr>
      </p:pic>
      <p:pic>
        <p:nvPicPr>
          <p:cNvPr id="2097162" name="Picture 8" descr="HD-ShadowShort.png"/>
          <p:cNvPicPr>
            <a:picLocks noChangeAspect="1"/>
          </p:cNvPicPr>
          <p:nvPr/>
        </p:nvPicPr>
        <p:blipFill>
          <a:blip r:embed="rId3"/>
          <a:stretch>
            <a:fillRect/>
          </a:stretch>
        </p:blipFill>
        <p:spPr>
          <a:xfrm>
            <a:off x="10585826" y="5929622"/>
            <a:ext cx="1602997" cy="144270"/>
          </a:xfrm>
          <a:prstGeom prst="rect">
            <a:avLst/>
          </a:prstGeom>
        </p:spPr>
      </p:pic>
      <p:sp>
        <p:nvSpPr>
          <p:cNvPr id="1048624"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5"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26"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1048627"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8" name="Date Placeholder 4"/>
          <p:cNvSpPr>
            <a:spLocks noGrp="1"/>
          </p:cNvSpPr>
          <p:nvPr>
            <p:ph type="dt" sz="half" idx="10"/>
          </p:nvPr>
        </p:nvSpPr>
        <p:spPr/>
        <p:txBody>
          <a:bodyPr/>
          <a:lstStyle/>
          <a:p>
            <a:fld id="{84EB90BD-B6CE-46B7-997F-7313B992CCDC}" type="datetimeFigureOut">
              <a:rPr lang="en-US" dirty="0"/>
              <a:t>1/10/2023</a:t>
            </a:fld>
            <a:endParaRPr lang="en-US" dirty="0"/>
          </a:p>
        </p:txBody>
      </p:sp>
      <p:sp>
        <p:nvSpPr>
          <p:cNvPr id="1048629" name="Footer Placeholder 5"/>
          <p:cNvSpPr>
            <a:spLocks noGrp="1"/>
          </p:cNvSpPr>
          <p:nvPr>
            <p:ph type="ftr" sz="quarter" idx="11"/>
          </p:nvPr>
        </p:nvSpPr>
        <p:spPr/>
        <p:txBody>
          <a:bodyPr/>
          <a:lstStyle/>
          <a:p>
            <a:endParaRPr lang="en-US" dirty="0"/>
          </a:p>
        </p:txBody>
      </p:sp>
      <p:sp>
        <p:nvSpPr>
          <p:cNvPr id="1048630"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097172" name="Picture 10" descr="HD-ShadowLong.png"/>
          <p:cNvPicPr>
            <a:picLocks noChangeAspect="1"/>
          </p:cNvPicPr>
          <p:nvPr/>
        </p:nvPicPr>
        <p:blipFill>
          <a:blip r:embed="rId2"/>
          <a:stretch>
            <a:fillRect/>
          </a:stretch>
        </p:blipFill>
        <p:spPr>
          <a:xfrm>
            <a:off x="1" y="5928628"/>
            <a:ext cx="10437812" cy="321164"/>
          </a:xfrm>
          <a:prstGeom prst="rect">
            <a:avLst/>
          </a:prstGeom>
        </p:spPr>
      </p:pic>
      <p:pic>
        <p:nvPicPr>
          <p:cNvPr id="2097173" name="Picture 12" descr="HD-ShadowShort.png"/>
          <p:cNvPicPr>
            <a:picLocks noChangeAspect="1"/>
          </p:cNvPicPr>
          <p:nvPr/>
        </p:nvPicPr>
        <p:blipFill>
          <a:blip r:embed="rId3"/>
          <a:stretch>
            <a:fillRect/>
          </a:stretch>
        </p:blipFill>
        <p:spPr>
          <a:xfrm>
            <a:off x="10585826" y="5929622"/>
            <a:ext cx="1602997" cy="144270"/>
          </a:xfrm>
          <a:prstGeom prst="rect">
            <a:avLst/>
          </a:prstGeom>
        </p:spPr>
      </p:pic>
      <p:sp>
        <p:nvSpPr>
          <p:cNvPr id="1048682"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3"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4"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048685"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6"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7" name="Date Placeholder 4"/>
          <p:cNvSpPr>
            <a:spLocks noGrp="1"/>
          </p:cNvSpPr>
          <p:nvPr>
            <p:ph type="dt" sz="half" idx="10"/>
          </p:nvPr>
        </p:nvSpPr>
        <p:spPr/>
        <p:txBody>
          <a:bodyPr/>
          <a:lstStyle/>
          <a:p>
            <a:fld id="{CDB9D11F-B188-461D-B23F-39381795C052}" type="datetimeFigureOut">
              <a:rPr lang="en-US" dirty="0"/>
              <a:t>1/10/2023</a:t>
            </a:fld>
            <a:endParaRPr lang="en-US" dirty="0"/>
          </a:p>
        </p:txBody>
      </p:sp>
      <p:sp>
        <p:nvSpPr>
          <p:cNvPr id="1048688" name="Footer Placeholder 5"/>
          <p:cNvSpPr>
            <a:spLocks noGrp="1"/>
          </p:cNvSpPr>
          <p:nvPr>
            <p:ph type="ftr" sz="quarter" idx="11"/>
          </p:nvPr>
        </p:nvSpPr>
        <p:spPr/>
        <p:txBody>
          <a:bodyPr/>
          <a:lstStyle/>
          <a:p>
            <a:endParaRPr lang="en-US" dirty="0"/>
          </a:p>
        </p:txBody>
      </p:sp>
      <p:sp>
        <p:nvSpPr>
          <p:cNvPr id="1048689"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048690"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048691"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097159" name="Picture 8" descr="HD-ShadowLong.png"/>
          <p:cNvPicPr>
            <a:picLocks noChangeAspect="1"/>
          </p:cNvPicPr>
          <p:nvPr/>
        </p:nvPicPr>
        <p:blipFill>
          <a:blip r:embed="rId2"/>
          <a:stretch>
            <a:fillRect/>
          </a:stretch>
        </p:blipFill>
        <p:spPr>
          <a:xfrm>
            <a:off x="1" y="5928628"/>
            <a:ext cx="10437812" cy="321164"/>
          </a:xfrm>
          <a:prstGeom prst="rect">
            <a:avLst/>
          </a:prstGeom>
        </p:spPr>
      </p:pic>
      <p:pic>
        <p:nvPicPr>
          <p:cNvPr id="2097160" name="Picture 9" descr="HD-ShadowShort.png"/>
          <p:cNvPicPr>
            <a:picLocks noChangeAspect="1"/>
          </p:cNvPicPr>
          <p:nvPr/>
        </p:nvPicPr>
        <p:blipFill>
          <a:blip r:embed="rId3"/>
          <a:stretch>
            <a:fillRect/>
          </a:stretch>
        </p:blipFill>
        <p:spPr>
          <a:xfrm>
            <a:off x="10585826" y="5929622"/>
            <a:ext cx="1602997" cy="144270"/>
          </a:xfrm>
          <a:prstGeom prst="rect">
            <a:avLst/>
          </a:prstGeom>
        </p:spPr>
      </p:pic>
      <p:sp>
        <p:nvSpPr>
          <p:cNvPr id="1048617"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8"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9"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1048620"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1" name="Date Placeholder 4"/>
          <p:cNvSpPr>
            <a:spLocks noGrp="1"/>
          </p:cNvSpPr>
          <p:nvPr>
            <p:ph type="dt" sz="half" idx="10"/>
          </p:nvPr>
        </p:nvSpPr>
        <p:spPr/>
        <p:txBody>
          <a:bodyPr/>
          <a:lstStyle/>
          <a:p>
            <a:fld id="{52E6D8D9-55A2-4063-B0F3-121F44549695}" type="datetimeFigureOut">
              <a:rPr lang="en-US" dirty="0"/>
              <a:t>1/10/2023</a:t>
            </a:fld>
            <a:endParaRPr lang="en-US" dirty="0"/>
          </a:p>
        </p:txBody>
      </p:sp>
      <p:sp>
        <p:nvSpPr>
          <p:cNvPr id="1048622" name="Footer Placeholder 5"/>
          <p:cNvSpPr>
            <a:spLocks noGrp="1"/>
          </p:cNvSpPr>
          <p:nvPr>
            <p:ph type="ftr" sz="quarter" idx="11"/>
          </p:nvPr>
        </p:nvSpPr>
        <p:spPr/>
        <p:txBody>
          <a:bodyPr/>
          <a:lstStyle/>
          <a:p>
            <a:endParaRPr lang="en-US" dirty="0"/>
          </a:p>
        </p:txBody>
      </p:sp>
      <p:sp>
        <p:nvSpPr>
          <p:cNvPr id="1048623"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2097178" name="Picture 12"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79" name="Picture 13"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708"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9"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0"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1048711"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2"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3"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4"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5"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16"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17" name="Date Placeholder 2"/>
          <p:cNvSpPr>
            <a:spLocks noGrp="1"/>
          </p:cNvSpPr>
          <p:nvPr>
            <p:ph type="dt" sz="half" idx="10"/>
          </p:nvPr>
        </p:nvSpPr>
        <p:spPr/>
        <p:txBody>
          <a:bodyPr/>
          <a:lstStyle/>
          <a:p>
            <a:fld id="{D4B24536-994D-4021-A283-9F449C0DB509}" type="datetimeFigureOut">
              <a:rPr lang="en-US" dirty="0"/>
              <a:t>1/10/2023</a:t>
            </a:fld>
            <a:endParaRPr lang="en-US" dirty="0"/>
          </a:p>
        </p:txBody>
      </p:sp>
      <p:sp>
        <p:nvSpPr>
          <p:cNvPr id="1048718" name="Footer Placeholder 3"/>
          <p:cNvSpPr>
            <a:spLocks noGrp="1"/>
          </p:cNvSpPr>
          <p:nvPr>
            <p:ph type="ftr" sz="quarter" idx="11"/>
          </p:nvPr>
        </p:nvSpPr>
        <p:spPr/>
        <p:txBody>
          <a:bodyPr/>
          <a:lstStyle/>
          <a:p>
            <a:endParaRPr lang="en-US" dirty="0"/>
          </a:p>
        </p:txBody>
      </p:sp>
      <p:sp>
        <p:nvSpPr>
          <p:cNvPr id="1048719"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097165" name="Picture 14"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66" name="Picture 15"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639"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0"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1"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048642"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3"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4"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5"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6"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47"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8"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0"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1" name="Date Placeholder 2"/>
          <p:cNvSpPr>
            <a:spLocks noGrp="1"/>
          </p:cNvSpPr>
          <p:nvPr>
            <p:ph type="dt" sz="half" idx="10"/>
          </p:nvPr>
        </p:nvSpPr>
        <p:spPr/>
        <p:txBody>
          <a:bodyPr/>
          <a:lstStyle/>
          <a:p>
            <a:fld id="{3CBBBB78-C96F-47B7-AB17-D852CA960AC9}" type="datetimeFigureOut">
              <a:rPr lang="en-US" dirty="0"/>
              <a:t>1/10/2023</a:t>
            </a:fld>
            <a:endParaRPr lang="en-US" dirty="0"/>
          </a:p>
        </p:txBody>
      </p:sp>
      <p:sp>
        <p:nvSpPr>
          <p:cNvPr id="1048652" name="Footer Placeholder 3"/>
          <p:cNvSpPr>
            <a:spLocks noGrp="1"/>
          </p:cNvSpPr>
          <p:nvPr>
            <p:ph type="ftr" sz="quarter" idx="11"/>
          </p:nvPr>
        </p:nvSpPr>
        <p:spPr/>
        <p:txBody>
          <a:bodyPr/>
          <a:lstStyle/>
          <a:p>
            <a:endParaRPr lang="en-US" dirty="0"/>
          </a:p>
        </p:txBody>
      </p:sp>
      <p:sp>
        <p:nvSpPr>
          <p:cNvPr id="1048653"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097182" name="Picture 6"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83" name="Picture 7"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728"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9"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0" name="Title 1"/>
          <p:cNvSpPr>
            <a:spLocks noGrp="1"/>
          </p:cNvSpPr>
          <p:nvPr>
            <p:ph type="title"/>
          </p:nvPr>
        </p:nvSpPr>
        <p:spPr/>
        <p:txBody>
          <a:bodyPr/>
          <a:lstStyle>
            <a:lvl1pPr algn="r"/>
          </a:lstStyle>
          <a:p>
            <a:r>
              <a:rPr lang="en-US"/>
              <a:t>Click to edit Master title style</a:t>
            </a:r>
            <a:endParaRPr lang="en-US" dirty="0"/>
          </a:p>
        </p:txBody>
      </p:sp>
      <p:sp>
        <p:nvSpPr>
          <p:cNvPr id="104873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2" name="Date Placeholder 3"/>
          <p:cNvSpPr>
            <a:spLocks noGrp="1"/>
          </p:cNvSpPr>
          <p:nvPr>
            <p:ph type="dt" sz="half" idx="10"/>
          </p:nvPr>
        </p:nvSpPr>
        <p:spPr/>
        <p:txBody>
          <a:bodyPr/>
          <a:lstStyle/>
          <a:p>
            <a:fld id="{1FA3F48C-C7C6-4055-9F49-3777875E72AE}" type="datetimeFigureOut">
              <a:rPr lang="en-US" dirty="0"/>
              <a:t>1/10/2023</a:t>
            </a:fld>
            <a:endParaRPr lang="en-US" dirty="0"/>
          </a:p>
        </p:txBody>
      </p:sp>
      <p:sp>
        <p:nvSpPr>
          <p:cNvPr id="1048733" name="Footer Placeholder 4"/>
          <p:cNvSpPr>
            <a:spLocks noGrp="1"/>
          </p:cNvSpPr>
          <p:nvPr>
            <p:ph type="ftr" sz="quarter" idx="11"/>
          </p:nvPr>
        </p:nvSpPr>
        <p:spPr/>
        <p:txBody>
          <a:bodyPr/>
          <a:lstStyle/>
          <a:p>
            <a:endParaRPr lang="en-US" dirty="0"/>
          </a:p>
        </p:txBody>
      </p:sp>
      <p:sp>
        <p:nvSpPr>
          <p:cNvPr id="1048734"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5"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6"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7"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1048678"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9"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1/10/2023</a:t>
            </a:fld>
            <a:endParaRPr lang="en-US" dirty="0"/>
          </a:p>
        </p:txBody>
      </p:sp>
      <p:sp>
        <p:nvSpPr>
          <p:cNvPr id="1048680" name="Footer Placeholder 4"/>
          <p:cNvSpPr>
            <a:spLocks noGrp="1"/>
          </p:cNvSpPr>
          <p:nvPr>
            <p:ph type="ftr" sz="quarter" idx="11"/>
          </p:nvPr>
        </p:nvSpPr>
        <p:spPr>
          <a:xfrm>
            <a:off x="680321" y="5936188"/>
            <a:ext cx="6126805" cy="365125"/>
          </a:xfrm>
        </p:spPr>
        <p:txBody>
          <a:bodyPr/>
          <a:lstStyle/>
          <a:p>
            <a:endParaRPr lang="en-US" dirty="0"/>
          </a:p>
        </p:txBody>
      </p:sp>
      <p:sp>
        <p:nvSpPr>
          <p:cNvPr id="1048681" name="Slide Number Placeholder 5"/>
          <p:cNvSpPr>
            <a:spLocks noGrp="1"/>
          </p:cNvSpPr>
          <p:nvPr>
            <p:ph type="sldNum" sz="quarter" idx="12"/>
          </p:nvPr>
        </p:nvSpPr>
        <p:spPr>
          <a:xfrm>
            <a:off x="10097550" y="5398633"/>
            <a:ext cx="1154151" cy="1090789"/>
          </a:xfrm>
        </p:spPr>
        <p:txBody>
          <a:bodyPr anchor="t"/>
          <a:lstStyle>
            <a:lvl1pPr algn="ct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97155" name="Picture 14"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56" name="Picture 15"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590"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1"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Title 1"/>
          <p:cNvSpPr>
            <a:spLocks noGrp="1"/>
          </p:cNvSpPr>
          <p:nvPr>
            <p:ph type="title"/>
          </p:nvPr>
        </p:nvSpPr>
        <p:spPr/>
        <p:txBody>
          <a:bodyPr/>
          <a:lstStyle/>
          <a:p>
            <a:r>
              <a:rPr lang="en-US"/>
              <a:t>Click to edit Master title style</a:t>
            </a:r>
            <a:endParaRPr lang="en-US" dirty="0"/>
          </a:p>
        </p:txBody>
      </p:sp>
      <p:sp>
        <p:nvSpPr>
          <p:cNvPr id="104859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4" name="Date Placeholder 3"/>
          <p:cNvSpPr>
            <a:spLocks noGrp="1"/>
          </p:cNvSpPr>
          <p:nvPr>
            <p:ph type="dt" sz="half" idx="10"/>
          </p:nvPr>
        </p:nvSpPr>
        <p:spPr/>
        <p:txBody>
          <a:bodyPr/>
          <a:lstStyle/>
          <a:p>
            <a:fld id="{12DE42F4-6EEF-4EF7-8ED4-2208F0F89A08}" type="datetimeFigureOut">
              <a:rPr lang="en-US" dirty="0"/>
              <a:t>1/10/2023</a:t>
            </a:fld>
            <a:endParaRPr lang="en-US" dirty="0"/>
          </a:p>
        </p:txBody>
      </p:sp>
      <p:sp>
        <p:nvSpPr>
          <p:cNvPr id="1048595" name="Footer Placeholder 4"/>
          <p:cNvSpPr>
            <a:spLocks noGrp="1"/>
          </p:cNvSpPr>
          <p:nvPr>
            <p:ph type="ftr" sz="quarter" idx="11"/>
          </p:nvPr>
        </p:nvSpPr>
        <p:spPr/>
        <p:txBody>
          <a:bodyPr/>
          <a:lstStyle/>
          <a:p>
            <a:endParaRPr lang="en-US" dirty="0"/>
          </a:p>
        </p:txBody>
      </p:sp>
      <p:sp>
        <p:nvSpPr>
          <p:cNvPr id="104859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097167" name="Picture 6" descr="HD-ShadowLong.png"/>
          <p:cNvPicPr>
            <a:picLocks noChangeAspect="1"/>
          </p:cNvPicPr>
          <p:nvPr/>
        </p:nvPicPr>
        <p:blipFill>
          <a:blip r:embed="rId2"/>
          <a:stretch>
            <a:fillRect/>
          </a:stretch>
        </p:blipFill>
        <p:spPr>
          <a:xfrm>
            <a:off x="-1" y="4086907"/>
            <a:ext cx="10437812" cy="321164"/>
          </a:xfrm>
          <a:prstGeom prst="rect">
            <a:avLst/>
          </a:prstGeom>
        </p:spPr>
      </p:pic>
      <p:pic>
        <p:nvPicPr>
          <p:cNvPr id="2097168" name="Picture 7" descr="HD-ShadowShort.png"/>
          <p:cNvPicPr>
            <a:picLocks noChangeAspect="1"/>
          </p:cNvPicPr>
          <p:nvPr/>
        </p:nvPicPr>
        <p:blipFill>
          <a:blip r:embed="rId3"/>
          <a:stretch>
            <a:fillRect/>
          </a:stretch>
        </p:blipFill>
        <p:spPr>
          <a:xfrm>
            <a:off x="10585824" y="4087901"/>
            <a:ext cx="1602997" cy="144270"/>
          </a:xfrm>
          <a:prstGeom prst="rect">
            <a:avLst/>
          </a:prstGeom>
        </p:spPr>
      </p:pic>
      <p:sp>
        <p:nvSpPr>
          <p:cNvPr id="1048654"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5"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6"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1048657"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58" name="Date Placeholder 3"/>
          <p:cNvSpPr>
            <a:spLocks noGrp="1"/>
          </p:cNvSpPr>
          <p:nvPr>
            <p:ph type="dt" sz="half" idx="10"/>
          </p:nvPr>
        </p:nvSpPr>
        <p:spPr/>
        <p:txBody>
          <a:bodyPr/>
          <a:lstStyle/>
          <a:p>
            <a:fld id="{30578ACC-22D6-47C1-A373-4FD133E34F3C}" type="datetimeFigureOut">
              <a:rPr lang="en-US" dirty="0"/>
              <a:t>1/10/2023</a:t>
            </a:fld>
            <a:endParaRPr lang="en-US" dirty="0"/>
          </a:p>
        </p:txBody>
      </p:sp>
      <p:sp>
        <p:nvSpPr>
          <p:cNvPr id="1048659" name="Footer Placeholder 4"/>
          <p:cNvSpPr>
            <a:spLocks noGrp="1"/>
          </p:cNvSpPr>
          <p:nvPr>
            <p:ph type="ftr" sz="quarter" idx="11"/>
          </p:nvPr>
        </p:nvSpPr>
        <p:spPr/>
        <p:txBody>
          <a:bodyPr/>
          <a:lstStyle/>
          <a:p>
            <a:endParaRPr lang="en-US" dirty="0"/>
          </a:p>
        </p:txBody>
      </p:sp>
      <p:sp>
        <p:nvSpPr>
          <p:cNvPr id="1048660"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097176" name="Picture 7"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77" name="Picture 8"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70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02" name="Title 1"/>
          <p:cNvSpPr>
            <a:spLocks noGrp="1"/>
          </p:cNvSpPr>
          <p:nvPr>
            <p:ph type="title"/>
          </p:nvPr>
        </p:nvSpPr>
        <p:spPr/>
        <p:txBody>
          <a:bodyPr/>
          <a:lstStyle/>
          <a:p>
            <a:r>
              <a:rPr lang="en-US"/>
              <a:t>Click to edit Master title style</a:t>
            </a:r>
            <a:endParaRPr lang="en-US" dirty="0"/>
          </a:p>
        </p:txBody>
      </p:sp>
      <p:sp>
        <p:nvSpPr>
          <p:cNvPr id="104870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5" name="Date Placeholder 4"/>
          <p:cNvSpPr>
            <a:spLocks noGrp="1"/>
          </p:cNvSpPr>
          <p:nvPr>
            <p:ph type="dt" sz="half" idx="10"/>
          </p:nvPr>
        </p:nvSpPr>
        <p:spPr/>
        <p:txBody>
          <a:bodyPr/>
          <a:lstStyle/>
          <a:p>
            <a:fld id="{4E5A6C69-6797-4E8A-BF37-F2C3751466E9}" type="datetimeFigureOut">
              <a:rPr lang="en-US" dirty="0"/>
              <a:t>1/10/2023</a:t>
            </a:fld>
            <a:endParaRPr lang="en-US" dirty="0"/>
          </a:p>
        </p:txBody>
      </p:sp>
      <p:sp>
        <p:nvSpPr>
          <p:cNvPr id="1048706" name="Footer Placeholder 5"/>
          <p:cNvSpPr>
            <a:spLocks noGrp="1"/>
          </p:cNvSpPr>
          <p:nvPr>
            <p:ph type="ftr" sz="quarter" idx="11"/>
          </p:nvPr>
        </p:nvSpPr>
        <p:spPr/>
        <p:txBody>
          <a:bodyPr/>
          <a:lstStyle/>
          <a:p>
            <a:endParaRPr lang="en-US" dirty="0"/>
          </a:p>
        </p:txBody>
      </p:sp>
      <p:sp>
        <p:nvSpPr>
          <p:cNvPr id="104870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97169" name="Picture 9"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70" name="Picture 10"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661"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2"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3"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1048664"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5"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7"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8" name="Date Placeholder 6"/>
          <p:cNvSpPr>
            <a:spLocks noGrp="1"/>
          </p:cNvSpPr>
          <p:nvPr>
            <p:ph type="dt" sz="half" idx="10"/>
          </p:nvPr>
        </p:nvSpPr>
        <p:spPr/>
        <p:txBody>
          <a:bodyPr/>
          <a:lstStyle/>
          <a:p>
            <a:fld id="{D82014A1-A632-4878-A0D3-F52BA7563730}" type="datetimeFigureOut">
              <a:rPr lang="en-US" dirty="0"/>
              <a:t>1/10/2023</a:t>
            </a:fld>
            <a:endParaRPr lang="en-US" dirty="0"/>
          </a:p>
        </p:txBody>
      </p:sp>
      <p:sp>
        <p:nvSpPr>
          <p:cNvPr id="1048669" name="Footer Placeholder 7"/>
          <p:cNvSpPr>
            <a:spLocks noGrp="1"/>
          </p:cNvSpPr>
          <p:nvPr>
            <p:ph type="ftr" sz="quarter" idx="11"/>
          </p:nvPr>
        </p:nvSpPr>
        <p:spPr/>
        <p:txBody>
          <a:bodyPr/>
          <a:lstStyle/>
          <a:p>
            <a:endParaRPr lang="en-US" dirty="0"/>
          </a:p>
        </p:txBody>
      </p:sp>
      <p:sp>
        <p:nvSpPr>
          <p:cNvPr id="1048670"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097157" name="Picture 5"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58" name="Picture 6"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611"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2"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3" name="Title 1"/>
          <p:cNvSpPr>
            <a:spLocks noGrp="1"/>
          </p:cNvSpPr>
          <p:nvPr>
            <p:ph type="title"/>
          </p:nvPr>
        </p:nvSpPr>
        <p:spPr/>
        <p:txBody>
          <a:bodyPr/>
          <a:lstStyle/>
          <a:p>
            <a:r>
              <a:rPr lang="en-US"/>
              <a:t>Click to edit Master title style</a:t>
            </a:r>
            <a:endParaRPr lang="en-US" dirty="0"/>
          </a:p>
        </p:txBody>
      </p:sp>
      <p:sp>
        <p:nvSpPr>
          <p:cNvPr id="1048614" name="Date Placeholder 2"/>
          <p:cNvSpPr>
            <a:spLocks noGrp="1"/>
          </p:cNvSpPr>
          <p:nvPr>
            <p:ph type="dt" sz="half" idx="10"/>
          </p:nvPr>
        </p:nvSpPr>
        <p:spPr/>
        <p:txBody>
          <a:bodyPr/>
          <a:lstStyle/>
          <a:p>
            <a:fld id="{CE99F462-093F-4566-844B-4C71F2739DA5}" type="datetimeFigureOut">
              <a:rPr lang="en-US" dirty="0"/>
              <a:t>1/10/2023</a:t>
            </a:fld>
            <a:endParaRPr lang="en-US" dirty="0"/>
          </a:p>
        </p:txBody>
      </p:sp>
      <p:sp>
        <p:nvSpPr>
          <p:cNvPr id="1048615" name="Footer Placeholder 3"/>
          <p:cNvSpPr>
            <a:spLocks noGrp="1"/>
          </p:cNvSpPr>
          <p:nvPr>
            <p:ph type="ftr" sz="quarter" idx="11"/>
          </p:nvPr>
        </p:nvSpPr>
        <p:spPr/>
        <p:txBody>
          <a:bodyPr/>
          <a:lstStyle/>
          <a:p>
            <a:endParaRPr lang="en-US" dirty="0"/>
          </a:p>
        </p:txBody>
      </p:sp>
      <p:sp>
        <p:nvSpPr>
          <p:cNvPr id="1048616"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097171" name="Picture 4" descr="HD-ShadowShort.png"/>
          <p:cNvPicPr>
            <a:picLocks noChangeAspect="1"/>
          </p:cNvPicPr>
          <p:nvPr/>
        </p:nvPicPr>
        <p:blipFill>
          <a:blip r:embed="rId2"/>
          <a:stretch>
            <a:fillRect/>
          </a:stretch>
        </p:blipFill>
        <p:spPr>
          <a:xfrm>
            <a:off x="10585826" y="1971234"/>
            <a:ext cx="1602997" cy="144270"/>
          </a:xfrm>
          <a:prstGeom prst="rect">
            <a:avLst/>
          </a:prstGeom>
        </p:spPr>
      </p:pic>
      <p:sp>
        <p:nvSpPr>
          <p:cNvPr id="1048671"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2" name="Date Placeholder 1"/>
          <p:cNvSpPr>
            <a:spLocks noGrp="1"/>
          </p:cNvSpPr>
          <p:nvPr>
            <p:ph type="dt" sz="half" idx="10"/>
          </p:nvPr>
        </p:nvSpPr>
        <p:spPr/>
        <p:txBody>
          <a:bodyPr/>
          <a:lstStyle/>
          <a:p>
            <a:fld id="{3D24A7AC-904D-4781-85BA-7D10C17ED021}" type="datetimeFigureOut">
              <a:rPr lang="en-US" dirty="0"/>
              <a:t>1/10/2023</a:t>
            </a:fld>
            <a:endParaRPr lang="en-US" dirty="0"/>
          </a:p>
        </p:txBody>
      </p:sp>
      <p:sp>
        <p:nvSpPr>
          <p:cNvPr id="1048673" name="Footer Placeholder 2"/>
          <p:cNvSpPr>
            <a:spLocks noGrp="1"/>
          </p:cNvSpPr>
          <p:nvPr>
            <p:ph type="ftr" sz="quarter" idx="11"/>
          </p:nvPr>
        </p:nvSpPr>
        <p:spPr/>
        <p:txBody>
          <a:bodyPr/>
          <a:lstStyle/>
          <a:p>
            <a:endParaRPr lang="en-US" dirty="0"/>
          </a:p>
        </p:txBody>
      </p:sp>
      <p:sp>
        <p:nvSpPr>
          <p:cNvPr id="104867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097180" name="Picture 7"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81" name="Picture 8"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72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104872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25" name="Date Placeholder 4"/>
          <p:cNvSpPr>
            <a:spLocks noGrp="1"/>
          </p:cNvSpPr>
          <p:nvPr>
            <p:ph type="dt" sz="half" idx="10"/>
          </p:nvPr>
        </p:nvSpPr>
        <p:spPr/>
        <p:txBody>
          <a:bodyPr/>
          <a:lstStyle/>
          <a:p>
            <a:fld id="{E331444B-B92B-4E27-8C94-BB93EAF5CB18}" type="datetimeFigureOut">
              <a:rPr lang="en-US" dirty="0"/>
              <a:t>1/10/2023</a:t>
            </a:fld>
            <a:endParaRPr lang="en-US" dirty="0"/>
          </a:p>
        </p:txBody>
      </p:sp>
      <p:sp>
        <p:nvSpPr>
          <p:cNvPr id="1048726" name="Footer Placeholder 5"/>
          <p:cNvSpPr>
            <a:spLocks noGrp="1"/>
          </p:cNvSpPr>
          <p:nvPr>
            <p:ph type="ftr" sz="quarter" idx="11"/>
          </p:nvPr>
        </p:nvSpPr>
        <p:spPr/>
        <p:txBody>
          <a:bodyPr/>
          <a:lstStyle/>
          <a:p>
            <a:endParaRPr lang="en-US" dirty="0"/>
          </a:p>
        </p:txBody>
      </p:sp>
      <p:sp>
        <p:nvSpPr>
          <p:cNvPr id="104872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097163" name="Picture 7" descr="HD-ShadowLong.png"/>
          <p:cNvPicPr>
            <a:picLocks noChangeAspect="1"/>
          </p:cNvPicPr>
          <p:nvPr/>
        </p:nvPicPr>
        <p:blipFill>
          <a:blip r:embed="rId2"/>
          <a:stretch>
            <a:fillRect/>
          </a:stretch>
        </p:blipFill>
        <p:spPr>
          <a:xfrm>
            <a:off x="1" y="1970240"/>
            <a:ext cx="10437812" cy="321164"/>
          </a:xfrm>
          <a:prstGeom prst="rect">
            <a:avLst/>
          </a:prstGeom>
        </p:spPr>
      </p:pic>
      <p:pic>
        <p:nvPicPr>
          <p:cNvPr id="2097164" name="Picture 8" descr="HD-ShadowShort.png"/>
          <p:cNvPicPr>
            <a:picLocks noChangeAspect="1"/>
          </p:cNvPicPr>
          <p:nvPr/>
        </p:nvPicPr>
        <p:blipFill>
          <a:blip r:embed="rId3"/>
          <a:stretch>
            <a:fillRect/>
          </a:stretch>
        </p:blipFill>
        <p:spPr>
          <a:xfrm>
            <a:off x="10585826" y="1971234"/>
            <a:ext cx="1602997" cy="144270"/>
          </a:xfrm>
          <a:prstGeom prst="rect">
            <a:avLst/>
          </a:prstGeom>
        </p:spPr>
      </p:pic>
      <p:sp>
        <p:nvSpPr>
          <p:cNvPr id="1048631"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2"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3"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1048634"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35"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6" name="Date Placeholder 4"/>
          <p:cNvSpPr>
            <a:spLocks noGrp="1"/>
          </p:cNvSpPr>
          <p:nvPr>
            <p:ph type="dt" sz="half" idx="10"/>
          </p:nvPr>
        </p:nvSpPr>
        <p:spPr/>
        <p:txBody>
          <a:bodyPr/>
          <a:lstStyle/>
          <a:p>
            <a:fld id="{363EFA5E-FA76-400D-B3DC-F0BA90E6D107}" type="datetimeFigureOut">
              <a:rPr lang="en-US" dirty="0"/>
              <a:t>1/10/2023</a:t>
            </a:fld>
            <a:endParaRPr lang="en-US" dirty="0"/>
          </a:p>
        </p:txBody>
      </p:sp>
      <p:sp>
        <p:nvSpPr>
          <p:cNvPr id="1048637" name="Footer Placeholder 5"/>
          <p:cNvSpPr>
            <a:spLocks noGrp="1"/>
          </p:cNvSpPr>
          <p:nvPr>
            <p:ph type="ftr" sz="quarter" idx="11"/>
          </p:nvPr>
        </p:nvSpPr>
        <p:spPr/>
        <p:txBody>
          <a:bodyPr/>
          <a:lstStyle/>
          <a:p>
            <a:endParaRPr lang="en-US" dirty="0"/>
          </a:p>
        </p:txBody>
      </p:sp>
      <p:sp>
        <p:nvSpPr>
          <p:cNvPr id="1048638"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097152" name="Picture 6" descr="hashOverlay-FullResolve.png"/>
          <p:cNvPicPr>
            <a:picLocks noChangeAspect="1"/>
          </p:cNvPicPr>
          <p:nvPr/>
        </p:nvPicPr>
        <p:blipFill>
          <a:blip r:embed="rId19">
            <a:alphaModFix amt="10000"/>
          </a:blip>
          <a:stretch>
            <a:fillRect/>
          </a:stretch>
        </p:blipFill>
        <p:spPr>
          <a:xfrm>
            <a:off x="0" y="0"/>
            <a:ext cx="12192000" cy="6858000"/>
          </a:xfrm>
          <a:prstGeom prst="rect">
            <a:avLst/>
          </a:prstGeom>
        </p:spPr>
      </p:pic>
      <p:sp>
        <p:nvSpPr>
          <p:cNvPr id="1048576"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1/10/2023</a:t>
            </a:fld>
            <a:endParaRPr lang="en-US" dirty="0"/>
          </a:p>
        </p:txBody>
      </p:sp>
      <p:sp>
        <p:nvSpPr>
          <p:cNvPr id="1048579"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8.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ctrTitle"/>
          </p:nvPr>
        </p:nvSpPr>
        <p:spPr>
          <a:xfrm>
            <a:off x="0" y="2733709"/>
            <a:ext cx="8824456" cy="1373070"/>
          </a:xfrm>
        </p:spPr>
        <p:txBody>
          <a:bodyPr/>
          <a:lstStyle/>
          <a:p>
            <a:r>
              <a:rPr lang="en-IN" dirty="0"/>
              <a:t>Digital Payments On Buses</a:t>
            </a:r>
            <a:endParaRPr lang="en-US" dirty="0"/>
          </a:p>
        </p:txBody>
      </p:sp>
      <p:sp>
        <p:nvSpPr>
          <p:cNvPr id="1048589" name="Subtitle 2"/>
          <p:cNvSpPr>
            <a:spLocks noGrp="1"/>
          </p:cNvSpPr>
          <p:nvPr>
            <p:ph type="subTitle" idx="1"/>
          </p:nvPr>
        </p:nvSpPr>
        <p:spPr>
          <a:xfrm>
            <a:off x="6486800" y="4754796"/>
            <a:ext cx="2978669" cy="1285874"/>
          </a:xfrm>
        </p:spPr>
        <p:txBody>
          <a:bodyPr>
            <a:normAutofit/>
          </a:bodyPr>
          <a:lstStyle/>
          <a:p>
            <a:pPr algn="l"/>
            <a:r>
              <a:rPr lang="en-IN" b="1" dirty="0"/>
              <a:t>Done By     </a:t>
            </a:r>
          </a:p>
          <a:p>
            <a:pPr algn="l"/>
            <a:r>
              <a:rPr lang="en-US" b="1" dirty="0"/>
              <a:t>         </a:t>
            </a:r>
            <a:r>
              <a:rPr lang="en-IN" b="1" dirty="0"/>
              <a:t>N. </a:t>
            </a:r>
            <a:r>
              <a:rPr lang="en-IN" b="1" dirty="0" err="1"/>
              <a:t>Logash</a:t>
            </a:r>
            <a:r>
              <a:rPr lang="en-US" b="1" dirty="0" err="1"/>
              <a:t>ri</a:t>
            </a:r>
            <a:endParaRPr lang="zh-CN" altLang="en-US" dirty="0"/>
          </a:p>
          <a:p>
            <a:pPr algn="l"/>
            <a:r>
              <a:rPr lang="en-US" b="1" dirty="0"/>
              <a:t>         </a:t>
            </a:r>
            <a:r>
              <a:rPr lang="en-IN" b="1" dirty="0"/>
              <a:t>P. </a:t>
            </a:r>
            <a:r>
              <a:rPr lang="en-IN" b="1" dirty="0" err="1"/>
              <a:t>Ramya</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IN" dirty="0"/>
              <a:t>CONCLUSION***</a:t>
            </a:r>
            <a:endParaRPr lang="en-US" dirty="0"/>
          </a:p>
        </p:txBody>
      </p:sp>
      <p:sp>
        <p:nvSpPr>
          <p:cNvPr id="1048610" name="Content Placeholder 2"/>
          <p:cNvSpPr>
            <a:spLocks noGrp="1"/>
          </p:cNvSpPr>
          <p:nvPr>
            <p:ph idx="1"/>
          </p:nvPr>
        </p:nvSpPr>
        <p:spPr/>
        <p:txBody>
          <a:bodyPr>
            <a:normAutofit lnSpcReduction="10000"/>
          </a:bodyPr>
          <a:lstStyle/>
          <a:p>
            <a:r>
              <a:rPr lang="en-IN" dirty="0"/>
              <a:t>The system will be simple, user friendly, and will be made secure. This technology will be much more convenient compared to the paper based ticketing system.</a:t>
            </a:r>
          </a:p>
          <a:p>
            <a:r>
              <a:rPr lang="en-IN" dirty="0"/>
              <a:t>This system not only promotes Digital India but also attracts many people towards the using new technology. Use of this system reduces payment time.</a:t>
            </a:r>
          </a:p>
          <a:p>
            <a:r>
              <a:rPr lang="en-IN" dirty="0"/>
              <a:t>Also the passenger’s information are securely saved on the database along with their travel history.</a:t>
            </a:r>
          </a:p>
          <a:p>
            <a:r>
              <a:rPr lang="en-IN" dirty="0"/>
              <a:t>Overall this project is implemented to make payment during travelling more convenient and more user friendly.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EBE26-6E04-A593-D331-41319768FF9A}"/>
              </a:ext>
            </a:extLst>
          </p:cNvPr>
          <p:cNvSpPr>
            <a:spLocks noGrp="1"/>
          </p:cNvSpPr>
          <p:nvPr>
            <p:ph idx="1"/>
          </p:nvPr>
        </p:nvSpPr>
        <p:spPr/>
        <p:txBody>
          <a:bodyPr/>
          <a:lstStyle/>
          <a:p>
            <a:r>
              <a:rPr lang="en-IN" dirty="0" err="1"/>
              <a:t>Github</a:t>
            </a:r>
            <a:r>
              <a:rPr lang="en-IN" dirty="0"/>
              <a:t> link – </a:t>
            </a:r>
          </a:p>
          <a:p>
            <a:pPr marL="0" indent="0">
              <a:buNone/>
            </a:pPr>
            <a:r>
              <a:rPr lang="en-IN" dirty="0"/>
              <a:t>       https://github.com/ramya16-2002/LORA</a:t>
            </a:r>
            <a:endParaRPr lang="en-US" dirty="0"/>
          </a:p>
        </p:txBody>
      </p:sp>
    </p:spTree>
    <p:extLst>
      <p:ext uri="{BB962C8B-B14F-4D97-AF65-F5344CB8AC3E}">
        <p14:creationId xmlns:p14="http://schemas.microsoft.com/office/powerpoint/2010/main" val="152658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93CFFF74-07E3-25F7-C604-CC4E076A2E17}"/>
              </a:ext>
            </a:extLst>
          </p:cNvPr>
          <p:cNvPicPr>
            <a:picLocks noChangeAspect="1"/>
          </p:cNvPicPr>
          <p:nvPr/>
        </p:nvPicPr>
        <p:blipFill>
          <a:blip r:embed="rId2"/>
          <a:stretch>
            <a:fillRect/>
          </a:stretch>
        </p:blipFill>
        <p:spPr>
          <a:xfrm>
            <a:off x="678656" y="607220"/>
            <a:ext cx="10876360" cy="5857874"/>
          </a:xfrm>
          <a:prstGeom prst="rect">
            <a:avLst/>
          </a:prstGeom>
        </p:spPr>
      </p:pic>
    </p:spTree>
    <p:extLst>
      <p:ext uri="{BB962C8B-B14F-4D97-AF65-F5344CB8AC3E}">
        <p14:creationId xmlns:p14="http://schemas.microsoft.com/office/powerpoint/2010/main" val="12754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IN" dirty="0"/>
              <a:t>@ABSTRACT </a:t>
            </a:r>
            <a:endParaRPr lang="en-US" dirty="0"/>
          </a:p>
        </p:txBody>
      </p:sp>
      <p:sp>
        <p:nvSpPr>
          <p:cNvPr id="1048598" name="Content Placeholder 2"/>
          <p:cNvSpPr>
            <a:spLocks noGrp="1"/>
          </p:cNvSpPr>
          <p:nvPr>
            <p:ph idx="1"/>
          </p:nvPr>
        </p:nvSpPr>
        <p:spPr/>
        <p:txBody>
          <a:bodyPr>
            <a:normAutofit fontScale="87500" lnSpcReduction="10000"/>
          </a:bodyPr>
          <a:lstStyle/>
          <a:p>
            <a:r>
              <a:rPr lang="en-IN" dirty="0"/>
              <a:t>The payment system used in buses is same old way of getting the ticket from the conductor. This is way more time taking since providing with the correct amount (change) is not possible every </a:t>
            </a:r>
            <a:r>
              <a:rPr lang="en-IN" dirty="0" err="1"/>
              <a:t>time.Also</a:t>
            </a:r>
            <a:r>
              <a:rPr lang="en-IN" dirty="0"/>
              <a:t> communication takes more time as compared to digital bookin</a:t>
            </a:r>
            <a:r>
              <a:rPr lang="en-US" dirty="0" err="1"/>
              <a:t>gs</a:t>
            </a:r>
            <a:r>
              <a:rPr lang="en-US" dirty="0"/>
              <a:t>.</a:t>
            </a:r>
            <a:r>
              <a:rPr lang="en-IN" dirty="0"/>
              <a:t>
The bus conductor has to print tickets for every passenger after knowing their respective stoppage which takes comparatively more time as compared to digital payment and then the passenger should have that printed tickets in this hand if they missed mistakenly that will lead them to pay fine so to avoid this the digital payment is better and efficient.</a:t>
            </a:r>
            <a:endParaRPr lang="zh-CN" altLang="en-US" dirty="0"/>
          </a:p>
          <a:p>
            <a:r>
              <a:rPr lang="en-IN" dirty="0"/>
              <a:t>So, The main idea behind this project is to collect the fare automatically using digital payment system. It will be designed to make travelling more comfortable for the people.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IN" dirty="0"/>
              <a:t> #INTRODUCTION</a:t>
            </a:r>
            <a:endParaRPr lang="en-US" dirty="0"/>
          </a:p>
        </p:txBody>
      </p:sp>
      <p:sp>
        <p:nvSpPr>
          <p:cNvPr id="1048600" name="Content Placeholder 4"/>
          <p:cNvSpPr>
            <a:spLocks noGrp="1"/>
          </p:cNvSpPr>
          <p:nvPr>
            <p:ph idx="1"/>
          </p:nvPr>
        </p:nvSpPr>
        <p:spPr/>
        <p:txBody>
          <a:bodyPr>
            <a:normAutofit fontScale="87500" lnSpcReduction="20000"/>
          </a:bodyPr>
          <a:lstStyle/>
          <a:p>
            <a:r>
              <a:rPr lang="en-IN" dirty="0"/>
              <a:t>Everything in the world is smart and digitalized. Many advances have been made in the transportation sector too.</a:t>
            </a:r>
          </a:p>
          <a:p>
            <a:r>
              <a:rPr lang="en-IN" dirty="0"/>
              <a:t>Demand of passengers for using bus network is higher because of being cheap and also because of having more coverage area.</a:t>
            </a:r>
          </a:p>
          <a:p>
            <a:r>
              <a:rPr lang="en-IN" dirty="0"/>
              <a:t>So as per this project is concerned, the bus payment system would be different from that of the traditional way of paying.</a:t>
            </a:r>
          </a:p>
          <a:p>
            <a:r>
              <a:rPr lang="en-IN" dirty="0"/>
              <a:t>There will be an interactive screen at the entrance of the bus where one has to choose the destination of his </a:t>
            </a:r>
            <a:r>
              <a:rPr lang="en-IN" dirty="0" err="1"/>
              <a:t>journey.After</a:t>
            </a:r>
            <a:r>
              <a:rPr lang="en-IN" dirty="0"/>
              <a:t> submitting the detail, a QR code will be generated which has to be scanned through the mobile application.</a:t>
            </a:r>
          </a:p>
          <a:p>
            <a:r>
              <a:rPr lang="en-IN" dirty="0"/>
              <a:t>The app contains the user information along with an e-wallet for the payment. After a successful payment, a ticket would be generated.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IN" dirty="0"/>
              <a:t>OBJECTIVE”...</a:t>
            </a:r>
            <a:endParaRPr lang="en-US" dirty="0"/>
          </a:p>
        </p:txBody>
      </p:sp>
      <p:sp>
        <p:nvSpPr>
          <p:cNvPr id="1048602" name="Content Placeholder 2"/>
          <p:cNvSpPr>
            <a:spLocks noGrp="1"/>
          </p:cNvSpPr>
          <p:nvPr>
            <p:ph idx="1"/>
          </p:nvPr>
        </p:nvSpPr>
        <p:spPr>
          <a:xfrm>
            <a:off x="912493" y="2354733"/>
            <a:ext cx="9613861" cy="3599316"/>
          </a:xfrm>
        </p:spPr>
        <p:txBody>
          <a:bodyPr>
            <a:normAutofit fontScale="95833" lnSpcReduction="10000"/>
          </a:bodyPr>
          <a:lstStyle/>
          <a:p>
            <a:r>
              <a:rPr lang="en-IN" dirty="0"/>
              <a:t>The main aim here is to avoid carrying change(in terms of coins) for the bus fare.</a:t>
            </a:r>
          </a:p>
          <a:p>
            <a:r>
              <a:rPr lang="en-IN" dirty="0"/>
              <a:t>Implementation of this system can improve cleanliness in the bus as well as the surrounding areas as the tickets will be digitalized instead of being made of paper.</a:t>
            </a:r>
          </a:p>
          <a:p>
            <a:r>
              <a:rPr lang="en-IN" dirty="0"/>
              <a:t>Digital mode  of payment not only eliminates risk of using fake notes but also keeps an eye on the day earnings. For example, many conductors doesn’t provide  ticket for his passenger and the money taken from them goes directly to his pocket which is considered to be black money.</a:t>
            </a:r>
          </a:p>
          <a:p>
            <a:r>
              <a:rPr lang="en-IN" b="1" dirty="0"/>
              <a:t>It’s a small step towards Digital India.</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IN" dirty="0"/>
              <a:t>EXISTING SYSTEM.....!</a:t>
            </a:r>
            <a:endParaRPr lang="en-US" dirty="0"/>
          </a:p>
        </p:txBody>
      </p:sp>
      <p:sp>
        <p:nvSpPr>
          <p:cNvPr id="1048604" name="Content Placeholder 2"/>
          <p:cNvSpPr>
            <a:spLocks noGrp="1"/>
          </p:cNvSpPr>
          <p:nvPr>
            <p:ph idx="1"/>
          </p:nvPr>
        </p:nvSpPr>
        <p:spPr>
          <a:xfrm>
            <a:off x="587215" y="2370618"/>
            <a:ext cx="11017570" cy="3599316"/>
          </a:xfrm>
        </p:spPr>
        <p:txBody>
          <a:bodyPr>
            <a:noAutofit/>
          </a:bodyPr>
          <a:lstStyle/>
          <a:p>
            <a:r>
              <a:rPr lang="en-IN" sz="1800" dirty="0"/>
              <a:t>Automated Bus Fare Collection System using RFID was the paper presented by </a:t>
            </a:r>
            <a:r>
              <a:rPr lang="en-IN" sz="1800" dirty="0" err="1"/>
              <a:t>Sunitha</a:t>
            </a:r>
            <a:r>
              <a:rPr lang="en-IN" sz="1800" dirty="0"/>
              <a:t> </a:t>
            </a:r>
            <a:r>
              <a:rPr lang="en-IN" sz="1800" dirty="0" err="1"/>
              <a:t>Nandhini</a:t>
            </a:r>
            <a:r>
              <a:rPr lang="en-IN" sz="1800" dirty="0"/>
              <a:t> A – Assistant </a:t>
            </a:r>
            <a:r>
              <a:rPr lang="en-IN" sz="1800" dirty="0" err="1"/>
              <a:t>Professor,Department</a:t>
            </a:r>
            <a:r>
              <a:rPr lang="en-IN" sz="1800" dirty="0"/>
              <a:t> of Computer Science and </a:t>
            </a:r>
            <a:r>
              <a:rPr lang="en-IN" sz="1800" dirty="0" err="1"/>
              <a:t>Engineering,Sri</a:t>
            </a:r>
            <a:r>
              <a:rPr lang="en-IN" sz="1800" dirty="0"/>
              <a:t> Krishna College of Technology, Coimbatore </a:t>
            </a:r>
          </a:p>
          <a:p>
            <a:r>
              <a:rPr lang="en-IN" sz="1800" dirty="0" err="1"/>
              <a:t>Sangeetha</a:t>
            </a:r>
            <a:r>
              <a:rPr lang="en-IN" sz="1800" dirty="0"/>
              <a:t> G and </a:t>
            </a:r>
            <a:r>
              <a:rPr lang="en-IN" sz="1800" dirty="0" err="1"/>
              <a:t>Vidhya</a:t>
            </a:r>
            <a:r>
              <a:rPr lang="en-IN" sz="1800" dirty="0"/>
              <a:t> Janani J – UG </a:t>
            </a:r>
            <a:r>
              <a:rPr lang="en-IN" sz="1800" dirty="0" err="1"/>
              <a:t>Scholor,Department</a:t>
            </a:r>
            <a:r>
              <a:rPr lang="en-IN" sz="1800" dirty="0"/>
              <a:t> of Computer Science and Engineering, Sri Krishna College of Technology, Coimbatore in IJARCET(International Journal of Advanced Research in Computer Engineering &amp; Technology) Volume 6, Issue 3, March 2017, ISSN: 2278_1323.</a:t>
            </a:r>
          </a:p>
          <a:p>
            <a:pPr marL="0" indent="0">
              <a:buNone/>
            </a:pPr>
            <a:endParaRPr lang="en-IN" sz="1800" b="1" dirty="0"/>
          </a:p>
          <a:p>
            <a:pPr marL="0" indent="0">
              <a:buNone/>
            </a:pPr>
            <a:endParaRPr lang="en-IN" sz="1800" b="1" dirty="0"/>
          </a:p>
          <a:p>
            <a:r>
              <a:rPr lang="en-IN" sz="1800" b="1" dirty="0"/>
              <a:t>The project was implemented using RFID/Smart Card which is given to the passenger.</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IN" dirty="0"/>
              <a:t> SYSTEM DESIGN AND METHODOLOGY :-</a:t>
            </a:r>
            <a:endParaRPr lang="en-US" dirty="0"/>
          </a:p>
        </p:txBody>
      </p:sp>
      <p:sp>
        <p:nvSpPr>
          <p:cNvPr id="1048606" name="Content Placeholder 2"/>
          <p:cNvSpPr>
            <a:spLocks noGrp="1"/>
          </p:cNvSpPr>
          <p:nvPr>
            <p:ph idx="1"/>
          </p:nvPr>
        </p:nvSpPr>
        <p:spPr/>
        <p:txBody>
          <a:bodyPr/>
          <a:lstStyle/>
          <a:p>
            <a:r>
              <a:rPr lang="en-IN" dirty="0"/>
              <a:t>This project will work using a mobile app with internet which will have all the necessary inputs and information of the user.</a:t>
            </a:r>
          </a:p>
          <a:p>
            <a:r>
              <a:rPr lang="en-IN" dirty="0"/>
              <a:t>We make use of </a:t>
            </a:r>
            <a:r>
              <a:rPr lang="en-IN" dirty="0" err="1"/>
              <a:t>MySql</a:t>
            </a:r>
            <a:r>
              <a:rPr lang="en-IN" dirty="0"/>
              <a:t> server to store the database of the passenger using query language.</a:t>
            </a:r>
            <a:endParaRPr lang="en-US" dirty="0"/>
          </a:p>
          <a:p>
            <a:r>
              <a:rPr lang="en-IN" dirty="0"/>
              <a:t>Also for making the mobile application we are making use of android studio where we code in java.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IN" dirty="0"/>
              <a:t>SYSTEM REQUIREMENTS &amp;...</a:t>
            </a:r>
            <a:endParaRPr lang="en-US" dirty="0"/>
          </a:p>
        </p:txBody>
      </p:sp>
      <p:sp>
        <p:nvSpPr>
          <p:cNvPr id="1048608" name="Content Placeholder 2"/>
          <p:cNvSpPr>
            <a:spLocks noGrp="1"/>
          </p:cNvSpPr>
          <p:nvPr>
            <p:ph idx="1"/>
          </p:nvPr>
        </p:nvSpPr>
        <p:spPr/>
        <p:txBody>
          <a:bodyPr/>
          <a:lstStyle/>
          <a:p>
            <a:pPr marL="0" indent="0">
              <a:buNone/>
            </a:pPr>
            <a:r>
              <a:rPr lang="en-IN" dirty="0"/>
              <a:t>The setup requires operating system – </a:t>
            </a:r>
          </a:p>
          <a:p>
            <a:r>
              <a:rPr lang="en-IN" dirty="0"/>
              <a:t>     Windows 7 and above </a:t>
            </a:r>
          </a:p>
          <a:p>
            <a:r>
              <a:rPr lang="en-IN" dirty="0"/>
              <a:t>     SDK for android 4.2 </a:t>
            </a:r>
          </a:p>
          <a:p>
            <a:r>
              <a:rPr lang="en-IN" dirty="0"/>
              <a:t>     along with android studio 2.0 and above.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AB22-959C-3E96-75FA-8E39291F5D9F}"/>
              </a:ext>
            </a:extLst>
          </p:cNvPr>
          <p:cNvSpPr>
            <a:spLocks noGrp="1"/>
          </p:cNvSpPr>
          <p:nvPr>
            <p:ph type="title"/>
          </p:nvPr>
        </p:nvSpPr>
        <p:spPr/>
        <p:txBody>
          <a:bodyPr/>
          <a:lstStyle/>
          <a:p>
            <a:r>
              <a:rPr lang="en-IN" dirty="0"/>
              <a:t>RESULT/-</a:t>
            </a:r>
            <a:endParaRPr lang="en-US" dirty="0"/>
          </a:p>
        </p:txBody>
      </p:sp>
      <p:sp>
        <p:nvSpPr>
          <p:cNvPr id="3" name="Content Placeholder 2">
            <a:extLst>
              <a:ext uri="{FF2B5EF4-FFF2-40B4-BE49-F238E27FC236}">
                <a16:creationId xmlns:a16="http://schemas.microsoft.com/office/drawing/2014/main" id="{4440D4C4-EFB9-2175-4FD2-440FCCCC6C0E}"/>
              </a:ext>
            </a:extLst>
          </p:cNvPr>
          <p:cNvSpPr>
            <a:spLocks noGrp="1"/>
          </p:cNvSpPr>
          <p:nvPr>
            <p:ph idx="1"/>
          </p:nvPr>
        </p:nvSpPr>
        <p:spPr>
          <a:xfrm>
            <a:off x="474939" y="2435099"/>
            <a:ext cx="9613861" cy="4065713"/>
          </a:xfrm>
        </p:spPr>
        <p:txBody>
          <a:bodyPr/>
          <a:lstStyle/>
          <a:p>
            <a:pPr marL="0" indent="0">
              <a:buNone/>
            </a:pPr>
            <a:r>
              <a:rPr lang="en-IN" dirty="0"/>
              <a:t>REGISTER PAGE  :                            LOGIN PAGE   :     </a:t>
            </a:r>
          </a:p>
          <a:p>
            <a:pPr marL="0" indent="0">
              <a:buNone/>
            </a:pPr>
            <a:endParaRPr lang="en-IN" dirty="0"/>
          </a:p>
          <a:p>
            <a:pPr marL="0" indent="0">
              <a:buNone/>
            </a:pPr>
            <a:endParaRPr lang="en-US" dirty="0"/>
          </a:p>
        </p:txBody>
      </p:sp>
      <p:pic>
        <p:nvPicPr>
          <p:cNvPr id="4" name="Picture 4">
            <a:extLst>
              <a:ext uri="{FF2B5EF4-FFF2-40B4-BE49-F238E27FC236}">
                <a16:creationId xmlns:a16="http://schemas.microsoft.com/office/drawing/2014/main" id="{8A0F7AD8-D509-E2BC-B8C9-0407F58B071F}"/>
              </a:ext>
            </a:extLst>
          </p:cNvPr>
          <p:cNvPicPr>
            <a:picLocks noChangeAspect="1"/>
          </p:cNvPicPr>
          <p:nvPr/>
        </p:nvPicPr>
        <p:blipFill>
          <a:blip r:embed="rId2"/>
          <a:stretch>
            <a:fillRect/>
          </a:stretch>
        </p:blipFill>
        <p:spPr>
          <a:xfrm>
            <a:off x="1714502" y="3045023"/>
            <a:ext cx="2553889" cy="3455789"/>
          </a:xfrm>
          <a:prstGeom prst="rect">
            <a:avLst/>
          </a:prstGeom>
        </p:spPr>
      </p:pic>
      <p:pic>
        <p:nvPicPr>
          <p:cNvPr id="5" name="Picture 5">
            <a:extLst>
              <a:ext uri="{FF2B5EF4-FFF2-40B4-BE49-F238E27FC236}">
                <a16:creationId xmlns:a16="http://schemas.microsoft.com/office/drawing/2014/main" id="{C1F7D0CD-763C-D725-1956-AFBE61CD04DB}"/>
              </a:ext>
            </a:extLst>
          </p:cNvPr>
          <p:cNvPicPr>
            <a:picLocks noChangeAspect="1"/>
          </p:cNvPicPr>
          <p:nvPr/>
        </p:nvPicPr>
        <p:blipFill>
          <a:blip r:embed="rId3"/>
          <a:stretch>
            <a:fillRect/>
          </a:stretch>
        </p:blipFill>
        <p:spPr>
          <a:xfrm>
            <a:off x="5901651" y="3045022"/>
            <a:ext cx="2553889" cy="3455790"/>
          </a:xfrm>
          <a:prstGeom prst="rect">
            <a:avLst/>
          </a:prstGeom>
        </p:spPr>
      </p:pic>
    </p:spTree>
    <p:extLst>
      <p:ext uri="{BB962C8B-B14F-4D97-AF65-F5344CB8AC3E}">
        <p14:creationId xmlns:p14="http://schemas.microsoft.com/office/powerpoint/2010/main" val="105986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50A2-11DD-1FCB-C545-A01028ABD97A}"/>
              </a:ext>
            </a:extLst>
          </p:cNvPr>
          <p:cNvSpPr>
            <a:spLocks noGrp="1"/>
          </p:cNvSpPr>
          <p:nvPr>
            <p:ph type="title"/>
          </p:nvPr>
        </p:nvSpPr>
        <p:spPr/>
        <p:txBody>
          <a:bodyPr/>
          <a:lstStyle/>
          <a:p>
            <a:r>
              <a:rPr lang="en-IN" dirty="0"/>
              <a:t>Screenshots</a:t>
            </a:r>
            <a:endParaRPr lang="en-US" dirty="0"/>
          </a:p>
        </p:txBody>
      </p:sp>
      <p:pic>
        <p:nvPicPr>
          <p:cNvPr id="4" name="Picture 4">
            <a:extLst>
              <a:ext uri="{FF2B5EF4-FFF2-40B4-BE49-F238E27FC236}">
                <a16:creationId xmlns:a16="http://schemas.microsoft.com/office/drawing/2014/main" id="{E69F7B80-4247-7146-423D-EC864192F59C}"/>
              </a:ext>
            </a:extLst>
          </p:cNvPr>
          <p:cNvPicPr>
            <a:picLocks noGrp="1" noChangeAspect="1"/>
          </p:cNvPicPr>
          <p:nvPr>
            <p:ph idx="1"/>
          </p:nvPr>
        </p:nvPicPr>
        <p:blipFill>
          <a:blip r:embed="rId2"/>
          <a:stretch>
            <a:fillRect/>
          </a:stretch>
        </p:blipFill>
        <p:spPr>
          <a:xfrm>
            <a:off x="680321" y="2568971"/>
            <a:ext cx="1614108" cy="3598863"/>
          </a:xfrm>
        </p:spPr>
      </p:pic>
      <p:pic>
        <p:nvPicPr>
          <p:cNvPr id="5" name="Picture 5">
            <a:extLst>
              <a:ext uri="{FF2B5EF4-FFF2-40B4-BE49-F238E27FC236}">
                <a16:creationId xmlns:a16="http://schemas.microsoft.com/office/drawing/2014/main" id="{1DC6E088-EC0C-7022-AF7C-3884B6DC3426}"/>
              </a:ext>
            </a:extLst>
          </p:cNvPr>
          <p:cNvPicPr>
            <a:picLocks noChangeAspect="1"/>
          </p:cNvPicPr>
          <p:nvPr/>
        </p:nvPicPr>
        <p:blipFill>
          <a:blip r:embed="rId3"/>
          <a:stretch>
            <a:fillRect/>
          </a:stretch>
        </p:blipFill>
        <p:spPr>
          <a:xfrm>
            <a:off x="3282438" y="2568970"/>
            <a:ext cx="1614108" cy="3598864"/>
          </a:xfrm>
          <a:prstGeom prst="rect">
            <a:avLst/>
          </a:prstGeom>
        </p:spPr>
      </p:pic>
      <p:pic>
        <p:nvPicPr>
          <p:cNvPr id="7" name="Picture 7">
            <a:extLst>
              <a:ext uri="{FF2B5EF4-FFF2-40B4-BE49-F238E27FC236}">
                <a16:creationId xmlns:a16="http://schemas.microsoft.com/office/drawing/2014/main" id="{A29FF7F6-1441-6ABC-3C58-00C98A8FA65C}"/>
              </a:ext>
            </a:extLst>
          </p:cNvPr>
          <p:cNvPicPr>
            <a:picLocks noChangeAspect="1"/>
          </p:cNvPicPr>
          <p:nvPr/>
        </p:nvPicPr>
        <p:blipFill>
          <a:blip r:embed="rId4"/>
          <a:stretch>
            <a:fillRect/>
          </a:stretch>
        </p:blipFill>
        <p:spPr>
          <a:xfrm>
            <a:off x="6084094" y="2568970"/>
            <a:ext cx="1676989" cy="3598864"/>
          </a:xfrm>
          <a:prstGeom prst="rect">
            <a:avLst/>
          </a:prstGeom>
        </p:spPr>
      </p:pic>
      <p:sp>
        <p:nvSpPr>
          <p:cNvPr id="8" name="TextBox 7">
            <a:extLst>
              <a:ext uri="{FF2B5EF4-FFF2-40B4-BE49-F238E27FC236}">
                <a16:creationId xmlns:a16="http://schemas.microsoft.com/office/drawing/2014/main" id="{F3C83273-CCE5-FE24-B4D2-FA873331E7F8}"/>
              </a:ext>
            </a:extLst>
          </p:cNvPr>
          <p:cNvSpPr txBox="1"/>
          <p:nvPr/>
        </p:nvSpPr>
        <p:spPr>
          <a:xfrm>
            <a:off x="8836825" y="3072698"/>
            <a:ext cx="1828800" cy="2585323"/>
          </a:xfrm>
          <a:prstGeom prst="rect">
            <a:avLst/>
          </a:prstGeom>
          <a:noFill/>
        </p:spPr>
        <p:txBody>
          <a:bodyPr wrap="square" rtlCol="0">
            <a:spAutoFit/>
          </a:bodyPr>
          <a:lstStyle/>
          <a:p>
            <a:pPr algn="l"/>
            <a:r>
              <a:rPr lang="en-IN" dirty="0"/>
              <a:t>Here for payment we have to link bank and pan so we didn’t build further.... But in future We will implement...</a:t>
            </a:r>
            <a:endParaRPr lang="en-US" dirty="0"/>
          </a:p>
        </p:txBody>
      </p:sp>
    </p:spTree>
    <p:extLst>
      <p:ext uri="{BB962C8B-B14F-4D97-AF65-F5344CB8AC3E}">
        <p14:creationId xmlns:p14="http://schemas.microsoft.com/office/powerpoint/2010/main" val="324427110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Berlin</vt:lpstr>
      <vt:lpstr>Digital Payments On Buses</vt:lpstr>
      <vt:lpstr>@ABSTRACT </vt:lpstr>
      <vt:lpstr> #INTRODUCTION</vt:lpstr>
      <vt:lpstr>OBJECTIVE”...</vt:lpstr>
      <vt:lpstr>EXISTING SYSTEM.....!</vt:lpstr>
      <vt:lpstr> SYSTEM DESIGN AND METHODOLOGY :-</vt:lpstr>
      <vt:lpstr>SYSTEM REQUIREMENTS &amp;...</vt:lpstr>
      <vt:lpstr>RESULT/-</vt:lpstr>
      <vt:lpstr>Screenshots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Payments On Buses</dc:title>
  <dc:creator>LOGASHRI BIRUNDHA</dc:creator>
  <cp:lastModifiedBy>LOGASHRI BIRUNDHA</cp:lastModifiedBy>
  <cp:revision>2</cp:revision>
  <dcterms:created xsi:type="dcterms:W3CDTF">2023-01-08T16:12:29Z</dcterms:created>
  <dcterms:modified xsi:type="dcterms:W3CDTF">2023-01-10T09:16:43Z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7fb988a13e2c4b9cb76a000e72923e26</vt:lpwstr>
  </property>
</Properties>
</file>