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FB2F3-A57B-4DA4-8D0A-F7B65B54F963}" v="1" dt="2025-06-05T11:59:4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2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2B18A-93AD-4587-89EE-41B26D1A06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EDCB01-51CF-497C-8188-A7AB34D8D164}">
      <dgm:prSet/>
      <dgm:spPr/>
      <dgm:t>
        <a:bodyPr/>
        <a:lstStyle/>
        <a:p>
          <a:r>
            <a:rPr lang="en-US"/>
            <a:t>- Slicers enable users to filter data by:</a:t>
          </a:r>
        </a:p>
      </dgm:t>
    </dgm:pt>
    <dgm:pt modelId="{AB3348DC-CB74-4560-A162-198CBA48E6A1}" type="parTrans" cxnId="{2FF3B7F2-DB8A-4269-A7D2-4B152D6D7565}">
      <dgm:prSet/>
      <dgm:spPr/>
      <dgm:t>
        <a:bodyPr/>
        <a:lstStyle/>
        <a:p>
          <a:endParaRPr lang="en-US"/>
        </a:p>
      </dgm:t>
    </dgm:pt>
    <dgm:pt modelId="{70824B20-8924-47EE-9B79-40E151CE6692}" type="sibTrans" cxnId="{2FF3B7F2-DB8A-4269-A7D2-4B152D6D7565}">
      <dgm:prSet/>
      <dgm:spPr/>
      <dgm:t>
        <a:bodyPr/>
        <a:lstStyle/>
        <a:p>
          <a:endParaRPr lang="en-US"/>
        </a:p>
      </dgm:t>
    </dgm:pt>
    <dgm:pt modelId="{B17AD81C-4F26-4C75-A6D7-F5D63B68EC96}">
      <dgm:prSet/>
      <dgm:spPr/>
      <dgm:t>
        <a:bodyPr/>
        <a:lstStyle/>
        <a:p>
          <a:r>
            <a:rPr lang="en-US"/>
            <a:t>• Date Range</a:t>
          </a:r>
        </a:p>
      </dgm:t>
    </dgm:pt>
    <dgm:pt modelId="{78E31763-77B0-4577-8581-A0FC6BAFBFBE}" type="parTrans" cxnId="{C41814BE-FB38-43FF-9BE4-BD6780F5D65C}">
      <dgm:prSet/>
      <dgm:spPr/>
      <dgm:t>
        <a:bodyPr/>
        <a:lstStyle/>
        <a:p>
          <a:endParaRPr lang="en-US"/>
        </a:p>
      </dgm:t>
    </dgm:pt>
    <dgm:pt modelId="{D6A3AAFA-A52F-4074-AB1D-8F0AA9727B07}" type="sibTrans" cxnId="{C41814BE-FB38-43FF-9BE4-BD6780F5D65C}">
      <dgm:prSet/>
      <dgm:spPr/>
      <dgm:t>
        <a:bodyPr/>
        <a:lstStyle/>
        <a:p>
          <a:endParaRPr lang="en-US"/>
        </a:p>
      </dgm:t>
    </dgm:pt>
    <dgm:pt modelId="{31493406-C204-402F-96B4-30DA60F38D27}">
      <dgm:prSet/>
      <dgm:spPr/>
      <dgm:t>
        <a:bodyPr/>
        <a:lstStyle/>
        <a:p>
          <a:r>
            <a:rPr lang="en-US"/>
            <a:t>• Transaction Status</a:t>
          </a:r>
        </a:p>
      </dgm:t>
    </dgm:pt>
    <dgm:pt modelId="{F0BB8186-628C-4E1F-9E03-F8EFFA3EE81E}" type="parTrans" cxnId="{A30E3C80-2DE6-4005-B6FF-703C8AC1C5FE}">
      <dgm:prSet/>
      <dgm:spPr/>
      <dgm:t>
        <a:bodyPr/>
        <a:lstStyle/>
        <a:p>
          <a:endParaRPr lang="en-US"/>
        </a:p>
      </dgm:t>
    </dgm:pt>
    <dgm:pt modelId="{B99B5FB8-8BF8-42C6-BA84-2E9C9AA7B492}" type="sibTrans" cxnId="{A30E3C80-2DE6-4005-B6FF-703C8AC1C5FE}">
      <dgm:prSet/>
      <dgm:spPr/>
      <dgm:t>
        <a:bodyPr/>
        <a:lstStyle/>
        <a:p>
          <a:endParaRPr lang="en-US"/>
        </a:p>
      </dgm:t>
    </dgm:pt>
    <dgm:pt modelId="{049E7C6D-2B31-4D93-B20C-C985652D6A90}">
      <dgm:prSet/>
      <dgm:spPr/>
      <dgm:t>
        <a:bodyPr/>
        <a:lstStyle/>
        <a:p>
          <a:r>
            <a:rPr lang="en-US"/>
            <a:t>• Category</a:t>
          </a:r>
        </a:p>
      </dgm:t>
    </dgm:pt>
    <dgm:pt modelId="{CEE21666-581E-4203-B881-B270D26DA32D}" type="parTrans" cxnId="{2E6DCC5F-91C7-48A0-9ED1-37B309B40988}">
      <dgm:prSet/>
      <dgm:spPr/>
      <dgm:t>
        <a:bodyPr/>
        <a:lstStyle/>
        <a:p>
          <a:endParaRPr lang="en-US"/>
        </a:p>
      </dgm:t>
    </dgm:pt>
    <dgm:pt modelId="{FDB30D1E-6FA5-471D-9050-ADF5027299E7}" type="sibTrans" cxnId="{2E6DCC5F-91C7-48A0-9ED1-37B309B40988}">
      <dgm:prSet/>
      <dgm:spPr/>
      <dgm:t>
        <a:bodyPr/>
        <a:lstStyle/>
        <a:p>
          <a:endParaRPr lang="en-US"/>
        </a:p>
      </dgm:t>
    </dgm:pt>
    <dgm:pt modelId="{5E6FB1B1-3F58-42B6-8E9F-828A3AAE103D}">
      <dgm:prSet/>
      <dgm:spPr/>
      <dgm:t>
        <a:bodyPr/>
        <a:lstStyle/>
        <a:p>
          <a:r>
            <a:rPr lang="en-US"/>
            <a:t>- Visuals update dynamically based on selections</a:t>
          </a:r>
        </a:p>
      </dgm:t>
    </dgm:pt>
    <dgm:pt modelId="{F6787F93-BC4C-4340-AB28-8C78552F5C78}" type="parTrans" cxnId="{55347F69-D60A-41F5-8351-4E71F95604BB}">
      <dgm:prSet/>
      <dgm:spPr/>
      <dgm:t>
        <a:bodyPr/>
        <a:lstStyle/>
        <a:p>
          <a:endParaRPr lang="en-US"/>
        </a:p>
      </dgm:t>
    </dgm:pt>
    <dgm:pt modelId="{CB382C1D-D5E9-4B80-B88D-603861777B24}" type="sibTrans" cxnId="{55347F69-D60A-41F5-8351-4E71F95604BB}">
      <dgm:prSet/>
      <dgm:spPr/>
      <dgm:t>
        <a:bodyPr/>
        <a:lstStyle/>
        <a:p>
          <a:endParaRPr lang="en-US"/>
        </a:p>
      </dgm:t>
    </dgm:pt>
    <dgm:pt modelId="{F4313F31-C573-40CD-A01D-00F856E74194}" type="pres">
      <dgm:prSet presAssocID="{1F32B18A-93AD-4587-89EE-41B26D1A0612}" presName="root" presStyleCnt="0">
        <dgm:presLayoutVars>
          <dgm:dir/>
          <dgm:resizeHandles val="exact"/>
        </dgm:presLayoutVars>
      </dgm:prSet>
      <dgm:spPr/>
    </dgm:pt>
    <dgm:pt modelId="{B84CB7B9-18F5-47D8-A8A0-935384245808}" type="pres">
      <dgm:prSet presAssocID="{1F32B18A-93AD-4587-89EE-41B26D1A0612}" presName="container" presStyleCnt="0">
        <dgm:presLayoutVars>
          <dgm:dir/>
          <dgm:resizeHandles val="exact"/>
        </dgm:presLayoutVars>
      </dgm:prSet>
      <dgm:spPr/>
    </dgm:pt>
    <dgm:pt modelId="{359AF5B6-8AC4-431D-A1F7-560661D3963F}" type="pres">
      <dgm:prSet presAssocID="{81EDCB01-51CF-497C-8188-A7AB34D8D164}" presName="compNode" presStyleCnt="0"/>
      <dgm:spPr/>
    </dgm:pt>
    <dgm:pt modelId="{F07D76C2-A8B1-4725-9285-0F5BB5E5E561}" type="pres">
      <dgm:prSet presAssocID="{81EDCB01-51CF-497C-8188-A7AB34D8D164}" presName="iconBgRect" presStyleLbl="bgShp" presStyleIdx="0" presStyleCnt="5"/>
      <dgm:spPr/>
    </dgm:pt>
    <dgm:pt modelId="{30493772-3F04-40D5-B2C6-8BB846F9824A}" type="pres">
      <dgm:prSet presAssocID="{81EDCB01-51CF-497C-8188-A7AB34D8D1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C5A92E7-214B-40EF-8A84-1238AE1CF5C5}" type="pres">
      <dgm:prSet presAssocID="{81EDCB01-51CF-497C-8188-A7AB34D8D164}" presName="spaceRect" presStyleCnt="0"/>
      <dgm:spPr/>
    </dgm:pt>
    <dgm:pt modelId="{948E483C-E017-446A-9B5B-C574E4D2BEE8}" type="pres">
      <dgm:prSet presAssocID="{81EDCB01-51CF-497C-8188-A7AB34D8D164}" presName="textRect" presStyleLbl="revTx" presStyleIdx="0" presStyleCnt="5">
        <dgm:presLayoutVars>
          <dgm:chMax val="1"/>
          <dgm:chPref val="1"/>
        </dgm:presLayoutVars>
      </dgm:prSet>
      <dgm:spPr/>
    </dgm:pt>
    <dgm:pt modelId="{43082224-E688-475C-819F-0233B421E92A}" type="pres">
      <dgm:prSet presAssocID="{70824B20-8924-47EE-9B79-40E151CE6692}" presName="sibTrans" presStyleLbl="sibTrans2D1" presStyleIdx="0" presStyleCnt="0"/>
      <dgm:spPr/>
    </dgm:pt>
    <dgm:pt modelId="{22E9A5C1-5901-4EC9-A459-A915EB22B9BA}" type="pres">
      <dgm:prSet presAssocID="{B17AD81C-4F26-4C75-A6D7-F5D63B68EC96}" presName="compNode" presStyleCnt="0"/>
      <dgm:spPr/>
    </dgm:pt>
    <dgm:pt modelId="{73FA1295-B51E-45DB-921F-1C17C5E79405}" type="pres">
      <dgm:prSet presAssocID="{B17AD81C-4F26-4C75-A6D7-F5D63B68EC96}" presName="iconBgRect" presStyleLbl="bgShp" presStyleIdx="1" presStyleCnt="5"/>
      <dgm:spPr/>
    </dgm:pt>
    <dgm:pt modelId="{AB3FCB84-A95D-4F80-990D-F8371A4EA696}" type="pres">
      <dgm:prSet presAssocID="{B17AD81C-4F26-4C75-A6D7-F5D63B68EC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935D51B-D3F3-4A0C-845A-B74DF50264E4}" type="pres">
      <dgm:prSet presAssocID="{B17AD81C-4F26-4C75-A6D7-F5D63B68EC96}" presName="spaceRect" presStyleCnt="0"/>
      <dgm:spPr/>
    </dgm:pt>
    <dgm:pt modelId="{99DD7688-DBDB-4A04-95C5-1CA58F11F18D}" type="pres">
      <dgm:prSet presAssocID="{B17AD81C-4F26-4C75-A6D7-F5D63B68EC96}" presName="textRect" presStyleLbl="revTx" presStyleIdx="1" presStyleCnt="5">
        <dgm:presLayoutVars>
          <dgm:chMax val="1"/>
          <dgm:chPref val="1"/>
        </dgm:presLayoutVars>
      </dgm:prSet>
      <dgm:spPr/>
    </dgm:pt>
    <dgm:pt modelId="{4533521A-2D5D-4747-8813-9062E2E57990}" type="pres">
      <dgm:prSet presAssocID="{D6A3AAFA-A52F-4074-AB1D-8F0AA9727B07}" presName="sibTrans" presStyleLbl="sibTrans2D1" presStyleIdx="0" presStyleCnt="0"/>
      <dgm:spPr/>
    </dgm:pt>
    <dgm:pt modelId="{C8F70527-9A38-4ECD-9E70-0719AC434126}" type="pres">
      <dgm:prSet presAssocID="{31493406-C204-402F-96B4-30DA60F38D27}" presName="compNode" presStyleCnt="0"/>
      <dgm:spPr/>
    </dgm:pt>
    <dgm:pt modelId="{DA9A2C6A-DFD5-4AB9-8C5E-14B5D6EDE865}" type="pres">
      <dgm:prSet presAssocID="{31493406-C204-402F-96B4-30DA60F38D27}" presName="iconBgRect" presStyleLbl="bgShp" presStyleIdx="2" presStyleCnt="5"/>
      <dgm:spPr/>
    </dgm:pt>
    <dgm:pt modelId="{8DBB6F96-D681-4D14-9C65-96673A20FF9B}" type="pres">
      <dgm:prSet presAssocID="{31493406-C204-402F-96B4-30DA60F38D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AC5FE5D-E7B5-4616-A7F2-8C22F4227004}" type="pres">
      <dgm:prSet presAssocID="{31493406-C204-402F-96B4-30DA60F38D27}" presName="spaceRect" presStyleCnt="0"/>
      <dgm:spPr/>
    </dgm:pt>
    <dgm:pt modelId="{BECF06C1-C130-4211-921C-E194B6BF2B41}" type="pres">
      <dgm:prSet presAssocID="{31493406-C204-402F-96B4-30DA60F38D27}" presName="textRect" presStyleLbl="revTx" presStyleIdx="2" presStyleCnt="5">
        <dgm:presLayoutVars>
          <dgm:chMax val="1"/>
          <dgm:chPref val="1"/>
        </dgm:presLayoutVars>
      </dgm:prSet>
      <dgm:spPr/>
    </dgm:pt>
    <dgm:pt modelId="{B3E51EC6-C776-4ABF-A67E-CB65710B37AB}" type="pres">
      <dgm:prSet presAssocID="{B99B5FB8-8BF8-42C6-BA84-2E9C9AA7B492}" presName="sibTrans" presStyleLbl="sibTrans2D1" presStyleIdx="0" presStyleCnt="0"/>
      <dgm:spPr/>
    </dgm:pt>
    <dgm:pt modelId="{A0FC1C7A-4946-401F-96FB-573041A5069C}" type="pres">
      <dgm:prSet presAssocID="{049E7C6D-2B31-4D93-B20C-C985652D6A90}" presName="compNode" presStyleCnt="0"/>
      <dgm:spPr/>
    </dgm:pt>
    <dgm:pt modelId="{31669F9C-83AE-497F-B6B5-3EC6A993DAB8}" type="pres">
      <dgm:prSet presAssocID="{049E7C6D-2B31-4D93-B20C-C985652D6A90}" presName="iconBgRect" presStyleLbl="bgShp" presStyleIdx="3" presStyleCnt="5"/>
      <dgm:spPr/>
    </dgm:pt>
    <dgm:pt modelId="{3CE22025-6C3C-4BB5-B4AE-02A4FA26DA39}" type="pres">
      <dgm:prSet presAssocID="{049E7C6D-2B31-4D93-B20C-C985652D6A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49F5E1F6-207E-4D22-A9EF-5C25C16C8EDF}" type="pres">
      <dgm:prSet presAssocID="{049E7C6D-2B31-4D93-B20C-C985652D6A90}" presName="spaceRect" presStyleCnt="0"/>
      <dgm:spPr/>
    </dgm:pt>
    <dgm:pt modelId="{CEC97BC1-B704-491D-972D-2948DF835B23}" type="pres">
      <dgm:prSet presAssocID="{049E7C6D-2B31-4D93-B20C-C985652D6A90}" presName="textRect" presStyleLbl="revTx" presStyleIdx="3" presStyleCnt="5">
        <dgm:presLayoutVars>
          <dgm:chMax val="1"/>
          <dgm:chPref val="1"/>
        </dgm:presLayoutVars>
      </dgm:prSet>
      <dgm:spPr/>
    </dgm:pt>
    <dgm:pt modelId="{F809A3D1-3057-45A1-AA0B-6F7BF731BC1D}" type="pres">
      <dgm:prSet presAssocID="{FDB30D1E-6FA5-471D-9050-ADF5027299E7}" presName="sibTrans" presStyleLbl="sibTrans2D1" presStyleIdx="0" presStyleCnt="0"/>
      <dgm:spPr/>
    </dgm:pt>
    <dgm:pt modelId="{E4DC65E8-80FF-4F01-B71D-4A5A73E03BBA}" type="pres">
      <dgm:prSet presAssocID="{5E6FB1B1-3F58-42B6-8E9F-828A3AAE103D}" presName="compNode" presStyleCnt="0"/>
      <dgm:spPr/>
    </dgm:pt>
    <dgm:pt modelId="{6747FBE6-60D9-4EBC-896C-B25288F16D31}" type="pres">
      <dgm:prSet presAssocID="{5E6FB1B1-3F58-42B6-8E9F-828A3AAE103D}" presName="iconBgRect" presStyleLbl="bgShp" presStyleIdx="4" presStyleCnt="5"/>
      <dgm:spPr/>
    </dgm:pt>
    <dgm:pt modelId="{022BBF97-7A20-459A-BB6D-6B568B6F5FB6}" type="pres">
      <dgm:prSet presAssocID="{5E6FB1B1-3F58-42B6-8E9F-828A3AAE10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CA28B4-D074-45A9-8AF3-45E8232A080B}" type="pres">
      <dgm:prSet presAssocID="{5E6FB1B1-3F58-42B6-8E9F-828A3AAE103D}" presName="spaceRect" presStyleCnt="0"/>
      <dgm:spPr/>
    </dgm:pt>
    <dgm:pt modelId="{DB4354FE-9A2E-4619-9BC5-9C737D9D8A90}" type="pres">
      <dgm:prSet presAssocID="{5E6FB1B1-3F58-42B6-8E9F-828A3AAE10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715040-BBA7-43C6-A6C9-83086746CD5F}" type="presOf" srcId="{70824B20-8924-47EE-9B79-40E151CE6692}" destId="{43082224-E688-475C-819F-0233B421E92A}" srcOrd="0" destOrd="0" presId="urn:microsoft.com/office/officeart/2018/2/layout/IconCircleList"/>
    <dgm:cxn modelId="{2E6DCC5F-91C7-48A0-9ED1-37B309B40988}" srcId="{1F32B18A-93AD-4587-89EE-41B26D1A0612}" destId="{049E7C6D-2B31-4D93-B20C-C985652D6A90}" srcOrd="3" destOrd="0" parTransId="{CEE21666-581E-4203-B881-B270D26DA32D}" sibTransId="{FDB30D1E-6FA5-471D-9050-ADF5027299E7}"/>
    <dgm:cxn modelId="{D496A645-215D-46AD-957A-F8E29765F11C}" type="presOf" srcId="{FDB30D1E-6FA5-471D-9050-ADF5027299E7}" destId="{F809A3D1-3057-45A1-AA0B-6F7BF731BC1D}" srcOrd="0" destOrd="0" presId="urn:microsoft.com/office/officeart/2018/2/layout/IconCircleList"/>
    <dgm:cxn modelId="{55347F69-D60A-41F5-8351-4E71F95604BB}" srcId="{1F32B18A-93AD-4587-89EE-41B26D1A0612}" destId="{5E6FB1B1-3F58-42B6-8E9F-828A3AAE103D}" srcOrd="4" destOrd="0" parTransId="{F6787F93-BC4C-4340-AB28-8C78552F5C78}" sibTransId="{CB382C1D-D5E9-4B80-B88D-603861777B24}"/>
    <dgm:cxn modelId="{B407074B-4ECF-40E4-A850-65033E459863}" type="presOf" srcId="{049E7C6D-2B31-4D93-B20C-C985652D6A90}" destId="{CEC97BC1-B704-491D-972D-2948DF835B23}" srcOrd="0" destOrd="0" presId="urn:microsoft.com/office/officeart/2018/2/layout/IconCircleList"/>
    <dgm:cxn modelId="{BCE72A74-92D5-48E1-AC3C-193C55275B9E}" type="presOf" srcId="{B99B5FB8-8BF8-42C6-BA84-2E9C9AA7B492}" destId="{B3E51EC6-C776-4ABF-A67E-CB65710B37AB}" srcOrd="0" destOrd="0" presId="urn:microsoft.com/office/officeart/2018/2/layout/IconCircleList"/>
    <dgm:cxn modelId="{A30E3C80-2DE6-4005-B6FF-703C8AC1C5FE}" srcId="{1F32B18A-93AD-4587-89EE-41B26D1A0612}" destId="{31493406-C204-402F-96B4-30DA60F38D27}" srcOrd="2" destOrd="0" parTransId="{F0BB8186-628C-4E1F-9E03-F8EFFA3EE81E}" sibTransId="{B99B5FB8-8BF8-42C6-BA84-2E9C9AA7B492}"/>
    <dgm:cxn modelId="{DEB310B2-A207-4612-84D1-6920C37E182F}" type="presOf" srcId="{5E6FB1B1-3F58-42B6-8E9F-828A3AAE103D}" destId="{DB4354FE-9A2E-4619-9BC5-9C737D9D8A90}" srcOrd="0" destOrd="0" presId="urn:microsoft.com/office/officeart/2018/2/layout/IconCircleList"/>
    <dgm:cxn modelId="{C41814BE-FB38-43FF-9BE4-BD6780F5D65C}" srcId="{1F32B18A-93AD-4587-89EE-41B26D1A0612}" destId="{B17AD81C-4F26-4C75-A6D7-F5D63B68EC96}" srcOrd="1" destOrd="0" parTransId="{78E31763-77B0-4577-8581-A0FC6BAFBFBE}" sibTransId="{D6A3AAFA-A52F-4074-AB1D-8F0AA9727B07}"/>
    <dgm:cxn modelId="{EE63B1C3-CA0E-4702-B2BB-D912D15438D3}" type="presOf" srcId="{B17AD81C-4F26-4C75-A6D7-F5D63B68EC96}" destId="{99DD7688-DBDB-4A04-95C5-1CA58F11F18D}" srcOrd="0" destOrd="0" presId="urn:microsoft.com/office/officeart/2018/2/layout/IconCircleList"/>
    <dgm:cxn modelId="{0DED2ECB-A2EC-4C9C-89E9-C820A737E5C9}" type="presOf" srcId="{D6A3AAFA-A52F-4074-AB1D-8F0AA9727B07}" destId="{4533521A-2D5D-4747-8813-9062E2E57990}" srcOrd="0" destOrd="0" presId="urn:microsoft.com/office/officeart/2018/2/layout/IconCircleList"/>
    <dgm:cxn modelId="{E5A7CFD2-992C-496A-A18F-96E987E8F63C}" type="presOf" srcId="{31493406-C204-402F-96B4-30DA60F38D27}" destId="{BECF06C1-C130-4211-921C-E194B6BF2B41}" srcOrd="0" destOrd="0" presId="urn:microsoft.com/office/officeart/2018/2/layout/IconCircleList"/>
    <dgm:cxn modelId="{2FF3B7F2-DB8A-4269-A7D2-4B152D6D7565}" srcId="{1F32B18A-93AD-4587-89EE-41B26D1A0612}" destId="{81EDCB01-51CF-497C-8188-A7AB34D8D164}" srcOrd="0" destOrd="0" parTransId="{AB3348DC-CB74-4560-A162-198CBA48E6A1}" sibTransId="{70824B20-8924-47EE-9B79-40E151CE6692}"/>
    <dgm:cxn modelId="{DEDB6EF9-B9E6-4DBC-A1C7-9987546B574C}" type="presOf" srcId="{81EDCB01-51CF-497C-8188-A7AB34D8D164}" destId="{948E483C-E017-446A-9B5B-C574E4D2BEE8}" srcOrd="0" destOrd="0" presId="urn:microsoft.com/office/officeart/2018/2/layout/IconCircleList"/>
    <dgm:cxn modelId="{8E70DCFA-AF3C-4742-9659-76F2EE58881E}" type="presOf" srcId="{1F32B18A-93AD-4587-89EE-41B26D1A0612}" destId="{F4313F31-C573-40CD-A01D-00F856E74194}" srcOrd="0" destOrd="0" presId="urn:microsoft.com/office/officeart/2018/2/layout/IconCircleList"/>
    <dgm:cxn modelId="{B2FE441B-DA07-437C-9239-CFB3A1DDCA87}" type="presParOf" srcId="{F4313F31-C573-40CD-A01D-00F856E74194}" destId="{B84CB7B9-18F5-47D8-A8A0-935384245808}" srcOrd="0" destOrd="0" presId="urn:microsoft.com/office/officeart/2018/2/layout/IconCircleList"/>
    <dgm:cxn modelId="{2A7454E7-5C42-4D33-A3C0-907ADA3B0C16}" type="presParOf" srcId="{B84CB7B9-18F5-47D8-A8A0-935384245808}" destId="{359AF5B6-8AC4-431D-A1F7-560661D3963F}" srcOrd="0" destOrd="0" presId="urn:microsoft.com/office/officeart/2018/2/layout/IconCircleList"/>
    <dgm:cxn modelId="{F94920CB-A8CA-4FE5-B370-E9F63C575588}" type="presParOf" srcId="{359AF5B6-8AC4-431D-A1F7-560661D3963F}" destId="{F07D76C2-A8B1-4725-9285-0F5BB5E5E561}" srcOrd="0" destOrd="0" presId="urn:microsoft.com/office/officeart/2018/2/layout/IconCircleList"/>
    <dgm:cxn modelId="{1FFBFA2B-5D58-47D0-B758-F0C56BA92F06}" type="presParOf" srcId="{359AF5B6-8AC4-431D-A1F7-560661D3963F}" destId="{30493772-3F04-40D5-B2C6-8BB846F9824A}" srcOrd="1" destOrd="0" presId="urn:microsoft.com/office/officeart/2018/2/layout/IconCircleList"/>
    <dgm:cxn modelId="{C0DD5BEF-461C-4EA5-930F-74F96DD1E264}" type="presParOf" srcId="{359AF5B6-8AC4-431D-A1F7-560661D3963F}" destId="{AC5A92E7-214B-40EF-8A84-1238AE1CF5C5}" srcOrd="2" destOrd="0" presId="urn:microsoft.com/office/officeart/2018/2/layout/IconCircleList"/>
    <dgm:cxn modelId="{8945FFC6-7114-4049-8C85-6BE76F58C0D8}" type="presParOf" srcId="{359AF5B6-8AC4-431D-A1F7-560661D3963F}" destId="{948E483C-E017-446A-9B5B-C574E4D2BEE8}" srcOrd="3" destOrd="0" presId="urn:microsoft.com/office/officeart/2018/2/layout/IconCircleList"/>
    <dgm:cxn modelId="{D55CCED7-CDD0-4262-9E2B-D0A9511081CD}" type="presParOf" srcId="{B84CB7B9-18F5-47D8-A8A0-935384245808}" destId="{43082224-E688-475C-819F-0233B421E92A}" srcOrd="1" destOrd="0" presId="urn:microsoft.com/office/officeart/2018/2/layout/IconCircleList"/>
    <dgm:cxn modelId="{3C10E38B-1430-4C38-9C71-13521C10C21D}" type="presParOf" srcId="{B84CB7B9-18F5-47D8-A8A0-935384245808}" destId="{22E9A5C1-5901-4EC9-A459-A915EB22B9BA}" srcOrd="2" destOrd="0" presId="urn:microsoft.com/office/officeart/2018/2/layout/IconCircleList"/>
    <dgm:cxn modelId="{181D80BE-3BDE-49AB-A6D0-596A170A77E7}" type="presParOf" srcId="{22E9A5C1-5901-4EC9-A459-A915EB22B9BA}" destId="{73FA1295-B51E-45DB-921F-1C17C5E79405}" srcOrd="0" destOrd="0" presId="urn:microsoft.com/office/officeart/2018/2/layout/IconCircleList"/>
    <dgm:cxn modelId="{56FBA985-F661-40A6-A1FE-E7140F0D8B27}" type="presParOf" srcId="{22E9A5C1-5901-4EC9-A459-A915EB22B9BA}" destId="{AB3FCB84-A95D-4F80-990D-F8371A4EA696}" srcOrd="1" destOrd="0" presId="urn:microsoft.com/office/officeart/2018/2/layout/IconCircleList"/>
    <dgm:cxn modelId="{85E02CCB-FAF5-41E9-A841-6122694DFD19}" type="presParOf" srcId="{22E9A5C1-5901-4EC9-A459-A915EB22B9BA}" destId="{6935D51B-D3F3-4A0C-845A-B74DF50264E4}" srcOrd="2" destOrd="0" presId="urn:microsoft.com/office/officeart/2018/2/layout/IconCircleList"/>
    <dgm:cxn modelId="{81570FF8-8658-4765-8334-281C6DDDC1C2}" type="presParOf" srcId="{22E9A5C1-5901-4EC9-A459-A915EB22B9BA}" destId="{99DD7688-DBDB-4A04-95C5-1CA58F11F18D}" srcOrd="3" destOrd="0" presId="urn:microsoft.com/office/officeart/2018/2/layout/IconCircleList"/>
    <dgm:cxn modelId="{F44A8D8F-4441-423C-8529-57A3B2B45A77}" type="presParOf" srcId="{B84CB7B9-18F5-47D8-A8A0-935384245808}" destId="{4533521A-2D5D-4747-8813-9062E2E57990}" srcOrd="3" destOrd="0" presId="urn:microsoft.com/office/officeart/2018/2/layout/IconCircleList"/>
    <dgm:cxn modelId="{48BDA733-F557-4A81-9AC9-1B2EC4541569}" type="presParOf" srcId="{B84CB7B9-18F5-47D8-A8A0-935384245808}" destId="{C8F70527-9A38-4ECD-9E70-0719AC434126}" srcOrd="4" destOrd="0" presId="urn:microsoft.com/office/officeart/2018/2/layout/IconCircleList"/>
    <dgm:cxn modelId="{7C98CF7E-4F5D-4BCA-92D8-8E94A5525633}" type="presParOf" srcId="{C8F70527-9A38-4ECD-9E70-0719AC434126}" destId="{DA9A2C6A-DFD5-4AB9-8C5E-14B5D6EDE865}" srcOrd="0" destOrd="0" presId="urn:microsoft.com/office/officeart/2018/2/layout/IconCircleList"/>
    <dgm:cxn modelId="{F7829556-02AE-4F5F-B862-6554B8C93621}" type="presParOf" srcId="{C8F70527-9A38-4ECD-9E70-0719AC434126}" destId="{8DBB6F96-D681-4D14-9C65-96673A20FF9B}" srcOrd="1" destOrd="0" presId="urn:microsoft.com/office/officeart/2018/2/layout/IconCircleList"/>
    <dgm:cxn modelId="{EBCFB74A-82BD-4A11-A1D5-3D735D34B8B8}" type="presParOf" srcId="{C8F70527-9A38-4ECD-9E70-0719AC434126}" destId="{DAC5FE5D-E7B5-4616-A7F2-8C22F4227004}" srcOrd="2" destOrd="0" presId="urn:microsoft.com/office/officeart/2018/2/layout/IconCircleList"/>
    <dgm:cxn modelId="{0B52CDDB-2C05-4F75-9910-6061D05B364E}" type="presParOf" srcId="{C8F70527-9A38-4ECD-9E70-0719AC434126}" destId="{BECF06C1-C130-4211-921C-E194B6BF2B41}" srcOrd="3" destOrd="0" presId="urn:microsoft.com/office/officeart/2018/2/layout/IconCircleList"/>
    <dgm:cxn modelId="{A915DB1A-71BA-4B83-A295-EEE40B1AB078}" type="presParOf" srcId="{B84CB7B9-18F5-47D8-A8A0-935384245808}" destId="{B3E51EC6-C776-4ABF-A67E-CB65710B37AB}" srcOrd="5" destOrd="0" presId="urn:microsoft.com/office/officeart/2018/2/layout/IconCircleList"/>
    <dgm:cxn modelId="{729436C2-0B6D-4DD8-8822-A7290717821B}" type="presParOf" srcId="{B84CB7B9-18F5-47D8-A8A0-935384245808}" destId="{A0FC1C7A-4946-401F-96FB-573041A5069C}" srcOrd="6" destOrd="0" presId="urn:microsoft.com/office/officeart/2018/2/layout/IconCircleList"/>
    <dgm:cxn modelId="{5A29ED9A-3E9B-46E5-AAF4-6D337E007BCB}" type="presParOf" srcId="{A0FC1C7A-4946-401F-96FB-573041A5069C}" destId="{31669F9C-83AE-497F-B6B5-3EC6A993DAB8}" srcOrd="0" destOrd="0" presId="urn:microsoft.com/office/officeart/2018/2/layout/IconCircleList"/>
    <dgm:cxn modelId="{99AE1EB5-CE62-4C69-978F-FB6B3611F9EB}" type="presParOf" srcId="{A0FC1C7A-4946-401F-96FB-573041A5069C}" destId="{3CE22025-6C3C-4BB5-B4AE-02A4FA26DA39}" srcOrd="1" destOrd="0" presId="urn:microsoft.com/office/officeart/2018/2/layout/IconCircleList"/>
    <dgm:cxn modelId="{FD7D77D0-27BA-4FC9-8060-D1511F8C47C1}" type="presParOf" srcId="{A0FC1C7A-4946-401F-96FB-573041A5069C}" destId="{49F5E1F6-207E-4D22-A9EF-5C25C16C8EDF}" srcOrd="2" destOrd="0" presId="urn:microsoft.com/office/officeart/2018/2/layout/IconCircleList"/>
    <dgm:cxn modelId="{965ACFB9-4A5A-485F-987B-AFAF0574CF74}" type="presParOf" srcId="{A0FC1C7A-4946-401F-96FB-573041A5069C}" destId="{CEC97BC1-B704-491D-972D-2948DF835B23}" srcOrd="3" destOrd="0" presId="urn:microsoft.com/office/officeart/2018/2/layout/IconCircleList"/>
    <dgm:cxn modelId="{30B05A16-6925-4D0E-86A7-7976B502B931}" type="presParOf" srcId="{B84CB7B9-18F5-47D8-A8A0-935384245808}" destId="{F809A3D1-3057-45A1-AA0B-6F7BF731BC1D}" srcOrd="7" destOrd="0" presId="urn:microsoft.com/office/officeart/2018/2/layout/IconCircleList"/>
    <dgm:cxn modelId="{2DFA36F1-7DB6-4B1D-AA9A-69314C02C014}" type="presParOf" srcId="{B84CB7B9-18F5-47D8-A8A0-935384245808}" destId="{E4DC65E8-80FF-4F01-B71D-4A5A73E03BBA}" srcOrd="8" destOrd="0" presId="urn:microsoft.com/office/officeart/2018/2/layout/IconCircleList"/>
    <dgm:cxn modelId="{1A0EB501-3C09-43FB-B35F-A96DA78FBEB7}" type="presParOf" srcId="{E4DC65E8-80FF-4F01-B71D-4A5A73E03BBA}" destId="{6747FBE6-60D9-4EBC-896C-B25288F16D31}" srcOrd="0" destOrd="0" presId="urn:microsoft.com/office/officeart/2018/2/layout/IconCircleList"/>
    <dgm:cxn modelId="{9139D863-9DAF-4283-920C-E083223CE6DC}" type="presParOf" srcId="{E4DC65E8-80FF-4F01-B71D-4A5A73E03BBA}" destId="{022BBF97-7A20-459A-BB6D-6B568B6F5FB6}" srcOrd="1" destOrd="0" presId="urn:microsoft.com/office/officeart/2018/2/layout/IconCircleList"/>
    <dgm:cxn modelId="{4B6CD3A1-8FC3-499A-93B3-A9C5A7CB8F74}" type="presParOf" srcId="{E4DC65E8-80FF-4F01-B71D-4A5A73E03BBA}" destId="{73CA28B4-D074-45A9-8AF3-45E8232A080B}" srcOrd="2" destOrd="0" presId="urn:microsoft.com/office/officeart/2018/2/layout/IconCircleList"/>
    <dgm:cxn modelId="{7E8BAA56-222D-4803-B615-11765E013E48}" type="presParOf" srcId="{E4DC65E8-80FF-4F01-B71D-4A5A73E03BBA}" destId="{DB4354FE-9A2E-4619-9BC5-9C737D9D8A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272EB-76E6-4676-83DA-54C4BE7E0C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C3F974-9C5B-4A7E-8059-997103A881D9}">
      <dgm:prSet/>
      <dgm:spPr/>
      <dgm:t>
        <a:bodyPr/>
        <a:lstStyle/>
        <a:p>
          <a:pPr>
            <a:defRPr cap="all"/>
          </a:pPr>
          <a:r>
            <a:rPr lang="en-US"/>
            <a:t>- Retail and Electronics have the highest spend</a:t>
          </a:r>
        </a:p>
      </dgm:t>
    </dgm:pt>
    <dgm:pt modelId="{FD6EA730-AE9B-4AFD-8D6C-D79334EC6572}" type="parTrans" cxnId="{1C02B8AF-07A7-4846-8313-BC6CB0D9F46E}">
      <dgm:prSet/>
      <dgm:spPr/>
      <dgm:t>
        <a:bodyPr/>
        <a:lstStyle/>
        <a:p>
          <a:endParaRPr lang="en-US"/>
        </a:p>
      </dgm:t>
    </dgm:pt>
    <dgm:pt modelId="{CDD713B7-E28E-45BB-A2F9-26CBE0614EA8}" type="sibTrans" cxnId="{1C02B8AF-07A7-4846-8313-BC6CB0D9F46E}">
      <dgm:prSet/>
      <dgm:spPr/>
      <dgm:t>
        <a:bodyPr/>
        <a:lstStyle/>
        <a:p>
          <a:endParaRPr lang="en-US"/>
        </a:p>
      </dgm:t>
    </dgm:pt>
    <dgm:pt modelId="{F68B1EE7-01FC-4054-8FB8-5A62CDF85133}">
      <dgm:prSet/>
      <dgm:spPr/>
      <dgm:t>
        <a:bodyPr/>
        <a:lstStyle/>
        <a:p>
          <a:pPr>
            <a:defRPr cap="all"/>
          </a:pPr>
          <a:r>
            <a:rPr lang="en-US"/>
            <a:t>- Most transactions are approved</a:t>
          </a:r>
        </a:p>
      </dgm:t>
    </dgm:pt>
    <dgm:pt modelId="{C1FA828B-B999-49F4-93E9-09948EC8C1B1}" type="parTrans" cxnId="{9A49F315-9566-4EA3-AB73-DE97257DE643}">
      <dgm:prSet/>
      <dgm:spPr/>
      <dgm:t>
        <a:bodyPr/>
        <a:lstStyle/>
        <a:p>
          <a:endParaRPr lang="en-US"/>
        </a:p>
      </dgm:t>
    </dgm:pt>
    <dgm:pt modelId="{838655B3-EC79-4A6F-9773-A94E14BB7EF2}" type="sibTrans" cxnId="{9A49F315-9566-4EA3-AB73-DE97257DE643}">
      <dgm:prSet/>
      <dgm:spPr/>
      <dgm:t>
        <a:bodyPr/>
        <a:lstStyle/>
        <a:p>
          <a:endParaRPr lang="en-US"/>
        </a:p>
      </dgm:t>
    </dgm:pt>
    <dgm:pt modelId="{306F6CB1-1CC0-4CF1-A161-D69AEDD8DBFF}">
      <dgm:prSet/>
      <dgm:spPr/>
      <dgm:t>
        <a:bodyPr/>
        <a:lstStyle/>
        <a:p>
          <a:pPr>
            <a:defRPr cap="all"/>
          </a:pPr>
          <a:r>
            <a:rPr lang="en-US"/>
            <a:t>- Decline rate is low</a:t>
          </a:r>
        </a:p>
      </dgm:t>
    </dgm:pt>
    <dgm:pt modelId="{2F119EAF-AC4F-4A75-A2DE-D6FA0E87FE6A}" type="parTrans" cxnId="{302B3BAE-26D0-4BB1-BB55-D0DEF9B6BB43}">
      <dgm:prSet/>
      <dgm:spPr/>
      <dgm:t>
        <a:bodyPr/>
        <a:lstStyle/>
        <a:p>
          <a:endParaRPr lang="en-US"/>
        </a:p>
      </dgm:t>
    </dgm:pt>
    <dgm:pt modelId="{A6F89B89-F79E-4BA3-B7EF-D4EED432C7D7}" type="sibTrans" cxnId="{302B3BAE-26D0-4BB1-BB55-D0DEF9B6BB43}">
      <dgm:prSet/>
      <dgm:spPr/>
      <dgm:t>
        <a:bodyPr/>
        <a:lstStyle/>
        <a:p>
          <a:endParaRPr lang="en-US"/>
        </a:p>
      </dgm:t>
    </dgm:pt>
    <dgm:pt modelId="{2ABE8058-7019-4455-B471-DD8C9691EF79}">
      <dgm:prSet/>
      <dgm:spPr/>
      <dgm:t>
        <a:bodyPr/>
        <a:lstStyle/>
        <a:p>
          <a:pPr>
            <a:defRPr cap="all"/>
          </a:pPr>
          <a:r>
            <a:rPr lang="en-US"/>
            <a:t>- Spending is steady across time</a:t>
          </a:r>
        </a:p>
      </dgm:t>
    </dgm:pt>
    <dgm:pt modelId="{736F3694-B929-4E62-9010-0152A8D205B6}" type="parTrans" cxnId="{625A7347-A429-47E9-8C8F-BF5B3CDE49FA}">
      <dgm:prSet/>
      <dgm:spPr/>
      <dgm:t>
        <a:bodyPr/>
        <a:lstStyle/>
        <a:p>
          <a:endParaRPr lang="en-US"/>
        </a:p>
      </dgm:t>
    </dgm:pt>
    <dgm:pt modelId="{3B20870A-7E54-4E12-BA4A-914316EF8DC8}" type="sibTrans" cxnId="{625A7347-A429-47E9-8C8F-BF5B3CDE49FA}">
      <dgm:prSet/>
      <dgm:spPr/>
      <dgm:t>
        <a:bodyPr/>
        <a:lstStyle/>
        <a:p>
          <a:endParaRPr lang="en-US"/>
        </a:p>
      </dgm:t>
    </dgm:pt>
    <dgm:pt modelId="{F73BEDA7-C8B3-4BD0-8F99-0452F7CCA448}" type="pres">
      <dgm:prSet presAssocID="{76F272EB-76E6-4676-83DA-54C4BE7E0CC5}" presName="root" presStyleCnt="0">
        <dgm:presLayoutVars>
          <dgm:dir/>
          <dgm:resizeHandles val="exact"/>
        </dgm:presLayoutVars>
      </dgm:prSet>
      <dgm:spPr/>
    </dgm:pt>
    <dgm:pt modelId="{B78A4F58-8B43-48E0-9FB6-C7E124385C18}" type="pres">
      <dgm:prSet presAssocID="{72C3F974-9C5B-4A7E-8059-997103A881D9}" presName="compNode" presStyleCnt="0"/>
      <dgm:spPr/>
    </dgm:pt>
    <dgm:pt modelId="{F281BA9B-8566-4B3E-B588-488980CEDBB0}" type="pres">
      <dgm:prSet presAssocID="{72C3F974-9C5B-4A7E-8059-997103A881D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D1B406-EA2C-4772-8F24-FB2D364C104C}" type="pres">
      <dgm:prSet presAssocID="{72C3F974-9C5B-4A7E-8059-997103A881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C5910A6-9A68-435B-859B-412D56367969}" type="pres">
      <dgm:prSet presAssocID="{72C3F974-9C5B-4A7E-8059-997103A881D9}" presName="spaceRect" presStyleCnt="0"/>
      <dgm:spPr/>
    </dgm:pt>
    <dgm:pt modelId="{F8DD447E-D8F6-4D28-A960-4675A7405F6E}" type="pres">
      <dgm:prSet presAssocID="{72C3F974-9C5B-4A7E-8059-997103A881D9}" presName="textRect" presStyleLbl="revTx" presStyleIdx="0" presStyleCnt="4">
        <dgm:presLayoutVars>
          <dgm:chMax val="1"/>
          <dgm:chPref val="1"/>
        </dgm:presLayoutVars>
      </dgm:prSet>
      <dgm:spPr/>
    </dgm:pt>
    <dgm:pt modelId="{C1C6DA30-AD79-4DC7-8DAA-3DB9E149E62E}" type="pres">
      <dgm:prSet presAssocID="{CDD713B7-E28E-45BB-A2F9-26CBE0614EA8}" presName="sibTrans" presStyleCnt="0"/>
      <dgm:spPr/>
    </dgm:pt>
    <dgm:pt modelId="{E54D54FB-68B5-416B-B020-BDA157A75440}" type="pres">
      <dgm:prSet presAssocID="{F68B1EE7-01FC-4054-8FB8-5A62CDF85133}" presName="compNode" presStyleCnt="0"/>
      <dgm:spPr/>
    </dgm:pt>
    <dgm:pt modelId="{BAFE9DF4-D573-4B10-806D-9C86DEA3F6A8}" type="pres">
      <dgm:prSet presAssocID="{F68B1EE7-01FC-4054-8FB8-5A62CDF8513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D84A25-D312-4724-BB97-44E340BF7E34}" type="pres">
      <dgm:prSet presAssocID="{F68B1EE7-01FC-4054-8FB8-5A62CDF851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2DFC43-9ADD-4B11-88D6-AD2259870955}" type="pres">
      <dgm:prSet presAssocID="{F68B1EE7-01FC-4054-8FB8-5A62CDF85133}" presName="spaceRect" presStyleCnt="0"/>
      <dgm:spPr/>
    </dgm:pt>
    <dgm:pt modelId="{0EF9A390-AB96-451D-B9D3-1DC7ED9E1816}" type="pres">
      <dgm:prSet presAssocID="{F68B1EE7-01FC-4054-8FB8-5A62CDF85133}" presName="textRect" presStyleLbl="revTx" presStyleIdx="1" presStyleCnt="4">
        <dgm:presLayoutVars>
          <dgm:chMax val="1"/>
          <dgm:chPref val="1"/>
        </dgm:presLayoutVars>
      </dgm:prSet>
      <dgm:spPr/>
    </dgm:pt>
    <dgm:pt modelId="{3C5A9402-2661-431D-B956-7FE7DE22B822}" type="pres">
      <dgm:prSet presAssocID="{838655B3-EC79-4A6F-9773-A94E14BB7EF2}" presName="sibTrans" presStyleCnt="0"/>
      <dgm:spPr/>
    </dgm:pt>
    <dgm:pt modelId="{85FF3FA7-EE35-420E-9311-FC96131DBF5F}" type="pres">
      <dgm:prSet presAssocID="{306F6CB1-1CC0-4CF1-A161-D69AEDD8DBFF}" presName="compNode" presStyleCnt="0"/>
      <dgm:spPr/>
    </dgm:pt>
    <dgm:pt modelId="{8F461483-FEFE-43E4-8C59-0594EB139340}" type="pres">
      <dgm:prSet presAssocID="{306F6CB1-1CC0-4CF1-A161-D69AEDD8DBF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1672C3-6DE0-47DD-AC52-CE50DBD56029}" type="pres">
      <dgm:prSet presAssocID="{306F6CB1-1CC0-4CF1-A161-D69AEDD8DB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10D6EA9-C208-4780-A535-8AB4CD214DDB}" type="pres">
      <dgm:prSet presAssocID="{306F6CB1-1CC0-4CF1-A161-D69AEDD8DBFF}" presName="spaceRect" presStyleCnt="0"/>
      <dgm:spPr/>
    </dgm:pt>
    <dgm:pt modelId="{DFCD46EB-4786-43A4-8B4D-6FDBF93BE493}" type="pres">
      <dgm:prSet presAssocID="{306F6CB1-1CC0-4CF1-A161-D69AEDD8DBFF}" presName="textRect" presStyleLbl="revTx" presStyleIdx="2" presStyleCnt="4">
        <dgm:presLayoutVars>
          <dgm:chMax val="1"/>
          <dgm:chPref val="1"/>
        </dgm:presLayoutVars>
      </dgm:prSet>
      <dgm:spPr/>
    </dgm:pt>
    <dgm:pt modelId="{5ACE4BC7-02A4-48EC-B463-94051BDD7F21}" type="pres">
      <dgm:prSet presAssocID="{A6F89B89-F79E-4BA3-B7EF-D4EED432C7D7}" presName="sibTrans" presStyleCnt="0"/>
      <dgm:spPr/>
    </dgm:pt>
    <dgm:pt modelId="{D2E34D39-431D-4BE5-9B30-81416927D41C}" type="pres">
      <dgm:prSet presAssocID="{2ABE8058-7019-4455-B471-DD8C9691EF79}" presName="compNode" presStyleCnt="0"/>
      <dgm:spPr/>
    </dgm:pt>
    <dgm:pt modelId="{DF409A96-9E40-41C9-B998-D539395DC350}" type="pres">
      <dgm:prSet presAssocID="{2ABE8058-7019-4455-B471-DD8C9691EF7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2EA429-AA07-48DD-82BC-62E2F2D9E59C}" type="pres">
      <dgm:prSet presAssocID="{2ABE8058-7019-4455-B471-DD8C9691EF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7126F3F-4A6C-4AD5-80BA-53E8401F3E8B}" type="pres">
      <dgm:prSet presAssocID="{2ABE8058-7019-4455-B471-DD8C9691EF79}" presName="spaceRect" presStyleCnt="0"/>
      <dgm:spPr/>
    </dgm:pt>
    <dgm:pt modelId="{B4BFBFC6-6B81-43EF-AC44-9CD2F765D69D}" type="pres">
      <dgm:prSet presAssocID="{2ABE8058-7019-4455-B471-DD8C9691EF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49F315-9566-4EA3-AB73-DE97257DE643}" srcId="{76F272EB-76E6-4676-83DA-54C4BE7E0CC5}" destId="{F68B1EE7-01FC-4054-8FB8-5A62CDF85133}" srcOrd="1" destOrd="0" parTransId="{C1FA828B-B999-49F4-93E9-09948EC8C1B1}" sibTransId="{838655B3-EC79-4A6F-9773-A94E14BB7EF2}"/>
    <dgm:cxn modelId="{4E030F1E-3DF2-4079-BAD2-6A8A5930C298}" type="presOf" srcId="{2ABE8058-7019-4455-B471-DD8C9691EF79}" destId="{B4BFBFC6-6B81-43EF-AC44-9CD2F765D69D}" srcOrd="0" destOrd="0" presId="urn:microsoft.com/office/officeart/2018/5/layout/IconLeafLabelList"/>
    <dgm:cxn modelId="{6151E426-0EF2-4399-A2DC-2C2D8E327BB3}" type="presOf" srcId="{F68B1EE7-01FC-4054-8FB8-5A62CDF85133}" destId="{0EF9A390-AB96-451D-B9D3-1DC7ED9E1816}" srcOrd="0" destOrd="0" presId="urn:microsoft.com/office/officeart/2018/5/layout/IconLeafLabelList"/>
    <dgm:cxn modelId="{2AB0353D-52FD-4D0C-B80F-A0EFF08A0AC1}" type="presOf" srcId="{72C3F974-9C5B-4A7E-8059-997103A881D9}" destId="{F8DD447E-D8F6-4D28-A960-4675A7405F6E}" srcOrd="0" destOrd="0" presId="urn:microsoft.com/office/officeart/2018/5/layout/IconLeafLabelList"/>
    <dgm:cxn modelId="{625A7347-A429-47E9-8C8F-BF5B3CDE49FA}" srcId="{76F272EB-76E6-4676-83DA-54C4BE7E0CC5}" destId="{2ABE8058-7019-4455-B471-DD8C9691EF79}" srcOrd="3" destOrd="0" parTransId="{736F3694-B929-4E62-9010-0152A8D205B6}" sibTransId="{3B20870A-7E54-4E12-BA4A-914316EF8DC8}"/>
    <dgm:cxn modelId="{32AD9371-2039-4751-855E-06775E82CF3B}" type="presOf" srcId="{76F272EB-76E6-4676-83DA-54C4BE7E0CC5}" destId="{F73BEDA7-C8B3-4BD0-8F99-0452F7CCA448}" srcOrd="0" destOrd="0" presId="urn:microsoft.com/office/officeart/2018/5/layout/IconLeafLabelList"/>
    <dgm:cxn modelId="{302B3BAE-26D0-4BB1-BB55-D0DEF9B6BB43}" srcId="{76F272EB-76E6-4676-83DA-54C4BE7E0CC5}" destId="{306F6CB1-1CC0-4CF1-A161-D69AEDD8DBFF}" srcOrd="2" destOrd="0" parTransId="{2F119EAF-AC4F-4A75-A2DE-D6FA0E87FE6A}" sibTransId="{A6F89B89-F79E-4BA3-B7EF-D4EED432C7D7}"/>
    <dgm:cxn modelId="{1C02B8AF-07A7-4846-8313-BC6CB0D9F46E}" srcId="{76F272EB-76E6-4676-83DA-54C4BE7E0CC5}" destId="{72C3F974-9C5B-4A7E-8059-997103A881D9}" srcOrd="0" destOrd="0" parTransId="{FD6EA730-AE9B-4AFD-8D6C-D79334EC6572}" sibTransId="{CDD713B7-E28E-45BB-A2F9-26CBE0614EA8}"/>
    <dgm:cxn modelId="{3D31BEC1-675B-41DE-9D83-9D80C12F7369}" type="presOf" srcId="{306F6CB1-1CC0-4CF1-A161-D69AEDD8DBFF}" destId="{DFCD46EB-4786-43A4-8B4D-6FDBF93BE493}" srcOrd="0" destOrd="0" presId="urn:microsoft.com/office/officeart/2018/5/layout/IconLeafLabelList"/>
    <dgm:cxn modelId="{8AEA932A-86B8-45EF-956A-586F122CE153}" type="presParOf" srcId="{F73BEDA7-C8B3-4BD0-8F99-0452F7CCA448}" destId="{B78A4F58-8B43-48E0-9FB6-C7E124385C18}" srcOrd="0" destOrd="0" presId="urn:microsoft.com/office/officeart/2018/5/layout/IconLeafLabelList"/>
    <dgm:cxn modelId="{1F05B8DB-EF5B-4F2F-B205-B0F8E79161A7}" type="presParOf" srcId="{B78A4F58-8B43-48E0-9FB6-C7E124385C18}" destId="{F281BA9B-8566-4B3E-B588-488980CEDBB0}" srcOrd="0" destOrd="0" presId="urn:microsoft.com/office/officeart/2018/5/layout/IconLeafLabelList"/>
    <dgm:cxn modelId="{2B2F323C-3680-43F2-B82F-9EFE72B1F8DA}" type="presParOf" srcId="{B78A4F58-8B43-48E0-9FB6-C7E124385C18}" destId="{56D1B406-EA2C-4772-8F24-FB2D364C104C}" srcOrd="1" destOrd="0" presId="urn:microsoft.com/office/officeart/2018/5/layout/IconLeafLabelList"/>
    <dgm:cxn modelId="{7D0A66E0-CAA5-4E21-9D75-2F1AD86CE1C2}" type="presParOf" srcId="{B78A4F58-8B43-48E0-9FB6-C7E124385C18}" destId="{3C5910A6-9A68-435B-859B-412D56367969}" srcOrd="2" destOrd="0" presId="urn:microsoft.com/office/officeart/2018/5/layout/IconLeafLabelList"/>
    <dgm:cxn modelId="{A158F7AD-36FF-44BF-8AD3-FD9D2B345080}" type="presParOf" srcId="{B78A4F58-8B43-48E0-9FB6-C7E124385C18}" destId="{F8DD447E-D8F6-4D28-A960-4675A7405F6E}" srcOrd="3" destOrd="0" presId="urn:microsoft.com/office/officeart/2018/5/layout/IconLeafLabelList"/>
    <dgm:cxn modelId="{45372BA9-A42E-45F2-B242-8C507439593C}" type="presParOf" srcId="{F73BEDA7-C8B3-4BD0-8F99-0452F7CCA448}" destId="{C1C6DA30-AD79-4DC7-8DAA-3DB9E149E62E}" srcOrd="1" destOrd="0" presId="urn:microsoft.com/office/officeart/2018/5/layout/IconLeafLabelList"/>
    <dgm:cxn modelId="{724F0D36-B3B3-4ED5-ABF2-856FAB6FFE15}" type="presParOf" srcId="{F73BEDA7-C8B3-4BD0-8F99-0452F7CCA448}" destId="{E54D54FB-68B5-416B-B020-BDA157A75440}" srcOrd="2" destOrd="0" presId="urn:microsoft.com/office/officeart/2018/5/layout/IconLeafLabelList"/>
    <dgm:cxn modelId="{A2B2E30A-79C5-46B3-9909-3C87CA74C194}" type="presParOf" srcId="{E54D54FB-68B5-416B-B020-BDA157A75440}" destId="{BAFE9DF4-D573-4B10-806D-9C86DEA3F6A8}" srcOrd="0" destOrd="0" presId="urn:microsoft.com/office/officeart/2018/5/layout/IconLeafLabelList"/>
    <dgm:cxn modelId="{CEFDA491-AF0E-4C1C-AEF5-2D9B9798E474}" type="presParOf" srcId="{E54D54FB-68B5-416B-B020-BDA157A75440}" destId="{B6D84A25-D312-4724-BB97-44E340BF7E34}" srcOrd="1" destOrd="0" presId="urn:microsoft.com/office/officeart/2018/5/layout/IconLeafLabelList"/>
    <dgm:cxn modelId="{1F0CC1BC-8491-4CE4-9487-6FCA4252DAE8}" type="presParOf" srcId="{E54D54FB-68B5-416B-B020-BDA157A75440}" destId="{922DFC43-9ADD-4B11-88D6-AD2259870955}" srcOrd="2" destOrd="0" presId="urn:microsoft.com/office/officeart/2018/5/layout/IconLeafLabelList"/>
    <dgm:cxn modelId="{79C0BF5A-76C9-48FD-A9E6-25B9556EE2AB}" type="presParOf" srcId="{E54D54FB-68B5-416B-B020-BDA157A75440}" destId="{0EF9A390-AB96-451D-B9D3-1DC7ED9E1816}" srcOrd="3" destOrd="0" presId="urn:microsoft.com/office/officeart/2018/5/layout/IconLeafLabelList"/>
    <dgm:cxn modelId="{FAC0A331-9C2B-42EC-860A-31B8247174CE}" type="presParOf" srcId="{F73BEDA7-C8B3-4BD0-8F99-0452F7CCA448}" destId="{3C5A9402-2661-431D-B956-7FE7DE22B822}" srcOrd="3" destOrd="0" presId="urn:microsoft.com/office/officeart/2018/5/layout/IconLeafLabelList"/>
    <dgm:cxn modelId="{8D5CC220-6CCD-4063-9F3B-9006D25597FA}" type="presParOf" srcId="{F73BEDA7-C8B3-4BD0-8F99-0452F7CCA448}" destId="{85FF3FA7-EE35-420E-9311-FC96131DBF5F}" srcOrd="4" destOrd="0" presId="urn:microsoft.com/office/officeart/2018/5/layout/IconLeafLabelList"/>
    <dgm:cxn modelId="{1B99543C-07F5-4293-8154-0AB6D9073C36}" type="presParOf" srcId="{85FF3FA7-EE35-420E-9311-FC96131DBF5F}" destId="{8F461483-FEFE-43E4-8C59-0594EB139340}" srcOrd="0" destOrd="0" presId="urn:microsoft.com/office/officeart/2018/5/layout/IconLeafLabelList"/>
    <dgm:cxn modelId="{B219BDF6-B5F9-4D41-9C39-24B716B75A83}" type="presParOf" srcId="{85FF3FA7-EE35-420E-9311-FC96131DBF5F}" destId="{881672C3-6DE0-47DD-AC52-CE50DBD56029}" srcOrd="1" destOrd="0" presId="urn:microsoft.com/office/officeart/2018/5/layout/IconLeafLabelList"/>
    <dgm:cxn modelId="{FCDAB673-720F-46DB-887C-D9E1AA8A52F1}" type="presParOf" srcId="{85FF3FA7-EE35-420E-9311-FC96131DBF5F}" destId="{510D6EA9-C208-4780-A535-8AB4CD214DDB}" srcOrd="2" destOrd="0" presId="urn:microsoft.com/office/officeart/2018/5/layout/IconLeafLabelList"/>
    <dgm:cxn modelId="{FFB59E31-9746-451B-8ABA-B15A90325387}" type="presParOf" srcId="{85FF3FA7-EE35-420E-9311-FC96131DBF5F}" destId="{DFCD46EB-4786-43A4-8B4D-6FDBF93BE493}" srcOrd="3" destOrd="0" presId="urn:microsoft.com/office/officeart/2018/5/layout/IconLeafLabelList"/>
    <dgm:cxn modelId="{D9365545-D138-47EE-BD09-5FA33B818832}" type="presParOf" srcId="{F73BEDA7-C8B3-4BD0-8F99-0452F7CCA448}" destId="{5ACE4BC7-02A4-48EC-B463-94051BDD7F21}" srcOrd="5" destOrd="0" presId="urn:microsoft.com/office/officeart/2018/5/layout/IconLeafLabelList"/>
    <dgm:cxn modelId="{A12A447B-9AD3-430C-AB25-D1F2936AE6EB}" type="presParOf" srcId="{F73BEDA7-C8B3-4BD0-8F99-0452F7CCA448}" destId="{D2E34D39-431D-4BE5-9B30-81416927D41C}" srcOrd="6" destOrd="0" presId="urn:microsoft.com/office/officeart/2018/5/layout/IconLeafLabelList"/>
    <dgm:cxn modelId="{FC628F1C-00A9-426E-8C06-01253F24F6F1}" type="presParOf" srcId="{D2E34D39-431D-4BE5-9B30-81416927D41C}" destId="{DF409A96-9E40-41C9-B998-D539395DC350}" srcOrd="0" destOrd="0" presId="urn:microsoft.com/office/officeart/2018/5/layout/IconLeafLabelList"/>
    <dgm:cxn modelId="{55F89820-50FC-4805-87BE-951EA2C35A51}" type="presParOf" srcId="{D2E34D39-431D-4BE5-9B30-81416927D41C}" destId="{EA2EA429-AA07-48DD-82BC-62E2F2D9E59C}" srcOrd="1" destOrd="0" presId="urn:microsoft.com/office/officeart/2018/5/layout/IconLeafLabelList"/>
    <dgm:cxn modelId="{DC322002-8312-4DA2-ACAE-F5476AFC9278}" type="presParOf" srcId="{D2E34D39-431D-4BE5-9B30-81416927D41C}" destId="{67126F3F-4A6C-4AD5-80BA-53E8401F3E8B}" srcOrd="2" destOrd="0" presId="urn:microsoft.com/office/officeart/2018/5/layout/IconLeafLabelList"/>
    <dgm:cxn modelId="{A36AAE99-CF81-49E0-B015-8DDCDEA14C86}" type="presParOf" srcId="{D2E34D39-431D-4BE5-9B30-81416927D41C}" destId="{B4BFBFC6-6B81-43EF-AC44-9CD2F765D6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E91EA-9642-4FE8-95F2-1EE1D7ED4A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A32B16-BCE0-4630-8C7A-A6D1095129C7}">
      <dgm:prSet/>
      <dgm:spPr/>
      <dgm:t>
        <a:bodyPr/>
        <a:lstStyle/>
        <a:p>
          <a:pPr>
            <a:defRPr cap="all"/>
          </a:pPr>
          <a:r>
            <a:rPr lang="en-US"/>
            <a:t>- The dashboard allows stakeholders to analyze transaction data effectively</a:t>
          </a:r>
        </a:p>
      </dgm:t>
    </dgm:pt>
    <dgm:pt modelId="{FBD0EB04-C2FC-45F6-BC35-73CD8E748DBB}" type="parTrans" cxnId="{B2BE279F-EEF3-42AA-BBF6-360721529F19}">
      <dgm:prSet/>
      <dgm:spPr/>
      <dgm:t>
        <a:bodyPr/>
        <a:lstStyle/>
        <a:p>
          <a:endParaRPr lang="en-US"/>
        </a:p>
      </dgm:t>
    </dgm:pt>
    <dgm:pt modelId="{772B3BD5-A7F2-4A6F-9FEB-0CD1E4ABE79D}" type="sibTrans" cxnId="{B2BE279F-EEF3-42AA-BBF6-360721529F19}">
      <dgm:prSet/>
      <dgm:spPr/>
      <dgm:t>
        <a:bodyPr/>
        <a:lstStyle/>
        <a:p>
          <a:endParaRPr lang="en-US"/>
        </a:p>
      </dgm:t>
    </dgm:pt>
    <dgm:pt modelId="{D28C8BE3-E572-4380-8725-9596CDCB33D5}">
      <dgm:prSet/>
      <dgm:spPr/>
      <dgm:t>
        <a:bodyPr/>
        <a:lstStyle/>
        <a:p>
          <a:pPr>
            <a:defRPr cap="all"/>
          </a:pPr>
          <a:r>
            <a:rPr lang="en-US"/>
            <a:t>- KPIs and charts provide a quick overview of financial performance</a:t>
          </a:r>
        </a:p>
      </dgm:t>
    </dgm:pt>
    <dgm:pt modelId="{20B06A51-FC6B-408B-9F47-A53F09CE7539}" type="parTrans" cxnId="{1CD71E11-47D2-40C7-B66A-7D1E2C571A5D}">
      <dgm:prSet/>
      <dgm:spPr/>
      <dgm:t>
        <a:bodyPr/>
        <a:lstStyle/>
        <a:p>
          <a:endParaRPr lang="en-US"/>
        </a:p>
      </dgm:t>
    </dgm:pt>
    <dgm:pt modelId="{D2355B4A-E649-47AF-A273-452427BD239E}" type="sibTrans" cxnId="{1CD71E11-47D2-40C7-B66A-7D1E2C571A5D}">
      <dgm:prSet/>
      <dgm:spPr/>
      <dgm:t>
        <a:bodyPr/>
        <a:lstStyle/>
        <a:p>
          <a:endParaRPr lang="en-US"/>
        </a:p>
      </dgm:t>
    </dgm:pt>
    <dgm:pt modelId="{A3EC1597-25E4-4C72-ACA4-DB9E6272A0A2}">
      <dgm:prSet/>
      <dgm:spPr/>
      <dgm:t>
        <a:bodyPr/>
        <a:lstStyle/>
        <a:p>
          <a:pPr>
            <a:defRPr cap="all"/>
          </a:pPr>
          <a:r>
            <a:rPr lang="en-US"/>
            <a:t>- Interactivity makes it easy to filter and explore insights</a:t>
          </a:r>
        </a:p>
      </dgm:t>
    </dgm:pt>
    <dgm:pt modelId="{E14C054A-40BF-416F-834A-C2F94A2EFDD5}" type="parTrans" cxnId="{507145DE-1A60-4E20-AB25-FB58A1DA47A0}">
      <dgm:prSet/>
      <dgm:spPr/>
      <dgm:t>
        <a:bodyPr/>
        <a:lstStyle/>
        <a:p>
          <a:endParaRPr lang="en-US"/>
        </a:p>
      </dgm:t>
    </dgm:pt>
    <dgm:pt modelId="{0722E048-D8A8-4D30-B286-70480647F056}" type="sibTrans" cxnId="{507145DE-1A60-4E20-AB25-FB58A1DA47A0}">
      <dgm:prSet/>
      <dgm:spPr/>
      <dgm:t>
        <a:bodyPr/>
        <a:lstStyle/>
        <a:p>
          <a:endParaRPr lang="en-US"/>
        </a:p>
      </dgm:t>
    </dgm:pt>
    <dgm:pt modelId="{860B2835-42F0-4DFB-9F1E-6484D5135C24}" type="pres">
      <dgm:prSet presAssocID="{BABE91EA-9642-4FE8-95F2-1EE1D7ED4A10}" presName="root" presStyleCnt="0">
        <dgm:presLayoutVars>
          <dgm:dir/>
          <dgm:resizeHandles val="exact"/>
        </dgm:presLayoutVars>
      </dgm:prSet>
      <dgm:spPr/>
    </dgm:pt>
    <dgm:pt modelId="{030F0E36-70A5-45E5-B069-C4586A3E1510}" type="pres">
      <dgm:prSet presAssocID="{1EA32B16-BCE0-4630-8C7A-A6D1095129C7}" presName="compNode" presStyleCnt="0"/>
      <dgm:spPr/>
    </dgm:pt>
    <dgm:pt modelId="{DE8E9AE8-162B-4464-B858-159F46D851CA}" type="pres">
      <dgm:prSet presAssocID="{1EA32B16-BCE0-4630-8C7A-A6D1095129C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AF92183-C039-49DA-8119-CFC67F52D384}" type="pres">
      <dgm:prSet presAssocID="{1EA32B16-BCE0-4630-8C7A-A6D1095129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BDAF56-481C-49EF-986C-B8455FC36505}" type="pres">
      <dgm:prSet presAssocID="{1EA32B16-BCE0-4630-8C7A-A6D1095129C7}" presName="spaceRect" presStyleCnt="0"/>
      <dgm:spPr/>
    </dgm:pt>
    <dgm:pt modelId="{816530CA-1AB4-491C-8344-3685FB300B27}" type="pres">
      <dgm:prSet presAssocID="{1EA32B16-BCE0-4630-8C7A-A6D1095129C7}" presName="textRect" presStyleLbl="revTx" presStyleIdx="0" presStyleCnt="3">
        <dgm:presLayoutVars>
          <dgm:chMax val="1"/>
          <dgm:chPref val="1"/>
        </dgm:presLayoutVars>
      </dgm:prSet>
      <dgm:spPr/>
    </dgm:pt>
    <dgm:pt modelId="{13C9B6AE-8283-4CBA-9E80-16652F52AFF3}" type="pres">
      <dgm:prSet presAssocID="{772B3BD5-A7F2-4A6F-9FEB-0CD1E4ABE79D}" presName="sibTrans" presStyleCnt="0"/>
      <dgm:spPr/>
    </dgm:pt>
    <dgm:pt modelId="{CAD82A71-6EED-4803-90A9-A51E829C38AD}" type="pres">
      <dgm:prSet presAssocID="{D28C8BE3-E572-4380-8725-9596CDCB33D5}" presName="compNode" presStyleCnt="0"/>
      <dgm:spPr/>
    </dgm:pt>
    <dgm:pt modelId="{BC4E5F67-DE62-48A9-8739-C037A7E1F342}" type="pres">
      <dgm:prSet presAssocID="{D28C8BE3-E572-4380-8725-9596CDCB33D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9298E2-39B3-4E00-8151-5DF41F3B0637}" type="pres">
      <dgm:prSet presAssocID="{D28C8BE3-E572-4380-8725-9596CDCB33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06E257A-DBA8-4A86-9065-1824A13BEFDF}" type="pres">
      <dgm:prSet presAssocID="{D28C8BE3-E572-4380-8725-9596CDCB33D5}" presName="spaceRect" presStyleCnt="0"/>
      <dgm:spPr/>
    </dgm:pt>
    <dgm:pt modelId="{29F5E040-4093-4FD5-871A-79468DA97ED7}" type="pres">
      <dgm:prSet presAssocID="{D28C8BE3-E572-4380-8725-9596CDCB33D5}" presName="textRect" presStyleLbl="revTx" presStyleIdx="1" presStyleCnt="3">
        <dgm:presLayoutVars>
          <dgm:chMax val="1"/>
          <dgm:chPref val="1"/>
        </dgm:presLayoutVars>
      </dgm:prSet>
      <dgm:spPr/>
    </dgm:pt>
    <dgm:pt modelId="{E54A310E-CF79-46A0-A0A6-BBBE24248C97}" type="pres">
      <dgm:prSet presAssocID="{D2355B4A-E649-47AF-A273-452427BD239E}" presName="sibTrans" presStyleCnt="0"/>
      <dgm:spPr/>
    </dgm:pt>
    <dgm:pt modelId="{04B22093-1B19-4352-8D1F-91453387C3CD}" type="pres">
      <dgm:prSet presAssocID="{A3EC1597-25E4-4C72-ACA4-DB9E6272A0A2}" presName="compNode" presStyleCnt="0"/>
      <dgm:spPr/>
    </dgm:pt>
    <dgm:pt modelId="{364CD701-41AF-4263-A4EC-9442887D3E43}" type="pres">
      <dgm:prSet presAssocID="{A3EC1597-25E4-4C72-ACA4-DB9E6272A0A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06EDA5-EF6B-45D3-9B07-A6B743D6611A}" type="pres">
      <dgm:prSet presAssocID="{A3EC1597-25E4-4C72-ACA4-DB9E6272A0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48087C6-1D78-4898-89F4-80A790779A21}" type="pres">
      <dgm:prSet presAssocID="{A3EC1597-25E4-4C72-ACA4-DB9E6272A0A2}" presName="spaceRect" presStyleCnt="0"/>
      <dgm:spPr/>
    </dgm:pt>
    <dgm:pt modelId="{BA0C60F1-53B1-497C-A166-90FF26944CDE}" type="pres">
      <dgm:prSet presAssocID="{A3EC1597-25E4-4C72-ACA4-DB9E6272A0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15E10F-F845-4B13-892A-D3D61E6983C9}" type="presOf" srcId="{1EA32B16-BCE0-4630-8C7A-A6D1095129C7}" destId="{816530CA-1AB4-491C-8344-3685FB300B27}" srcOrd="0" destOrd="0" presId="urn:microsoft.com/office/officeart/2018/5/layout/IconLeafLabelList"/>
    <dgm:cxn modelId="{1CD71E11-47D2-40C7-B66A-7D1E2C571A5D}" srcId="{BABE91EA-9642-4FE8-95F2-1EE1D7ED4A10}" destId="{D28C8BE3-E572-4380-8725-9596CDCB33D5}" srcOrd="1" destOrd="0" parTransId="{20B06A51-FC6B-408B-9F47-A53F09CE7539}" sibTransId="{D2355B4A-E649-47AF-A273-452427BD239E}"/>
    <dgm:cxn modelId="{89B82060-A86A-48C3-AB57-99B6A8F5E4A3}" type="presOf" srcId="{A3EC1597-25E4-4C72-ACA4-DB9E6272A0A2}" destId="{BA0C60F1-53B1-497C-A166-90FF26944CDE}" srcOrd="0" destOrd="0" presId="urn:microsoft.com/office/officeart/2018/5/layout/IconLeafLabelList"/>
    <dgm:cxn modelId="{DDA1B98E-A23F-4A84-AFCA-B768E71C63E5}" type="presOf" srcId="{D28C8BE3-E572-4380-8725-9596CDCB33D5}" destId="{29F5E040-4093-4FD5-871A-79468DA97ED7}" srcOrd="0" destOrd="0" presId="urn:microsoft.com/office/officeart/2018/5/layout/IconLeafLabelList"/>
    <dgm:cxn modelId="{B2BE279F-EEF3-42AA-BBF6-360721529F19}" srcId="{BABE91EA-9642-4FE8-95F2-1EE1D7ED4A10}" destId="{1EA32B16-BCE0-4630-8C7A-A6D1095129C7}" srcOrd="0" destOrd="0" parTransId="{FBD0EB04-C2FC-45F6-BC35-73CD8E748DBB}" sibTransId="{772B3BD5-A7F2-4A6F-9FEB-0CD1E4ABE79D}"/>
    <dgm:cxn modelId="{507145DE-1A60-4E20-AB25-FB58A1DA47A0}" srcId="{BABE91EA-9642-4FE8-95F2-1EE1D7ED4A10}" destId="{A3EC1597-25E4-4C72-ACA4-DB9E6272A0A2}" srcOrd="2" destOrd="0" parTransId="{E14C054A-40BF-416F-834A-C2F94A2EFDD5}" sibTransId="{0722E048-D8A8-4D30-B286-70480647F056}"/>
    <dgm:cxn modelId="{347EC8E6-BF62-4B96-8BE5-D105DED14B8F}" type="presOf" srcId="{BABE91EA-9642-4FE8-95F2-1EE1D7ED4A10}" destId="{860B2835-42F0-4DFB-9F1E-6484D5135C24}" srcOrd="0" destOrd="0" presId="urn:microsoft.com/office/officeart/2018/5/layout/IconLeafLabelList"/>
    <dgm:cxn modelId="{497663F4-98E8-4A35-AD35-CD3EC955034E}" type="presParOf" srcId="{860B2835-42F0-4DFB-9F1E-6484D5135C24}" destId="{030F0E36-70A5-45E5-B069-C4586A3E1510}" srcOrd="0" destOrd="0" presId="urn:microsoft.com/office/officeart/2018/5/layout/IconLeafLabelList"/>
    <dgm:cxn modelId="{B895108D-73DA-4268-B148-9DD172807550}" type="presParOf" srcId="{030F0E36-70A5-45E5-B069-C4586A3E1510}" destId="{DE8E9AE8-162B-4464-B858-159F46D851CA}" srcOrd="0" destOrd="0" presId="urn:microsoft.com/office/officeart/2018/5/layout/IconLeafLabelList"/>
    <dgm:cxn modelId="{9952E2A4-C1F0-4D5C-8D86-ED82C8316BEA}" type="presParOf" srcId="{030F0E36-70A5-45E5-B069-C4586A3E1510}" destId="{BAF92183-C039-49DA-8119-CFC67F52D384}" srcOrd="1" destOrd="0" presId="urn:microsoft.com/office/officeart/2018/5/layout/IconLeafLabelList"/>
    <dgm:cxn modelId="{2B69FDED-3171-4244-8A0A-626CE684AD69}" type="presParOf" srcId="{030F0E36-70A5-45E5-B069-C4586A3E1510}" destId="{01BDAF56-481C-49EF-986C-B8455FC36505}" srcOrd="2" destOrd="0" presId="urn:microsoft.com/office/officeart/2018/5/layout/IconLeafLabelList"/>
    <dgm:cxn modelId="{1490C504-D1FA-4C5D-8C15-D386CAF0427C}" type="presParOf" srcId="{030F0E36-70A5-45E5-B069-C4586A3E1510}" destId="{816530CA-1AB4-491C-8344-3685FB300B27}" srcOrd="3" destOrd="0" presId="urn:microsoft.com/office/officeart/2018/5/layout/IconLeafLabelList"/>
    <dgm:cxn modelId="{91A153F5-5549-460D-8727-EC8B1E8E7418}" type="presParOf" srcId="{860B2835-42F0-4DFB-9F1E-6484D5135C24}" destId="{13C9B6AE-8283-4CBA-9E80-16652F52AFF3}" srcOrd="1" destOrd="0" presId="urn:microsoft.com/office/officeart/2018/5/layout/IconLeafLabelList"/>
    <dgm:cxn modelId="{30640606-F4CE-4E17-A3D5-9C5CF15BB0DD}" type="presParOf" srcId="{860B2835-42F0-4DFB-9F1E-6484D5135C24}" destId="{CAD82A71-6EED-4803-90A9-A51E829C38AD}" srcOrd="2" destOrd="0" presId="urn:microsoft.com/office/officeart/2018/5/layout/IconLeafLabelList"/>
    <dgm:cxn modelId="{61146DBC-65D4-4DA2-9ACB-EDB4AC5D1ACE}" type="presParOf" srcId="{CAD82A71-6EED-4803-90A9-A51E829C38AD}" destId="{BC4E5F67-DE62-48A9-8739-C037A7E1F342}" srcOrd="0" destOrd="0" presId="urn:microsoft.com/office/officeart/2018/5/layout/IconLeafLabelList"/>
    <dgm:cxn modelId="{BAD19DB0-5895-4FBC-A9E2-28CDBED13DC3}" type="presParOf" srcId="{CAD82A71-6EED-4803-90A9-A51E829C38AD}" destId="{AB9298E2-39B3-4E00-8151-5DF41F3B0637}" srcOrd="1" destOrd="0" presId="urn:microsoft.com/office/officeart/2018/5/layout/IconLeafLabelList"/>
    <dgm:cxn modelId="{40203285-1803-492B-8858-EE7B2D68942D}" type="presParOf" srcId="{CAD82A71-6EED-4803-90A9-A51E829C38AD}" destId="{506E257A-DBA8-4A86-9065-1824A13BEFDF}" srcOrd="2" destOrd="0" presId="urn:microsoft.com/office/officeart/2018/5/layout/IconLeafLabelList"/>
    <dgm:cxn modelId="{0FF8B6D2-B269-487D-AE68-CADBA49A6A9D}" type="presParOf" srcId="{CAD82A71-6EED-4803-90A9-A51E829C38AD}" destId="{29F5E040-4093-4FD5-871A-79468DA97ED7}" srcOrd="3" destOrd="0" presId="urn:microsoft.com/office/officeart/2018/5/layout/IconLeafLabelList"/>
    <dgm:cxn modelId="{34274D8C-9CA2-4ABF-A1D8-2B576CA693F5}" type="presParOf" srcId="{860B2835-42F0-4DFB-9F1E-6484D5135C24}" destId="{E54A310E-CF79-46A0-A0A6-BBBE24248C97}" srcOrd="3" destOrd="0" presId="urn:microsoft.com/office/officeart/2018/5/layout/IconLeafLabelList"/>
    <dgm:cxn modelId="{A0BA78EF-F8E0-4060-A287-AFF216B870D1}" type="presParOf" srcId="{860B2835-42F0-4DFB-9F1E-6484D5135C24}" destId="{04B22093-1B19-4352-8D1F-91453387C3CD}" srcOrd="4" destOrd="0" presId="urn:microsoft.com/office/officeart/2018/5/layout/IconLeafLabelList"/>
    <dgm:cxn modelId="{DC984405-1824-4E9D-B776-DCAC9B1C2B9F}" type="presParOf" srcId="{04B22093-1B19-4352-8D1F-91453387C3CD}" destId="{364CD701-41AF-4263-A4EC-9442887D3E43}" srcOrd="0" destOrd="0" presId="urn:microsoft.com/office/officeart/2018/5/layout/IconLeafLabelList"/>
    <dgm:cxn modelId="{172D8475-0BB3-4BD0-AB68-687E6A8AE674}" type="presParOf" srcId="{04B22093-1B19-4352-8D1F-91453387C3CD}" destId="{3506EDA5-EF6B-45D3-9B07-A6B743D6611A}" srcOrd="1" destOrd="0" presId="urn:microsoft.com/office/officeart/2018/5/layout/IconLeafLabelList"/>
    <dgm:cxn modelId="{429AC4E5-5FB6-481A-A49D-FC5CF40E9E22}" type="presParOf" srcId="{04B22093-1B19-4352-8D1F-91453387C3CD}" destId="{C48087C6-1D78-4898-89F4-80A790779A21}" srcOrd="2" destOrd="0" presId="urn:microsoft.com/office/officeart/2018/5/layout/IconLeafLabelList"/>
    <dgm:cxn modelId="{29AF694F-1D4E-49F5-9F7C-046007B4232A}" type="presParOf" srcId="{04B22093-1B19-4352-8D1F-91453387C3CD}" destId="{BA0C60F1-53B1-497C-A166-90FF26944C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76C2-A8B1-4725-9285-0F5BB5E5E561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93772-3F04-40D5-B2C6-8BB846F9824A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483C-E017-446A-9B5B-C574E4D2BEE8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Slicers enable users to filter data by:</a:t>
          </a:r>
        </a:p>
      </dsp:txBody>
      <dsp:txXfrm>
        <a:off x="1494726" y="2600"/>
        <a:ext cx="2252392" cy="955560"/>
      </dsp:txXfrm>
    </dsp:sp>
    <dsp:sp modelId="{73FA1295-B51E-45DB-921F-1C17C5E79405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FCB84-A95D-4F80-990D-F8371A4EA696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D7688-DBDB-4A04-95C5-1CA58F11F18D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Date Range</a:t>
          </a:r>
        </a:p>
      </dsp:txBody>
      <dsp:txXfrm>
        <a:off x="5299904" y="2600"/>
        <a:ext cx="2252392" cy="955560"/>
      </dsp:txXfrm>
    </dsp:sp>
    <dsp:sp modelId="{DA9A2C6A-DFD5-4AB9-8C5E-14B5D6EDE865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B6F96-D681-4D14-9C65-96673A20FF9B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06C1-C130-4211-921C-E194B6BF2B41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Transaction Status</a:t>
          </a:r>
        </a:p>
      </dsp:txBody>
      <dsp:txXfrm>
        <a:off x="1494726" y="1697888"/>
        <a:ext cx="2252392" cy="955560"/>
      </dsp:txXfrm>
    </dsp:sp>
    <dsp:sp modelId="{31669F9C-83AE-497F-B6B5-3EC6A993DAB8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2025-6C3C-4BB5-B4AE-02A4FA26DA39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7BC1-B704-491D-972D-2948DF835B23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Category</a:t>
          </a:r>
        </a:p>
      </dsp:txBody>
      <dsp:txXfrm>
        <a:off x="5299904" y="1697888"/>
        <a:ext cx="2252392" cy="955560"/>
      </dsp:txXfrm>
    </dsp:sp>
    <dsp:sp modelId="{6747FBE6-60D9-4EBC-896C-B25288F16D31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BF97-7A20-459A-BB6D-6B568B6F5FB6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54FE-9A2E-4619-9BC5-9C737D9D8A90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Visuals update dynamically based on selections</a:t>
          </a:r>
        </a:p>
      </dsp:txBody>
      <dsp:txXfrm>
        <a:off x="1494726" y="339317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1BA9B-8566-4B3E-B588-488980CEDBB0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1B406-EA2C-4772-8F24-FB2D364C104C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D447E-D8F6-4D28-A960-4675A7405F6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Retail and Electronics have the highest spend</a:t>
          </a:r>
        </a:p>
      </dsp:txBody>
      <dsp:txXfrm>
        <a:off x="2092" y="2524067"/>
        <a:ext cx="1741992" cy="696796"/>
      </dsp:txXfrm>
    </dsp:sp>
    <dsp:sp modelId="{BAFE9DF4-D573-4B10-806D-9C86DEA3F6A8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4A25-D312-4724-BB97-44E340BF7E34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9A390-AB96-451D-B9D3-1DC7ED9E1816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Most transactions are approved</a:t>
          </a:r>
        </a:p>
      </dsp:txBody>
      <dsp:txXfrm>
        <a:off x="2048933" y="2524067"/>
        <a:ext cx="1741992" cy="696796"/>
      </dsp:txXfrm>
    </dsp:sp>
    <dsp:sp modelId="{8F461483-FEFE-43E4-8C59-0594EB139340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672C3-6DE0-47DD-AC52-CE50DBD56029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D46EB-4786-43A4-8B4D-6FDBF93BE493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Decline rate is low</a:t>
          </a:r>
        </a:p>
      </dsp:txBody>
      <dsp:txXfrm>
        <a:off x="4095774" y="2524067"/>
        <a:ext cx="1741992" cy="696796"/>
      </dsp:txXfrm>
    </dsp:sp>
    <dsp:sp modelId="{DF409A96-9E40-41C9-B998-D539395DC350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EA429-AA07-48DD-82BC-62E2F2D9E59C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FBFC6-6B81-43EF-AC44-9CD2F765D69D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Spending is steady across time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E9AE8-162B-4464-B858-159F46D851CA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2183-C039-49DA-8119-CFC67F52D38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30CA-1AB4-491C-8344-3685FB300B27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The dashboard allows stakeholders to analyze transaction data effectively</a:t>
          </a:r>
        </a:p>
      </dsp:txBody>
      <dsp:txXfrm>
        <a:off x="80381" y="2738169"/>
        <a:ext cx="2306250" cy="720000"/>
      </dsp:txXfrm>
    </dsp:sp>
    <dsp:sp modelId="{BC4E5F67-DE62-48A9-8739-C037A7E1F342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298E2-39B3-4E00-8151-5DF41F3B0637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5E040-4093-4FD5-871A-79468DA97ED7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KPIs and charts provide a quick overview of financial performance</a:t>
          </a:r>
        </a:p>
      </dsp:txBody>
      <dsp:txXfrm>
        <a:off x="2790224" y="2738169"/>
        <a:ext cx="2306250" cy="720000"/>
      </dsp:txXfrm>
    </dsp:sp>
    <dsp:sp modelId="{364CD701-41AF-4263-A4EC-9442887D3E43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6EDA5-EF6B-45D3-9B07-A6B743D6611A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C60F1-53B1-497C-A166-90FF26944CDE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Interactivity makes it easy to filter and explore insights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804" y="1289765"/>
            <a:ext cx="2738325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4: Dashboard Design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Designed by Makkina Ramyapriya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Tool Used: Power BI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Date: 05-06-2025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695560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121408"/>
            <a:ext cx="296898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49" y="2359152"/>
            <a:ext cx="304239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1600"/>
              <a:t>- Power BI dashboard screenshot here.</a:t>
            </a:r>
          </a:p>
        </p:txBody>
      </p:sp>
      <p:pic>
        <p:nvPicPr>
          <p:cNvPr id="8" name="Picture 7" descr="A graph with blue squares">
            <a:extLst>
              <a:ext uri="{FF2B5EF4-FFF2-40B4-BE49-F238E27FC236}">
                <a16:creationId xmlns:a16="http://schemas.microsoft.com/office/drawing/2014/main" id="{115D921C-60D4-59BD-FF30-E8708AC5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28" y="1124832"/>
            <a:ext cx="2155251" cy="1223104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44448B84-F2DC-5F5E-2D81-97A8ED4E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73" y="1128262"/>
            <a:ext cx="2155251" cy="1212328"/>
          </a:xfrm>
          <a:prstGeom prst="rect">
            <a:avLst/>
          </a:prstGeom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82513D7-FCA1-5CA1-5991-699FA01F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28" y="3425256"/>
            <a:ext cx="4491996" cy="242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IN" sz="350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Questions?</a:t>
            </a:r>
          </a:p>
          <a:p>
            <a:endParaRPr lang="en-US" sz="1900"/>
          </a:p>
          <a:p>
            <a:r>
              <a:rPr lang="en-US" sz="1900"/>
              <a:t>Designed in Power BI by Makkina Ramyapriya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31" y="1106007"/>
            <a:ext cx="7912519" cy="1182927"/>
          </a:xfrm>
        </p:spPr>
        <p:txBody>
          <a:bodyPr anchor="b">
            <a:normAutofit/>
          </a:bodyPr>
          <a:lstStyle/>
          <a:p>
            <a:r>
              <a:rPr lang="en-IN" sz="4900"/>
              <a:t>Objective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1" y="2598947"/>
            <a:ext cx="7912519" cy="3677348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Design an interactive dashboard for business stakeholders using Power BI.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Focus on key transaction KPIs, interactive filters, and time-based analysis.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41168" y="2325422"/>
            <a:ext cx="349093" cy="872153"/>
            <a:chOff x="11388224" y="2325422"/>
            <a:chExt cx="465458" cy="872153"/>
          </a:xfrm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31" y="1106007"/>
            <a:ext cx="7912519" cy="1182927"/>
          </a:xfrm>
        </p:spPr>
        <p:txBody>
          <a:bodyPr anchor="b">
            <a:normAutofit/>
          </a:bodyPr>
          <a:lstStyle/>
          <a:p>
            <a:r>
              <a:rPr lang="en-IN" sz="4900"/>
              <a:t>Dataset Used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1" y="2598947"/>
            <a:ext cx="7912519" cy="3677348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Transaction data including: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Transaction ID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Card Number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Date Time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Merchant Name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Category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Amount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Status (Approved/Declined)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• Location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41168" y="2325422"/>
            <a:ext cx="349093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Approved Amount</a:t>
            </a:r>
          </a:p>
          <a:p>
            <a:r>
              <a:t>2. Total Approved Transactions</a:t>
            </a:r>
          </a:p>
          <a:p>
            <a:r>
              <a:t>3. Declined Transaction Count</a:t>
            </a:r>
          </a:p>
          <a:p>
            <a:r>
              <a:t>4. Average Transaction Value</a:t>
            </a:r>
          </a:p>
          <a:p>
            <a:r>
              <a:t>5. Total Amount by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Visuals Included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Card visuals for KPIs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Bar chart (Total Amount by Category)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Line chart (Approved Amount over Time)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Pie chart (Optional: Category Share)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Slicers for Date, Category, and Status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IN" sz="4900"/>
              <a:t>Dashboard Interactivity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39D94-474E-476E-B155-B993F2464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513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IN" sz="4900"/>
              <a:t>Insights Gained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6F610-8A67-0300-0D0F-5E4300AE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2797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IN" sz="4900"/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CA79AB2-192B-7E54-6DA0-DB1B8D72F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304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8EB66-69BA-BA86-3708-CF16FB417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0" y="633619"/>
            <a:ext cx="339068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276239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216A1-D273-849E-637E-08FCF9F89314}"/>
              </a:ext>
            </a:extLst>
          </p:cNvPr>
          <p:cNvSpPr txBox="1"/>
          <p:nvPr/>
        </p:nvSpPr>
        <p:spPr>
          <a:xfrm>
            <a:off x="628650" y="2368296"/>
            <a:ext cx="2791206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1500"/>
              <a:t>Power BI dashboard screen short here.</a:t>
            </a:r>
          </a:p>
        </p:txBody>
      </p:sp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785E5546-4E56-2B5D-6375-C4F6C836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50" y="1292584"/>
            <a:ext cx="2436263" cy="1370397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68F93F7-8B20-2BAF-5A9D-7F662865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35" y="1292586"/>
            <a:ext cx="2436264" cy="1370398"/>
          </a:xfrm>
          <a:prstGeom prst="rect">
            <a:avLst/>
          </a:prstGeom>
        </p:spPr>
      </p:pic>
      <p:pic>
        <p:nvPicPr>
          <p:cNvPr id="4" name="Picture 3" descr="A close-up of a number&#10;&#10;AI-generated content may be incorrect.">
            <a:extLst>
              <a:ext uri="{FF2B5EF4-FFF2-40B4-BE49-F238E27FC236}">
                <a16:creationId xmlns:a16="http://schemas.microsoft.com/office/drawing/2014/main" id="{29408232-F494-AA4D-4880-979E96E3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51" y="4081870"/>
            <a:ext cx="2436264" cy="1400851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BDB28E98-903D-CAC3-DFD9-9ED942AAD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435" y="4098678"/>
            <a:ext cx="2436264" cy="13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2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Task 4: Dashboard Design</vt:lpstr>
      <vt:lpstr>Objective</vt:lpstr>
      <vt:lpstr>Dataset Used</vt:lpstr>
      <vt:lpstr>KPIs Created</vt:lpstr>
      <vt:lpstr>Visuals Included</vt:lpstr>
      <vt:lpstr>Dashboard Interactivity</vt:lpstr>
      <vt:lpstr>Insights Gained</vt:lpstr>
      <vt:lpstr>Conclusion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ramyapriya makkina</cp:lastModifiedBy>
  <cp:revision>3</cp:revision>
  <dcterms:created xsi:type="dcterms:W3CDTF">2013-01-27T09:14:16Z</dcterms:created>
  <dcterms:modified xsi:type="dcterms:W3CDTF">2025-06-05T13:06:19Z</dcterms:modified>
  <cp:category/>
</cp:coreProperties>
</file>