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95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309" r:id="rId17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1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70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70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6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6" name="object 7"/>
          <p:cNvSpPr txBox="1">
            <a:spLocks noGrp="1"/>
          </p:cNvSpPr>
          <p:nvPr>
            <p:ph type="ctrTitle"/>
          </p:nvPr>
        </p:nvSpPr>
        <p:spPr>
          <a:xfrm>
            <a:off x="-376410" y="1304"/>
            <a:ext cx="10402102" cy="992376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latin typeface="Roboto"/>
                <a:ea typeface="Roboto"/>
              </a:rPr>
              <a:t>STUDENT DIGITAL </a:t>
            </a:r>
            <a:r>
              <a:rPr b="1" lang="en-US">
                <a:latin typeface="Roboto"/>
                <a:ea typeface="Roboto"/>
              </a:rPr>
              <a:t>PORTFOLIO</a:t>
            </a:r>
            <a:br>
              <a:rPr b="1" dirty="0" i="0" lang="en-US"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6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7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8" name="TextBox 13"/>
          <p:cNvSpPr txBox="1"/>
          <p:nvPr/>
        </p:nvSpPr>
        <p:spPr>
          <a:xfrm>
            <a:off x="1800340" y="1990106"/>
            <a:ext cx="1039166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               :  </a:t>
            </a:r>
            <a:r>
              <a:rPr altLang="en-IN" dirty="0" sz="2400" lang="en-US"/>
              <a:t>R</a:t>
            </a:r>
            <a:r>
              <a:rPr altLang="en-IN" dirty="0" sz="2400" lang="en-US"/>
              <a:t>.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m</a:t>
            </a:r>
            <a:r>
              <a:rPr altLang="en-IN" dirty="0" sz="2400" lang="en-US"/>
              <a:t>y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sz="2400" lang="en-US"/>
              <a:t>REGISTER NO AND NMID: </a:t>
            </a:r>
            <a:r>
              <a:rPr altLang="en-IN" sz="2400" lang="en-US"/>
              <a:t>EB5F5080A888D7B90684297C5A0599AB</a:t>
            </a:r>
            <a:endParaRPr dirty="0" sz="2400" lang="en-US">
              <a:cs typeface="Calibri"/>
            </a:endParaRPr>
          </a:p>
          <a:p>
            <a:r>
              <a:rPr sz="2400" lang="en-US"/>
              <a:t>DEPARTMENT                    : BSC COMPUTER SCIENCE</a:t>
            </a:r>
            <a:endParaRPr sz="2400" lang="en-US">
              <a:ea typeface="Calibri"/>
              <a:cs typeface="Calibri"/>
            </a:endParaRPr>
          </a:p>
          <a:p>
            <a:r>
              <a:rPr sz="2400" lang="en-US"/>
              <a:t>COLLEGE                             : JEPPIAAR COLLEGE OF ARTS AND </a:t>
            </a:r>
            <a:r>
              <a:rPr dirty="0" sz="2400" lang="en-US"/>
              <a:t>SCIENCE </a:t>
            </a:r>
            <a:r>
              <a:rPr altLang="en-GB" dirty="0" sz="2400" lang="en-US"/>
              <a:t>.</a:t>
            </a:r>
            <a:endParaRPr dirty="0" sz="2400" lang="en-US">
              <a:ea typeface="Calibri"/>
              <a:cs typeface="Calibri"/>
            </a:endParaRP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1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92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3" name="TextBox 8"/>
          <p:cNvSpPr txBox="1"/>
          <p:nvPr/>
        </p:nvSpPr>
        <p:spPr>
          <a:xfrm>
            <a:off x="2743200" y="2354703"/>
            <a:ext cx="8534018" cy="929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"/>
          <p:cNvSpPr txBox="1"/>
          <p:nvPr/>
        </p:nvSpPr>
        <p:spPr>
          <a:xfrm>
            <a:off x="3810000" y="3251200"/>
            <a:ext cx="4572000" cy="510540"/>
          </a:xfrm>
          <a:prstGeom prst="rect"/>
        </p:spPr>
        <p:txBody>
          <a:bodyPr rtlCol="0" wrap="square">
            <a:spAutoFit/>
          </a:bodyPr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48466" y="0"/>
            <a:ext cx="8895067" cy="6858000"/>
          </a:xfrm>
          <a:prstGeom prst="rect"/>
        </p:spPr>
      </p:pic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866750" y="3738005"/>
            <a:ext cx="8676782" cy="2497125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-112294" y="-81708"/>
            <a:ext cx="12304294" cy="717635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984270" y="0"/>
            <a:ext cx="8223460" cy="6858000"/>
          </a:xfrm>
          <a:prstGeom prst="rect"/>
        </p:spPr>
      </p:pic>
      <p:pic>
        <p:nvPicPr>
          <p:cNvPr id="209717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496455" y="-194371"/>
            <a:ext cx="13288818" cy="742094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543902"/>
            <a:ext cx="12192000" cy="3770195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-393616" y="884372"/>
            <a:ext cx="13054640" cy="5118823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1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372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spcBef>
                <a:spcPts val="105"/>
              </a:spcBef>
            </a:pPr>
            <a:r>
              <a:rPr lang="en-IN"/>
              <a:t>CONCLUSION </a:t>
            </a:r>
            <a:endParaRPr dirty="0"/>
          </a:p>
        </p:txBody>
      </p:sp>
      <p:sp>
        <p:nvSpPr>
          <p:cNvPr id="1048602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3" name="TextBox 1"/>
          <p:cNvSpPr txBox="1"/>
          <p:nvPr/>
        </p:nvSpPr>
        <p:spPr>
          <a:xfrm>
            <a:off x="431131" y="1564105"/>
            <a:ext cx="7409447" cy="52476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Successfully developed a student digital portfolio.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Learned front-end development (HTML, CSS, JavaScript).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Improved skills in design, presentation, and coding.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Portfolio acts as a digital resume for future career opportunities.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ü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lang="en-US"/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 anchor="t" bIns="0" lIns="0" rIns="0" tIns="0" wrap="square">
            <a:spAutoFit/>
          </a:bodyPr>
          <a:p>
            <a:r>
              <a:rPr lang="en-US"/>
              <a:t>GITHUB LINK :</a:t>
            </a:r>
          </a:p>
        </p:txBody>
      </p:sp>
      <p:sp>
        <p:nvSpPr>
          <p:cNvPr id="1048596" name="TextBox 3"/>
          <p:cNvSpPr txBox="1"/>
          <p:nvPr/>
        </p:nvSpPr>
        <p:spPr>
          <a:xfrm>
            <a:off x="1082841" y="2015289"/>
            <a:ext cx="6527131" cy="3581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algn="l"/>
            <a:endParaRPr lang="en-US"/>
          </a:p>
        </p:txBody>
      </p:sp>
      <p:sp>
        <p:nvSpPr>
          <p:cNvPr id="1048597" name=""/>
          <p:cNvSpPr txBox="1"/>
          <p:nvPr/>
        </p:nvSpPr>
        <p:spPr>
          <a:xfrm>
            <a:off x="1608187" y="3251200"/>
            <a:ext cx="9131048" cy="510539"/>
          </a:xfrm>
          <a:prstGeom prst="rect"/>
        </p:spPr>
        <p:txBody>
          <a:bodyPr rtlCol="0" wrap="square">
            <a:spAutoFit/>
          </a:bodyPr>
          <a:p>
            <a:r>
              <a:rPr altLang="en-IN" sz="2800" lang="en-US">
                <a:solidFill>
                  <a:srgbClr val="000000"/>
                </a:solidFill>
              </a:rPr>
              <a:t>https://github.com/ramya28jesus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object 2"/>
          <p:cNvSpPr/>
          <p:nvPr/>
        </p:nvSpPr>
        <p:spPr>
          <a:xfrm>
            <a:off x="9181" y="9181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4735960" cy="1261109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sz="4250" spc="25"/>
              <a:t>TITLE</a:t>
            </a:r>
            <a:br>
              <a:rPr dirty="0" sz="4250" lang="en-US" spc="25"/>
            </a:br>
            <a:endParaRPr sz="4250" lang="en-US" spc="25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7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8" name="TextBox 22"/>
          <p:cNvSpPr txBox="1"/>
          <p:nvPr/>
        </p:nvSpPr>
        <p:spPr>
          <a:xfrm>
            <a:off x="593606" y="2516604"/>
            <a:ext cx="10913220" cy="7518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r>
              <a:rPr b="1" sz="4400" lang="en-US">
                <a:latin typeface="Book Antiqua"/>
                <a:ea typeface="Calibri"/>
                <a:cs typeface="Calibri"/>
              </a:rPr>
              <a:t>STUDENT DIGITAL PORTFOLIO</a:t>
            </a:r>
            <a:endParaRPr b="1" sz="4400" lang="en-US">
              <a:latin typeface="Book Antiqu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0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1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5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1" name="TextBox 8"/>
          <p:cNvSpPr txBox="1"/>
          <p:nvPr/>
        </p:nvSpPr>
        <p:spPr>
          <a:xfrm>
            <a:off x="673454" y="2010215"/>
            <a:ext cx="7128347" cy="46253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Traditional resumes are static and lack interactivity.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Difficult to showcase projects, skills, and achievements effectively.</a:t>
            </a: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Need for a digital portfolio to present personal and professional details in an engaging way.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ea typeface="Calibri"/>
              <a:cs typeface="Calibri"/>
            </a:endParaRPr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7" name="TextBox 11"/>
          <p:cNvSpPr txBox="1"/>
          <p:nvPr/>
        </p:nvSpPr>
        <p:spPr>
          <a:xfrm>
            <a:off x="711868" y="2175710"/>
            <a:ext cx="6567236" cy="47142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Developed a personal portfolio website using HTML, CSS, and JavaScript.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Includes About, Education, Skills, Projects, and Contact sections.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Designed to be responsive, professional, and easy to navigate.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algn="l"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 txBox="1">
            <a:spLocks noGrp="1"/>
          </p:cNvSpPr>
          <p:nvPr>
            <p:ph type="title"/>
          </p:nvPr>
        </p:nvSpPr>
        <p:spPr>
          <a:xfrm>
            <a:off x="717813" y="276685"/>
            <a:ext cx="4996234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2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3" name="TextBox 6"/>
          <p:cNvSpPr txBox="1"/>
          <p:nvPr/>
        </p:nvSpPr>
        <p:spPr>
          <a:xfrm>
            <a:off x="719356" y="1419267"/>
            <a:ext cx="7452090" cy="59588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Students – to showcase skills and academic details.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Recruiters &amp; Employers – to view candidate profiles and projects easily.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Faculty &amp; Mentors – for academic evaluations and project reviews.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General Audience – to know more about the student’s achievements.</a:t>
            </a:r>
            <a:endParaRPr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lang="en-US"/>
          </a:p>
          <a:p>
            <a:pPr algn="l"/>
            <a:endParaRPr dirty="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889559" cy="4959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spcBef>
                <a:spcPts val="105"/>
              </a:spcBef>
            </a:pPr>
            <a:r>
              <a:rPr sz="3200" lang="en-IN" spc="10"/>
              <a:t>TOOLS AND TECHNIQUES :</a:t>
            </a:r>
            <a:endParaRPr sz="3200" lang="en-US"/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8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9" name="TextBox 7"/>
          <p:cNvSpPr txBox="1"/>
          <p:nvPr/>
        </p:nvSpPr>
        <p:spPr>
          <a:xfrm>
            <a:off x="3248525" y="1473383"/>
            <a:ext cx="6293142" cy="4917439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HTML – For webpage structure.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CSS – For styling and responsive design.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JavaScript – For smooth scrolling and interactivity.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VS Code – Development environment.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Browser (Chrome/Edge) – Testing and execution.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000" lang="en-US">
              <a:ea typeface="Calibri"/>
              <a:cs typeface="Calibri"/>
            </a:endParaRPr>
          </a:p>
          <a:p>
            <a:endParaRPr dirty="0" sz="2000" lang="en-US">
              <a:ea typeface="Calibri"/>
              <a:cs typeface="Calibri"/>
            </a:endParaRPr>
          </a:p>
          <a:p>
            <a:pPr algn="l"/>
            <a:endParaRPr dirty="0" sz="2000" lang="en-US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1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739775" y="291147"/>
            <a:ext cx="8794750" cy="610235"/>
          </a:xfrm>
          <a:prstGeom prst="rect"/>
        </p:spPr>
        <p:txBody>
          <a:bodyPr anchor="t"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000" lang="en-IN" spc="15">
                <a:latin typeface="Trebuchet MS"/>
                <a:cs typeface="Trebuchet MS"/>
              </a:rPr>
              <a:t>PORTFOLIO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48683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4" name="TextBox 1"/>
          <p:cNvSpPr txBox="1"/>
          <p:nvPr/>
        </p:nvSpPr>
        <p:spPr>
          <a:xfrm>
            <a:off x="581526" y="1163053"/>
            <a:ext cx="8009697" cy="49809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Header – Profile photo, name, short intro.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Navigation Bar – Smooth links to each section.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About Me – Personal and career goals.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Education Section – Academic background.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Skills Section – Technical and soft skills.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Projects Section – Sample projects with descriptions.</a:t>
            </a: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endParaRPr dirty="0" sz="2400" lang="en-US">
              <a:latin typeface="Bookman Old Style"/>
            </a:endParaRPr>
          </a:p>
          <a:p>
            <a:pPr indent="-285750" marL="285750">
              <a:buFont typeface="Wingdings"/>
              <a:buChar char="ü"/>
            </a:pPr>
            <a:r>
              <a:rPr sz="2400" lang="en-US">
                <a:latin typeface="Bookman Old Style"/>
                <a:ea typeface="+mn-lt"/>
                <a:cs typeface="+mn-lt"/>
              </a:rPr>
              <a:t>Contact Section – Email, phone, and social l</a:t>
            </a:r>
            <a:r>
              <a:rPr lang="en-US">
                <a:latin typeface="Bookman Old Style"/>
                <a:ea typeface="+mn-lt"/>
                <a:cs typeface="+mn-lt"/>
              </a:rPr>
              <a:t>inks.</a:t>
            </a:r>
            <a:endParaRPr lang="en-US">
              <a:latin typeface="Bookman Old Style"/>
            </a:endParaRPr>
          </a:p>
          <a:p>
            <a:pPr algn="l" indent="-285750" marL="285750">
              <a:buFont typeface="Wingdings"/>
              <a:buChar char="ü"/>
            </a:pPr>
            <a:endParaRPr dirty="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0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6" name="TextBox 2"/>
          <p:cNvSpPr txBox="1"/>
          <p:nvPr/>
        </p:nvSpPr>
        <p:spPr>
          <a:xfrm>
            <a:off x="852236" y="1383631"/>
            <a:ext cx="7730289" cy="4917440"/>
          </a:xfrm>
          <a:prstGeom prst="rect"/>
          <a:noFill/>
        </p:spPr>
        <p:txBody>
          <a:bodyPr anchor="t" anchorCtr="0" bIns="45720" compatLnSpc="1" forceAA="0" fromWordArt="0" horzOverflow="overflow" lIns="91440" numCol="1" rIns="91440" rot="0" rtlCol="0" spcCol="0" spcFirstLastPara="0" tIns="45720" vert="horz" vertOverflow="overflow" wrap="square">
            <a:prstTxWarp prst="textNoShape"/>
            <a:spAutoFit/>
          </a:bodyPr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Responsive modern design.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Smooth scroll navigation.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Organized skills &amp; education cards.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Interactive projects showcase.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Direct email button for contact.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r>
              <a:rPr sz="2400" lang="en-US">
                <a:latin typeface="Bookman Old Style"/>
                <a:ea typeface="+mn-lt"/>
                <a:cs typeface="+mn-lt"/>
              </a:rPr>
              <a:t>Professional footer with credits.</a:t>
            </a:r>
            <a:endParaRPr dirty="0" sz="24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  <a:p>
            <a:pPr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  <a:p>
            <a:pPr algn="l" indent="-342900" marL="342900">
              <a:buFont typeface="Wingdings"/>
              <a:buChar char="Ø"/>
            </a:pPr>
            <a:endParaRPr dirty="0" sz="2000" lang="en-US">
              <a:latin typeface="Bookman Old Style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2024-03-25T23:07:22Z</dcterms:created>
  <dcterms:modified xsi:type="dcterms:W3CDTF">2025-09-20T11:05:07Z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0071cf4da60f49199f43843b1f74d4b6</vt:lpwstr>
  </property>
</Properties>
</file>