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7160" cy="572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7160" cy="5727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300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 Bala Ramya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300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936000"/>
            <a:ext cx="822564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457200" y="1604520"/>
            <a:ext cx="8225640" cy="39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integrating to android/linux platform.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28000" y="989640"/>
            <a:ext cx="627300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Feburary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1.Creation of Gstreamer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2.Written an gstreamer application to change brightness,saturation of an video.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3.Trying to implement a plugin to change sampling rate of an audio dynamically.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20000" y="72000"/>
            <a:ext cx="352512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36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32720" y="902520"/>
            <a:ext cx="5299560" cy="3427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41720" y="1569960"/>
            <a:ext cx="5299560" cy="3747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328760" y="2288160"/>
            <a:ext cx="3433680" cy="37224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341720" y="2931840"/>
            <a:ext cx="5299560" cy="41364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323720" y="5475240"/>
            <a:ext cx="5308560" cy="4154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5040000" y="1519920"/>
            <a:ext cx="1447200" cy="56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1324800" y="3649320"/>
            <a:ext cx="5299560" cy="3906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7179120" y="1050120"/>
            <a:ext cx="504000" cy="27828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1332720" y="4871880"/>
            <a:ext cx="5299560" cy="35676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2795400" y="4289400"/>
            <a:ext cx="2392200" cy="27864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3971160" y="1248480"/>
            <a:ext cx="360" cy="3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 flipH="1">
            <a:off x="3043080" y="1958040"/>
            <a:ext cx="1080" cy="32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3967920" y="2671200"/>
            <a:ext cx="360" cy="2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3967920" y="3352320"/>
            <a:ext cx="504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105840" y="2176920"/>
            <a:ext cx="6743880" cy="252612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7"/>
          <p:cNvSpPr/>
          <p:nvPr/>
        </p:nvSpPr>
        <p:spPr>
          <a:xfrm>
            <a:off x="168840" y="3650760"/>
            <a:ext cx="12711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8"/>
          <p:cNvSpPr/>
          <p:nvPr/>
        </p:nvSpPr>
        <p:spPr>
          <a:xfrm>
            <a:off x="105840" y="1424880"/>
            <a:ext cx="6743880" cy="6620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>
            <a:off x="105840" y="754560"/>
            <a:ext cx="6743880" cy="6098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>
            <a:off x="186840" y="1405080"/>
            <a:ext cx="115200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1"/>
          <p:cNvSpPr/>
          <p:nvPr/>
        </p:nvSpPr>
        <p:spPr>
          <a:xfrm>
            <a:off x="12600" y="834840"/>
            <a:ext cx="1322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2"/>
          <p:cNvSpPr/>
          <p:nvPr/>
        </p:nvSpPr>
        <p:spPr>
          <a:xfrm>
            <a:off x="3967920" y="4043160"/>
            <a:ext cx="36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 flipH="1">
            <a:off x="3961800" y="4575960"/>
            <a:ext cx="360" cy="29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4"/>
          <p:cNvSpPr/>
          <p:nvPr/>
        </p:nvSpPr>
        <p:spPr>
          <a:xfrm>
            <a:off x="4766040" y="3682080"/>
            <a:ext cx="1596240" cy="35784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5"/>
          <p:cNvSpPr/>
          <p:nvPr/>
        </p:nvSpPr>
        <p:spPr>
          <a:xfrm>
            <a:off x="105840" y="4777560"/>
            <a:ext cx="6743880" cy="5634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6"/>
          <p:cNvSpPr/>
          <p:nvPr/>
        </p:nvSpPr>
        <p:spPr>
          <a:xfrm>
            <a:off x="105840" y="5403600"/>
            <a:ext cx="6743880" cy="6098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7"/>
          <p:cNvSpPr/>
          <p:nvPr/>
        </p:nvSpPr>
        <p:spPr>
          <a:xfrm>
            <a:off x="168840" y="4869360"/>
            <a:ext cx="943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159840" y="5490360"/>
            <a:ext cx="94320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>
            <a:off x="7686000" y="1008000"/>
            <a:ext cx="139608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0"/>
          <p:cNvSpPr/>
          <p:nvPr/>
        </p:nvSpPr>
        <p:spPr>
          <a:xfrm>
            <a:off x="7179120" y="1419480"/>
            <a:ext cx="504000" cy="27828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1"/>
          <p:cNvSpPr/>
          <p:nvPr/>
        </p:nvSpPr>
        <p:spPr>
          <a:xfrm>
            <a:off x="7686000" y="1375560"/>
            <a:ext cx="12340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2"/>
          <p:cNvSpPr/>
          <p:nvPr/>
        </p:nvSpPr>
        <p:spPr>
          <a:xfrm>
            <a:off x="7179120" y="1776600"/>
            <a:ext cx="504000" cy="27828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3"/>
          <p:cNvSpPr/>
          <p:nvPr/>
        </p:nvSpPr>
        <p:spPr>
          <a:xfrm>
            <a:off x="7686000" y="1732680"/>
            <a:ext cx="12340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4"/>
          <p:cNvSpPr/>
          <p:nvPr/>
        </p:nvSpPr>
        <p:spPr>
          <a:xfrm>
            <a:off x="7194240" y="2132640"/>
            <a:ext cx="504000" cy="2782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5"/>
          <p:cNvSpPr/>
          <p:nvPr/>
        </p:nvSpPr>
        <p:spPr>
          <a:xfrm>
            <a:off x="7701840" y="2088720"/>
            <a:ext cx="12340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6"/>
          <p:cNvSpPr/>
          <p:nvPr/>
        </p:nvSpPr>
        <p:spPr>
          <a:xfrm>
            <a:off x="7194240" y="2489760"/>
            <a:ext cx="504000" cy="2782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7"/>
          <p:cNvSpPr/>
          <p:nvPr/>
        </p:nvSpPr>
        <p:spPr>
          <a:xfrm>
            <a:off x="7701840" y="2445840"/>
            <a:ext cx="1234080" cy="5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8"/>
          <p:cNvSpPr/>
          <p:nvPr/>
        </p:nvSpPr>
        <p:spPr>
          <a:xfrm>
            <a:off x="3969360" y="5204160"/>
            <a:ext cx="6840" cy="2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2018-02-27T09:42:23Z</dcterms:modified>
  <cp:revision>33</cp:revision>
  <dc:subject/>
  <dc:title/>
</cp:coreProperties>
</file>