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3" descr=""/>
          <p:cNvPicPr/>
          <p:nvPr/>
        </p:nvPicPr>
        <p:blipFill>
          <a:blip r:embed="rId2"/>
          <a:stretch/>
        </p:blipFill>
        <p:spPr>
          <a:xfrm>
            <a:off x="0" y="228600"/>
            <a:ext cx="9140400" cy="5760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 to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" descr=""/>
          <p:cNvPicPr/>
          <p:nvPr/>
        </p:nvPicPr>
        <p:blipFill>
          <a:blip r:embed="rId2"/>
          <a:stretch/>
        </p:blipFill>
        <p:spPr>
          <a:xfrm>
            <a:off x="0" y="0"/>
            <a:ext cx="9142200" cy="57780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1354320" y="936000"/>
            <a:ext cx="6276240" cy="5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Implementing Custom Plugin for Media Streaming using gstreamer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Presented By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6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 Sandeep Reddy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354320" y="936000"/>
            <a:ext cx="6276240" cy="5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Objective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Implementing custom Gstreamer plugin for media streaming and implementing gstreamer application to test the display.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728000" y="989640"/>
            <a:ext cx="6276240" cy="5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Contribution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0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1.D</a:t>
            </a:r>
            <a:r>
              <a:rPr b="1" lang="en-IN" sz="20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eveloped an application to change the playback speed of video.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0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2.Developed an application to change the brightness,contrast,color of video and tested of dragon board.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320000" y="72000"/>
            <a:ext cx="3526560" cy="37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Gstreamer Architecture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1332720" y="902520"/>
            <a:ext cx="5301000" cy="34416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Application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1341720" y="1569960"/>
            <a:ext cx="5353920" cy="376200"/>
          </a:xfrm>
          <a:prstGeom prst="roundRect">
            <a:avLst>
              <a:gd name="adj" fmla="val 16667"/>
            </a:avLst>
          </a:prstGeom>
          <a:solidFill>
            <a:srgbClr val="bdd7ee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Framework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1328760" y="2288160"/>
            <a:ext cx="3435120" cy="373680"/>
          </a:xfrm>
          <a:prstGeom prst="roundRect">
            <a:avLst>
              <a:gd name="adj" fmla="val 16667"/>
            </a:avLst>
          </a:prstGeom>
          <a:solidFill>
            <a:srgbClr val="bdd7ee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 Client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5"/>
          <p:cNvSpPr/>
          <p:nvPr/>
        </p:nvSpPr>
        <p:spPr>
          <a:xfrm>
            <a:off x="1341720" y="2931840"/>
            <a:ext cx="5301000" cy="415080"/>
          </a:xfrm>
          <a:prstGeom prst="roundRect">
            <a:avLst>
              <a:gd name="adj" fmla="val 16667"/>
            </a:avLst>
          </a:prstGeom>
          <a:solidFill>
            <a:srgbClr val="bdd7ee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 Service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6"/>
          <p:cNvSpPr/>
          <p:nvPr/>
        </p:nvSpPr>
        <p:spPr>
          <a:xfrm>
            <a:off x="1323720" y="5475240"/>
            <a:ext cx="5310000" cy="416880"/>
          </a:xfrm>
          <a:prstGeom prst="roundRect">
            <a:avLst>
              <a:gd name="adj" fmla="val 16667"/>
            </a:avLst>
          </a:prstGeom>
          <a:solidFill>
            <a:srgbClr val="c55a11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 Hardware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7"/>
          <p:cNvSpPr/>
          <p:nvPr/>
        </p:nvSpPr>
        <p:spPr>
          <a:xfrm>
            <a:off x="1324800" y="3649320"/>
            <a:ext cx="5301000" cy="392040"/>
          </a:xfrm>
          <a:prstGeom prst="roundRect">
            <a:avLst>
              <a:gd name="adj" fmla="val 16667"/>
            </a:avLst>
          </a:prstGeom>
          <a:solidFill>
            <a:srgbClr val="bdd7ee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 HAL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8"/>
          <p:cNvSpPr/>
          <p:nvPr/>
        </p:nvSpPr>
        <p:spPr>
          <a:xfrm>
            <a:off x="7179120" y="1050120"/>
            <a:ext cx="505440" cy="279720"/>
          </a:xfrm>
          <a:prstGeom prst="roundRect">
            <a:avLst>
              <a:gd name="adj" fmla="val 16667"/>
            </a:avLst>
          </a:prstGeom>
          <a:solidFill>
            <a:srgbClr val="d0cece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9"/>
          <p:cNvSpPr/>
          <p:nvPr/>
        </p:nvSpPr>
        <p:spPr>
          <a:xfrm>
            <a:off x="1332720" y="4871880"/>
            <a:ext cx="5301000" cy="358200"/>
          </a:xfrm>
          <a:prstGeom prst="roundRect">
            <a:avLst>
              <a:gd name="adj" fmla="val 16667"/>
            </a:avLst>
          </a:prstGeom>
          <a:solidFill>
            <a:srgbClr val="d0cece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 Driver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10"/>
          <p:cNvSpPr/>
          <p:nvPr/>
        </p:nvSpPr>
        <p:spPr>
          <a:xfrm>
            <a:off x="2795400" y="4289400"/>
            <a:ext cx="2393640" cy="280080"/>
          </a:xfrm>
          <a:prstGeom prst="roundRect">
            <a:avLst>
              <a:gd name="adj" fmla="val 16667"/>
            </a:avLst>
          </a:prstGeom>
          <a:solidFill>
            <a:srgbClr val="d0cece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Driver Interface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11"/>
          <p:cNvSpPr/>
          <p:nvPr/>
        </p:nvSpPr>
        <p:spPr>
          <a:xfrm>
            <a:off x="3971160" y="1248480"/>
            <a:ext cx="360" cy="35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12"/>
          <p:cNvSpPr/>
          <p:nvPr/>
        </p:nvSpPr>
        <p:spPr>
          <a:xfrm flipH="1">
            <a:off x="3044520" y="1958040"/>
            <a:ext cx="2520" cy="32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13"/>
          <p:cNvSpPr/>
          <p:nvPr/>
        </p:nvSpPr>
        <p:spPr>
          <a:xfrm>
            <a:off x="3967920" y="2671200"/>
            <a:ext cx="1440" cy="28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14"/>
          <p:cNvSpPr/>
          <p:nvPr/>
        </p:nvSpPr>
        <p:spPr>
          <a:xfrm>
            <a:off x="3967920" y="3352320"/>
            <a:ext cx="6480" cy="29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15"/>
          <p:cNvSpPr/>
          <p:nvPr/>
        </p:nvSpPr>
        <p:spPr>
          <a:xfrm>
            <a:off x="105840" y="2176920"/>
            <a:ext cx="6745320" cy="2527560"/>
          </a:xfrm>
          <a:prstGeom prst="rect">
            <a:avLst/>
          </a:prstGeom>
          <a:noFill/>
          <a:ln cap="rnd" w="12600">
            <a:solidFill>
              <a:srgbClr val="43729d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16"/>
          <p:cNvSpPr/>
          <p:nvPr/>
        </p:nvSpPr>
        <p:spPr>
          <a:xfrm>
            <a:off x="168840" y="3650760"/>
            <a:ext cx="105372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Libraries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17"/>
          <p:cNvSpPr/>
          <p:nvPr/>
        </p:nvSpPr>
        <p:spPr>
          <a:xfrm>
            <a:off x="105840" y="1424880"/>
            <a:ext cx="6745320" cy="663480"/>
          </a:xfrm>
          <a:prstGeom prst="rect">
            <a:avLst/>
          </a:prstGeom>
          <a:noFill/>
          <a:ln cap="rnd" w="12600">
            <a:solidFill>
              <a:srgbClr val="43729d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18"/>
          <p:cNvSpPr/>
          <p:nvPr/>
        </p:nvSpPr>
        <p:spPr>
          <a:xfrm>
            <a:off x="105840" y="754560"/>
            <a:ext cx="6745320" cy="611280"/>
          </a:xfrm>
          <a:prstGeom prst="rect">
            <a:avLst/>
          </a:prstGeom>
          <a:noFill/>
          <a:ln cap="rnd" w="12600">
            <a:solidFill>
              <a:srgbClr val="43729d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19"/>
          <p:cNvSpPr/>
          <p:nvPr/>
        </p:nvSpPr>
        <p:spPr>
          <a:xfrm>
            <a:off x="186840" y="1405080"/>
            <a:ext cx="115344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 Framework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0"/>
          <p:cNvSpPr/>
          <p:nvPr/>
        </p:nvSpPr>
        <p:spPr>
          <a:xfrm>
            <a:off x="12600" y="834840"/>
            <a:ext cx="13237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Application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1"/>
          <p:cNvSpPr/>
          <p:nvPr/>
        </p:nvSpPr>
        <p:spPr>
          <a:xfrm>
            <a:off x="3967920" y="4043160"/>
            <a:ext cx="360" cy="27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22"/>
          <p:cNvSpPr/>
          <p:nvPr/>
        </p:nvSpPr>
        <p:spPr>
          <a:xfrm flipH="1">
            <a:off x="3964680" y="4575960"/>
            <a:ext cx="360" cy="29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23"/>
          <p:cNvSpPr/>
          <p:nvPr/>
        </p:nvSpPr>
        <p:spPr>
          <a:xfrm>
            <a:off x="4766040" y="3682080"/>
            <a:ext cx="1597680" cy="359280"/>
          </a:xfrm>
          <a:prstGeom prst="rect">
            <a:avLst/>
          </a:prstGeom>
          <a:solidFill>
            <a:srgbClr val="d0cece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Vendor specific HAL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4"/>
          <p:cNvSpPr/>
          <p:nvPr/>
        </p:nvSpPr>
        <p:spPr>
          <a:xfrm>
            <a:off x="105840" y="4777560"/>
            <a:ext cx="6745320" cy="564840"/>
          </a:xfrm>
          <a:prstGeom prst="rect">
            <a:avLst/>
          </a:prstGeom>
          <a:noFill/>
          <a:ln cap="rnd" w="12600">
            <a:solidFill>
              <a:srgbClr val="43729d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5"/>
          <p:cNvSpPr/>
          <p:nvPr/>
        </p:nvSpPr>
        <p:spPr>
          <a:xfrm>
            <a:off x="105840" y="5403600"/>
            <a:ext cx="6745320" cy="611280"/>
          </a:xfrm>
          <a:prstGeom prst="rect">
            <a:avLst/>
          </a:prstGeom>
          <a:noFill/>
          <a:ln cap="rnd" w="12600">
            <a:solidFill>
              <a:srgbClr val="43729d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26"/>
          <p:cNvSpPr/>
          <p:nvPr/>
        </p:nvSpPr>
        <p:spPr>
          <a:xfrm>
            <a:off x="168840" y="4869360"/>
            <a:ext cx="9446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Kernel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7"/>
          <p:cNvSpPr/>
          <p:nvPr/>
        </p:nvSpPr>
        <p:spPr>
          <a:xfrm>
            <a:off x="159840" y="5490360"/>
            <a:ext cx="94464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Hardware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8"/>
          <p:cNvSpPr/>
          <p:nvPr/>
        </p:nvSpPr>
        <p:spPr>
          <a:xfrm>
            <a:off x="7686000" y="1008000"/>
            <a:ext cx="1397520" cy="3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QUALCOMM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9"/>
          <p:cNvSpPr/>
          <p:nvPr/>
        </p:nvSpPr>
        <p:spPr>
          <a:xfrm>
            <a:off x="7179120" y="1419480"/>
            <a:ext cx="505440" cy="27972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30"/>
          <p:cNvSpPr/>
          <p:nvPr/>
        </p:nvSpPr>
        <p:spPr>
          <a:xfrm>
            <a:off x="7686000" y="1375560"/>
            <a:ext cx="1235520" cy="31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VOTARY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1"/>
          <p:cNvSpPr/>
          <p:nvPr/>
        </p:nvSpPr>
        <p:spPr>
          <a:xfrm>
            <a:off x="7179120" y="1776600"/>
            <a:ext cx="505440" cy="279720"/>
          </a:xfrm>
          <a:prstGeom prst="roundRect">
            <a:avLst>
              <a:gd name="adj" fmla="val 16667"/>
            </a:avLst>
          </a:prstGeom>
          <a:solidFill>
            <a:srgbClr val="deebf7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32"/>
          <p:cNvSpPr/>
          <p:nvPr/>
        </p:nvSpPr>
        <p:spPr>
          <a:xfrm>
            <a:off x="7686000" y="1732680"/>
            <a:ext cx="1235520" cy="31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GOOGLE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3"/>
          <p:cNvSpPr/>
          <p:nvPr/>
        </p:nvSpPr>
        <p:spPr>
          <a:xfrm>
            <a:off x="7194240" y="2132640"/>
            <a:ext cx="505440" cy="27972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4"/>
          <p:cNvSpPr/>
          <p:nvPr/>
        </p:nvSpPr>
        <p:spPr>
          <a:xfrm>
            <a:off x="7701840" y="2088720"/>
            <a:ext cx="1235520" cy="31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OEM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35"/>
          <p:cNvSpPr/>
          <p:nvPr/>
        </p:nvSpPr>
        <p:spPr>
          <a:xfrm>
            <a:off x="7194240" y="2489760"/>
            <a:ext cx="505440" cy="2797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36"/>
          <p:cNvSpPr/>
          <p:nvPr/>
        </p:nvSpPr>
        <p:spPr>
          <a:xfrm>
            <a:off x="7701840" y="2445840"/>
            <a:ext cx="1235520" cy="5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THIRD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7"/>
          <p:cNvSpPr/>
          <p:nvPr/>
        </p:nvSpPr>
        <p:spPr>
          <a:xfrm>
            <a:off x="3969360" y="5204160"/>
            <a:ext cx="8280" cy="26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8"/>
          <p:cNvSpPr/>
          <p:nvPr/>
        </p:nvSpPr>
        <p:spPr>
          <a:xfrm>
            <a:off x="5119920" y="1578600"/>
            <a:ext cx="1376640" cy="333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260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GStreamer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Plug-ins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354320" y="936000"/>
            <a:ext cx="6276240" cy="5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1" lang="en-IN" sz="2600" spc="-1" strike="noStrike">
                <a:solidFill>
                  <a:srgbClr val="00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Thank You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1175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2018-02-22T14:22:18Z</dcterms:modified>
  <cp:revision>26</cp:revision>
  <dc:subject/>
  <dc:title/>
</cp:coreProperties>
</file>