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/>
        </p:blipFill>
        <p:spPr>
          <a:xfrm>
            <a:off x="0" y="228600"/>
            <a:ext cx="9137880" cy="5734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 descr=""/>
          <p:cNvPicPr/>
          <p:nvPr/>
        </p:nvPicPr>
        <p:blipFill>
          <a:blip r:embed="rId2"/>
          <a:stretch/>
        </p:blipFill>
        <p:spPr>
          <a:xfrm>
            <a:off x="0" y="228600"/>
            <a:ext cx="9137880" cy="5734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354320" y="936000"/>
            <a:ext cx="6273720" cy="5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Implementing Custom Plugin for Media Streaming using gstreamer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Presented By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 Bala Ramya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354320" y="936000"/>
            <a:ext cx="6273720" cy="5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457200" y="936000"/>
            <a:ext cx="822636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"/>
          <p:cNvSpPr/>
          <p:nvPr/>
        </p:nvSpPr>
        <p:spPr>
          <a:xfrm>
            <a:off x="457200" y="1604520"/>
            <a:ext cx="8226360" cy="397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Objective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Implementing custom Gstreamer plugin for media streaming and integrating to android/linux platform for custom Socs.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728000" y="989640"/>
            <a:ext cx="6273720" cy="5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Contribution for Feburary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1.Creation of Gstreamer element.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2.Written an gstreamer application to change brightness,saturation of an video.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3.Trying to implement a plugin to change sampling rate of an audio dynamically.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320000" y="72000"/>
            <a:ext cx="3525840" cy="3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080"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Gstreamer Architecture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332720" y="902520"/>
            <a:ext cx="5300280" cy="34344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Application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1341720" y="1569960"/>
            <a:ext cx="5300280" cy="375480"/>
          </a:xfrm>
          <a:prstGeom prst="roundRect">
            <a:avLst>
              <a:gd name="adj" fmla="val 16667"/>
            </a:avLst>
          </a:prstGeom>
          <a:solidFill>
            <a:srgbClr val="bdd7e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Framework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2253600" y="2288160"/>
            <a:ext cx="3434400" cy="372960"/>
          </a:xfrm>
          <a:prstGeom prst="roundRect">
            <a:avLst>
              <a:gd name="adj" fmla="val 16667"/>
            </a:avLst>
          </a:prstGeom>
          <a:solidFill>
            <a:srgbClr val="bdd7e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 Client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1341720" y="2931840"/>
            <a:ext cx="5300280" cy="414360"/>
          </a:xfrm>
          <a:prstGeom prst="roundRect">
            <a:avLst>
              <a:gd name="adj" fmla="val 16667"/>
            </a:avLst>
          </a:prstGeom>
          <a:solidFill>
            <a:srgbClr val="bdd7e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 Service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6"/>
          <p:cNvSpPr/>
          <p:nvPr/>
        </p:nvSpPr>
        <p:spPr>
          <a:xfrm>
            <a:off x="1323720" y="5475240"/>
            <a:ext cx="5309280" cy="416160"/>
          </a:xfrm>
          <a:prstGeom prst="roundRect">
            <a:avLst>
              <a:gd name="adj" fmla="val 16667"/>
            </a:avLst>
          </a:prstGeom>
          <a:solidFill>
            <a:srgbClr val="c55a11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 Hardware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7"/>
          <p:cNvSpPr/>
          <p:nvPr/>
        </p:nvSpPr>
        <p:spPr>
          <a:xfrm>
            <a:off x="5112000" y="1569960"/>
            <a:ext cx="1447920" cy="56772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GStreamer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Plug-ins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8"/>
          <p:cNvSpPr/>
          <p:nvPr/>
        </p:nvSpPr>
        <p:spPr>
          <a:xfrm>
            <a:off x="1324800" y="3649320"/>
            <a:ext cx="5300280" cy="391320"/>
          </a:xfrm>
          <a:prstGeom prst="roundRect">
            <a:avLst>
              <a:gd name="adj" fmla="val 16667"/>
            </a:avLst>
          </a:prstGeom>
          <a:solidFill>
            <a:srgbClr val="bdd7e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 HAL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9"/>
          <p:cNvSpPr/>
          <p:nvPr/>
        </p:nvSpPr>
        <p:spPr>
          <a:xfrm>
            <a:off x="7179120" y="1050120"/>
            <a:ext cx="504720" cy="279000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0"/>
          <p:cNvSpPr/>
          <p:nvPr/>
        </p:nvSpPr>
        <p:spPr>
          <a:xfrm>
            <a:off x="1332720" y="4871880"/>
            <a:ext cx="5300280" cy="357480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 Driver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11"/>
          <p:cNvSpPr/>
          <p:nvPr/>
        </p:nvSpPr>
        <p:spPr>
          <a:xfrm>
            <a:off x="2795400" y="4289400"/>
            <a:ext cx="2392920" cy="279360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Driver Interface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12"/>
          <p:cNvSpPr/>
          <p:nvPr/>
        </p:nvSpPr>
        <p:spPr>
          <a:xfrm>
            <a:off x="3971160" y="1248480"/>
            <a:ext cx="360" cy="35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3"/>
          <p:cNvSpPr/>
          <p:nvPr/>
        </p:nvSpPr>
        <p:spPr>
          <a:xfrm flipH="1">
            <a:off x="3943800" y="1958040"/>
            <a:ext cx="1800" cy="32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4"/>
          <p:cNvSpPr/>
          <p:nvPr/>
        </p:nvSpPr>
        <p:spPr>
          <a:xfrm>
            <a:off x="3967920" y="2671200"/>
            <a:ext cx="720" cy="28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5"/>
          <p:cNvSpPr/>
          <p:nvPr/>
        </p:nvSpPr>
        <p:spPr>
          <a:xfrm>
            <a:off x="3967920" y="3352320"/>
            <a:ext cx="5760" cy="29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6"/>
          <p:cNvSpPr/>
          <p:nvPr/>
        </p:nvSpPr>
        <p:spPr>
          <a:xfrm>
            <a:off x="105840" y="2176920"/>
            <a:ext cx="6744600" cy="2526840"/>
          </a:xfrm>
          <a:prstGeom prst="rect">
            <a:avLst/>
          </a:prstGeom>
          <a:noFill/>
          <a:ln cap="rnd" w="12600">
            <a:solidFill>
              <a:srgbClr val="43729d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7"/>
          <p:cNvSpPr/>
          <p:nvPr/>
        </p:nvSpPr>
        <p:spPr>
          <a:xfrm>
            <a:off x="168840" y="3650760"/>
            <a:ext cx="105300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Libraries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8"/>
          <p:cNvSpPr/>
          <p:nvPr/>
        </p:nvSpPr>
        <p:spPr>
          <a:xfrm>
            <a:off x="449640" y="1405080"/>
            <a:ext cx="6744600" cy="662760"/>
          </a:xfrm>
          <a:prstGeom prst="rect">
            <a:avLst/>
          </a:prstGeom>
          <a:noFill/>
          <a:ln cap="rnd" w="12600">
            <a:solidFill>
              <a:srgbClr val="43729d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9"/>
          <p:cNvSpPr/>
          <p:nvPr/>
        </p:nvSpPr>
        <p:spPr>
          <a:xfrm>
            <a:off x="105840" y="754560"/>
            <a:ext cx="6744600" cy="610560"/>
          </a:xfrm>
          <a:prstGeom prst="rect">
            <a:avLst/>
          </a:prstGeom>
          <a:noFill/>
          <a:ln cap="rnd" w="12600">
            <a:solidFill>
              <a:srgbClr val="43729d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0"/>
          <p:cNvSpPr/>
          <p:nvPr/>
        </p:nvSpPr>
        <p:spPr>
          <a:xfrm>
            <a:off x="186840" y="1405080"/>
            <a:ext cx="1152720" cy="54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Framework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1"/>
          <p:cNvSpPr/>
          <p:nvPr/>
        </p:nvSpPr>
        <p:spPr>
          <a:xfrm>
            <a:off x="12600" y="834840"/>
            <a:ext cx="1323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2"/>
          <p:cNvSpPr/>
          <p:nvPr/>
        </p:nvSpPr>
        <p:spPr>
          <a:xfrm>
            <a:off x="3967920" y="4043160"/>
            <a:ext cx="360" cy="27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3"/>
          <p:cNvSpPr/>
          <p:nvPr/>
        </p:nvSpPr>
        <p:spPr>
          <a:xfrm flipH="1">
            <a:off x="3963240" y="4575960"/>
            <a:ext cx="360" cy="29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4"/>
          <p:cNvSpPr/>
          <p:nvPr/>
        </p:nvSpPr>
        <p:spPr>
          <a:xfrm>
            <a:off x="4766040" y="3682080"/>
            <a:ext cx="1596960" cy="358560"/>
          </a:xfrm>
          <a:prstGeom prst="rect">
            <a:avLst/>
          </a:prstGeom>
          <a:solidFill>
            <a:srgbClr val="d0cec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Vendor specific HAL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5"/>
          <p:cNvSpPr/>
          <p:nvPr/>
        </p:nvSpPr>
        <p:spPr>
          <a:xfrm>
            <a:off x="105840" y="4777560"/>
            <a:ext cx="6744600" cy="564120"/>
          </a:xfrm>
          <a:prstGeom prst="rect">
            <a:avLst/>
          </a:prstGeom>
          <a:noFill/>
          <a:ln cap="rnd" w="12600">
            <a:solidFill>
              <a:srgbClr val="43729d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6"/>
          <p:cNvSpPr/>
          <p:nvPr/>
        </p:nvSpPr>
        <p:spPr>
          <a:xfrm>
            <a:off x="105840" y="5403600"/>
            <a:ext cx="6744600" cy="610560"/>
          </a:xfrm>
          <a:prstGeom prst="rect">
            <a:avLst/>
          </a:prstGeom>
          <a:noFill/>
          <a:ln cap="rnd" w="12600">
            <a:solidFill>
              <a:srgbClr val="43729d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7"/>
          <p:cNvSpPr/>
          <p:nvPr/>
        </p:nvSpPr>
        <p:spPr>
          <a:xfrm>
            <a:off x="168840" y="4869360"/>
            <a:ext cx="9439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Kernel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8"/>
          <p:cNvSpPr/>
          <p:nvPr/>
        </p:nvSpPr>
        <p:spPr>
          <a:xfrm>
            <a:off x="159840" y="5490360"/>
            <a:ext cx="94392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Hardware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9"/>
          <p:cNvSpPr/>
          <p:nvPr/>
        </p:nvSpPr>
        <p:spPr>
          <a:xfrm>
            <a:off x="7686000" y="1008000"/>
            <a:ext cx="13968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QUALCOMM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0"/>
          <p:cNvSpPr/>
          <p:nvPr/>
        </p:nvSpPr>
        <p:spPr>
          <a:xfrm>
            <a:off x="7179120" y="1419480"/>
            <a:ext cx="504720" cy="279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1"/>
          <p:cNvSpPr/>
          <p:nvPr/>
        </p:nvSpPr>
        <p:spPr>
          <a:xfrm>
            <a:off x="7686000" y="1375560"/>
            <a:ext cx="1234800" cy="3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VOTARY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2"/>
          <p:cNvSpPr/>
          <p:nvPr/>
        </p:nvSpPr>
        <p:spPr>
          <a:xfrm>
            <a:off x="7179120" y="1776600"/>
            <a:ext cx="504720" cy="279000"/>
          </a:xfrm>
          <a:prstGeom prst="roundRect">
            <a:avLst>
              <a:gd name="adj" fmla="val 16667"/>
            </a:avLst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3"/>
          <p:cNvSpPr/>
          <p:nvPr/>
        </p:nvSpPr>
        <p:spPr>
          <a:xfrm>
            <a:off x="7686000" y="1732680"/>
            <a:ext cx="1234800" cy="3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4"/>
          <p:cNvSpPr/>
          <p:nvPr/>
        </p:nvSpPr>
        <p:spPr>
          <a:xfrm>
            <a:off x="7194240" y="2132640"/>
            <a:ext cx="504720" cy="2790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35"/>
          <p:cNvSpPr/>
          <p:nvPr/>
        </p:nvSpPr>
        <p:spPr>
          <a:xfrm>
            <a:off x="7701840" y="2088720"/>
            <a:ext cx="1234800" cy="3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6"/>
          <p:cNvSpPr/>
          <p:nvPr/>
        </p:nvSpPr>
        <p:spPr>
          <a:xfrm>
            <a:off x="7194240" y="2489760"/>
            <a:ext cx="504720" cy="2790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37"/>
          <p:cNvSpPr/>
          <p:nvPr/>
        </p:nvSpPr>
        <p:spPr>
          <a:xfrm>
            <a:off x="7701840" y="2445840"/>
            <a:ext cx="1234800" cy="5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THIRD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8"/>
          <p:cNvSpPr/>
          <p:nvPr/>
        </p:nvSpPr>
        <p:spPr>
          <a:xfrm>
            <a:off x="3969360" y="5204160"/>
            <a:ext cx="7560" cy="26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2018-03-13T11:10:58Z</dcterms:modified>
  <cp:revision>28</cp:revision>
  <dc:subject/>
  <dc:title/>
</cp:coreProperties>
</file>