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41120" cy="576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78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Rahu Kumar Chaturvedi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integrating to android platform for custom Socs.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64000" y="98964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January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1.Created Android image for Dragon Board.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2.Written use cases for Gst plugin playback.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3.Written Test cases for same.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 Developed python scripts for same.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0" y="72000"/>
            <a:ext cx="352728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32720" y="902520"/>
            <a:ext cx="5301720" cy="3448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41720" y="1569960"/>
            <a:ext cx="5301720" cy="37692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8760" y="2288160"/>
            <a:ext cx="3435840" cy="3744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41720" y="2931840"/>
            <a:ext cx="5301720" cy="4158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23720" y="5475240"/>
            <a:ext cx="5310720" cy="41760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5173920" y="2238840"/>
            <a:ext cx="1449360" cy="56916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24800" y="3649320"/>
            <a:ext cx="5301720" cy="3927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179120" y="105012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1332720" y="4871880"/>
            <a:ext cx="5301720" cy="35892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795400" y="4289400"/>
            <a:ext cx="2394360" cy="2808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3971160" y="1248480"/>
            <a:ext cx="36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 flipH="1">
            <a:off x="3045240" y="1958040"/>
            <a:ext cx="3240" cy="32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 flipV="1">
            <a:off x="4765680" y="2457360"/>
            <a:ext cx="41832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3967920" y="2671200"/>
            <a:ext cx="2160" cy="2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3967920" y="3352320"/>
            <a:ext cx="7200" cy="2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7"/>
          <p:cNvSpPr/>
          <p:nvPr/>
        </p:nvSpPr>
        <p:spPr>
          <a:xfrm>
            <a:off x="105840" y="2176920"/>
            <a:ext cx="6746040" cy="2528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8"/>
          <p:cNvSpPr/>
          <p:nvPr/>
        </p:nvSpPr>
        <p:spPr>
          <a:xfrm>
            <a:off x="168840" y="3650760"/>
            <a:ext cx="10544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105840" y="1424880"/>
            <a:ext cx="6746040" cy="6642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0"/>
          <p:cNvSpPr/>
          <p:nvPr/>
        </p:nvSpPr>
        <p:spPr>
          <a:xfrm>
            <a:off x="105840" y="754560"/>
            <a:ext cx="6746040" cy="6120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1"/>
          <p:cNvSpPr/>
          <p:nvPr/>
        </p:nvSpPr>
        <p:spPr>
          <a:xfrm>
            <a:off x="186840" y="1405080"/>
            <a:ext cx="11541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12600" y="834840"/>
            <a:ext cx="132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3967920" y="4043160"/>
            <a:ext cx="36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 flipH="1">
            <a:off x="3966120" y="4575960"/>
            <a:ext cx="360" cy="2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4766040" y="3682080"/>
            <a:ext cx="1598400" cy="36000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6"/>
          <p:cNvSpPr/>
          <p:nvPr/>
        </p:nvSpPr>
        <p:spPr>
          <a:xfrm>
            <a:off x="105840" y="4777560"/>
            <a:ext cx="6746040" cy="565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7"/>
          <p:cNvSpPr/>
          <p:nvPr/>
        </p:nvSpPr>
        <p:spPr>
          <a:xfrm>
            <a:off x="105840" y="5403600"/>
            <a:ext cx="6746040" cy="6120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8"/>
          <p:cNvSpPr/>
          <p:nvPr/>
        </p:nvSpPr>
        <p:spPr>
          <a:xfrm>
            <a:off x="168840" y="4869360"/>
            <a:ext cx="945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159840" y="5490360"/>
            <a:ext cx="9453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7686000" y="1008000"/>
            <a:ext cx="1398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7179120" y="141948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2"/>
          <p:cNvSpPr/>
          <p:nvPr/>
        </p:nvSpPr>
        <p:spPr>
          <a:xfrm>
            <a:off x="7686000" y="137556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179120" y="177660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7686000" y="173268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5"/>
          <p:cNvSpPr/>
          <p:nvPr/>
        </p:nvSpPr>
        <p:spPr>
          <a:xfrm>
            <a:off x="7194240" y="213264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7701840" y="208872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>
            <a:off x="7194240" y="248976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>
            <a:off x="7701840" y="2445840"/>
            <a:ext cx="123624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9"/>
          <p:cNvSpPr/>
          <p:nvPr/>
        </p:nvSpPr>
        <p:spPr>
          <a:xfrm>
            <a:off x="3969360" y="5204160"/>
            <a:ext cx="9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2018-01-23T13:23:34Z</dcterms:modified>
  <cp:revision>9</cp:revision>
  <dc:subject/>
  <dc:title/>
</cp:coreProperties>
</file>