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40400" cy="576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77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643040" y="936000"/>
            <a:ext cx="627624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Integrate Gstreamer with Android Source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Presented By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cc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cc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cc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cc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cc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cc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cc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cc00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 Bala Ramya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354320" y="936000"/>
            <a:ext cx="627624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Build Gstreamer with android source code ,generate images and flash it on dragon board.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28000" y="989640"/>
            <a:ext cx="627624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Contribution for January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1.Build android for dragon board.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2.Gstreamer building is done by using cerbero tool.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3.Generated apk file.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4.Trying to add apk file to the android source code.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20000" y="72000"/>
            <a:ext cx="352656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32720" y="902520"/>
            <a:ext cx="5301000" cy="34416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341720" y="1569960"/>
            <a:ext cx="5301000" cy="37620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328760" y="2288160"/>
            <a:ext cx="3435120" cy="37368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Client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1341720" y="2931840"/>
            <a:ext cx="5301000" cy="41508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1323720" y="5475240"/>
            <a:ext cx="5310000" cy="41688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5173920" y="2238840"/>
            <a:ext cx="1448640" cy="56844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Plug-ins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1324800" y="3649320"/>
            <a:ext cx="5301000" cy="39204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7179120" y="1050120"/>
            <a:ext cx="505440" cy="27972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0"/>
          <p:cNvSpPr/>
          <p:nvPr/>
        </p:nvSpPr>
        <p:spPr>
          <a:xfrm>
            <a:off x="1332720" y="4871880"/>
            <a:ext cx="5301000" cy="35820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Driver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2795400" y="4289400"/>
            <a:ext cx="2393640" cy="28008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 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3971160" y="1248480"/>
            <a:ext cx="36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3"/>
          <p:cNvSpPr/>
          <p:nvPr/>
        </p:nvSpPr>
        <p:spPr>
          <a:xfrm flipH="1">
            <a:off x="3044520" y="1958040"/>
            <a:ext cx="252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4"/>
          <p:cNvSpPr/>
          <p:nvPr/>
        </p:nvSpPr>
        <p:spPr>
          <a:xfrm flipV="1">
            <a:off x="4765680" y="2456640"/>
            <a:ext cx="41760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5"/>
          <p:cNvSpPr/>
          <p:nvPr/>
        </p:nvSpPr>
        <p:spPr>
          <a:xfrm>
            <a:off x="3967920" y="2671200"/>
            <a:ext cx="144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6"/>
          <p:cNvSpPr/>
          <p:nvPr/>
        </p:nvSpPr>
        <p:spPr>
          <a:xfrm>
            <a:off x="3967920" y="3352320"/>
            <a:ext cx="6480" cy="29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7"/>
          <p:cNvSpPr/>
          <p:nvPr/>
        </p:nvSpPr>
        <p:spPr>
          <a:xfrm>
            <a:off x="105840" y="2176920"/>
            <a:ext cx="6745320" cy="252756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8"/>
          <p:cNvSpPr/>
          <p:nvPr/>
        </p:nvSpPr>
        <p:spPr>
          <a:xfrm>
            <a:off x="168840" y="3650760"/>
            <a:ext cx="105372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9"/>
          <p:cNvSpPr/>
          <p:nvPr/>
        </p:nvSpPr>
        <p:spPr>
          <a:xfrm>
            <a:off x="105840" y="1424880"/>
            <a:ext cx="6745320" cy="66348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0"/>
          <p:cNvSpPr/>
          <p:nvPr/>
        </p:nvSpPr>
        <p:spPr>
          <a:xfrm>
            <a:off x="105840" y="754560"/>
            <a:ext cx="6745320" cy="61128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1"/>
          <p:cNvSpPr/>
          <p:nvPr/>
        </p:nvSpPr>
        <p:spPr>
          <a:xfrm>
            <a:off x="186840" y="1405080"/>
            <a:ext cx="11534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2"/>
          <p:cNvSpPr/>
          <p:nvPr/>
        </p:nvSpPr>
        <p:spPr>
          <a:xfrm>
            <a:off x="12600" y="834840"/>
            <a:ext cx="13237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3"/>
          <p:cNvSpPr/>
          <p:nvPr/>
        </p:nvSpPr>
        <p:spPr>
          <a:xfrm>
            <a:off x="3967920" y="4043160"/>
            <a:ext cx="360" cy="27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4"/>
          <p:cNvSpPr/>
          <p:nvPr/>
        </p:nvSpPr>
        <p:spPr>
          <a:xfrm flipH="1">
            <a:off x="3964680" y="4575960"/>
            <a:ext cx="360" cy="29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5"/>
          <p:cNvSpPr/>
          <p:nvPr/>
        </p:nvSpPr>
        <p:spPr>
          <a:xfrm>
            <a:off x="4766040" y="3682080"/>
            <a:ext cx="1597680" cy="359280"/>
          </a:xfrm>
          <a:prstGeom prst="rect">
            <a:avLst/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Vendor specific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6"/>
          <p:cNvSpPr/>
          <p:nvPr/>
        </p:nvSpPr>
        <p:spPr>
          <a:xfrm>
            <a:off x="105840" y="4777560"/>
            <a:ext cx="6745320" cy="56484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7"/>
          <p:cNvSpPr/>
          <p:nvPr/>
        </p:nvSpPr>
        <p:spPr>
          <a:xfrm>
            <a:off x="105840" y="5403600"/>
            <a:ext cx="6745320" cy="61128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8"/>
          <p:cNvSpPr/>
          <p:nvPr/>
        </p:nvSpPr>
        <p:spPr>
          <a:xfrm>
            <a:off x="168840" y="4869360"/>
            <a:ext cx="94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9"/>
          <p:cNvSpPr/>
          <p:nvPr/>
        </p:nvSpPr>
        <p:spPr>
          <a:xfrm>
            <a:off x="159840" y="5490360"/>
            <a:ext cx="9446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0"/>
          <p:cNvSpPr/>
          <p:nvPr/>
        </p:nvSpPr>
        <p:spPr>
          <a:xfrm>
            <a:off x="7686000" y="1008000"/>
            <a:ext cx="139752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QUALCOMM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1"/>
          <p:cNvSpPr/>
          <p:nvPr/>
        </p:nvSpPr>
        <p:spPr>
          <a:xfrm>
            <a:off x="7179120" y="1419480"/>
            <a:ext cx="505440" cy="27972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2"/>
          <p:cNvSpPr/>
          <p:nvPr/>
        </p:nvSpPr>
        <p:spPr>
          <a:xfrm>
            <a:off x="7686000" y="1375560"/>
            <a:ext cx="123552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VOTARY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3"/>
          <p:cNvSpPr/>
          <p:nvPr/>
        </p:nvSpPr>
        <p:spPr>
          <a:xfrm>
            <a:off x="7179120" y="1776600"/>
            <a:ext cx="505440" cy="27972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4"/>
          <p:cNvSpPr/>
          <p:nvPr/>
        </p:nvSpPr>
        <p:spPr>
          <a:xfrm>
            <a:off x="7686000" y="1732680"/>
            <a:ext cx="123552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5"/>
          <p:cNvSpPr/>
          <p:nvPr/>
        </p:nvSpPr>
        <p:spPr>
          <a:xfrm>
            <a:off x="7194240" y="2132640"/>
            <a:ext cx="505440" cy="27972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6"/>
          <p:cNvSpPr/>
          <p:nvPr/>
        </p:nvSpPr>
        <p:spPr>
          <a:xfrm>
            <a:off x="7701840" y="2088720"/>
            <a:ext cx="123552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7"/>
          <p:cNvSpPr/>
          <p:nvPr/>
        </p:nvSpPr>
        <p:spPr>
          <a:xfrm>
            <a:off x="7194240" y="2489760"/>
            <a:ext cx="505440" cy="2797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8"/>
          <p:cNvSpPr/>
          <p:nvPr/>
        </p:nvSpPr>
        <p:spPr>
          <a:xfrm>
            <a:off x="7701840" y="2445840"/>
            <a:ext cx="123552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THIRD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9"/>
          <p:cNvSpPr/>
          <p:nvPr/>
        </p:nvSpPr>
        <p:spPr>
          <a:xfrm>
            <a:off x="3969360" y="5204160"/>
            <a:ext cx="8280" cy="26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2018-01-23T12:58:12Z</dcterms:modified>
  <cp:revision>14</cp:revision>
  <dc:subject/>
  <dc:title/>
</cp:coreProperties>
</file>