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41480" cy="577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788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73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 Sandeep Reddy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73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integrating to android platform for custom Socs.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8000" y="989640"/>
            <a:ext cx="62773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for January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1.written plugin to capture image in jpg formate and encode it into png and pnm formates.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2.Understanding of  gstreamer plugin development for android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3.created application to play local audio and video file on android.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4.adding apk file to android source code and creating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0" y="72000"/>
            <a:ext cx="352764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32720" y="902520"/>
            <a:ext cx="5302080" cy="3452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41720" y="1569960"/>
            <a:ext cx="5302080" cy="3772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8760" y="2288160"/>
            <a:ext cx="3436200" cy="3747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41720" y="2931840"/>
            <a:ext cx="5302080" cy="41616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23720" y="5475240"/>
            <a:ext cx="5311080" cy="41796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5173920" y="2238840"/>
            <a:ext cx="1449720" cy="5695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324800" y="3649320"/>
            <a:ext cx="5302080" cy="39312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179120" y="1050120"/>
            <a:ext cx="506520" cy="2808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1332720" y="4871880"/>
            <a:ext cx="5302080" cy="35928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795400" y="4289400"/>
            <a:ext cx="2394720" cy="28116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3971160" y="1248480"/>
            <a:ext cx="360" cy="35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 flipH="1">
            <a:off x="3045960" y="1958040"/>
            <a:ext cx="360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 flipV="1">
            <a:off x="4765680" y="2457360"/>
            <a:ext cx="41868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3967920" y="2671200"/>
            <a:ext cx="252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3967920" y="3352320"/>
            <a:ext cx="756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7"/>
          <p:cNvSpPr/>
          <p:nvPr/>
        </p:nvSpPr>
        <p:spPr>
          <a:xfrm>
            <a:off x="105840" y="2176920"/>
            <a:ext cx="6746400" cy="25286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8"/>
          <p:cNvSpPr/>
          <p:nvPr/>
        </p:nvSpPr>
        <p:spPr>
          <a:xfrm>
            <a:off x="168840" y="3650760"/>
            <a:ext cx="10548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105840" y="1424880"/>
            <a:ext cx="6746400" cy="664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0"/>
          <p:cNvSpPr/>
          <p:nvPr/>
        </p:nvSpPr>
        <p:spPr>
          <a:xfrm>
            <a:off x="105840" y="754560"/>
            <a:ext cx="6746400" cy="6123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1"/>
          <p:cNvSpPr/>
          <p:nvPr/>
        </p:nvSpPr>
        <p:spPr>
          <a:xfrm>
            <a:off x="186840" y="1405080"/>
            <a:ext cx="11545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12600" y="834840"/>
            <a:ext cx="1324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3967920" y="4043160"/>
            <a:ext cx="360" cy="27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 flipH="1">
            <a:off x="3966840" y="4575960"/>
            <a:ext cx="72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4766040" y="3682080"/>
            <a:ext cx="1598760" cy="36036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6"/>
          <p:cNvSpPr/>
          <p:nvPr/>
        </p:nvSpPr>
        <p:spPr>
          <a:xfrm>
            <a:off x="105840" y="4777560"/>
            <a:ext cx="6746400" cy="56592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7"/>
          <p:cNvSpPr/>
          <p:nvPr/>
        </p:nvSpPr>
        <p:spPr>
          <a:xfrm>
            <a:off x="105840" y="5403600"/>
            <a:ext cx="6746400" cy="6123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8"/>
          <p:cNvSpPr/>
          <p:nvPr/>
        </p:nvSpPr>
        <p:spPr>
          <a:xfrm>
            <a:off x="168840" y="4869360"/>
            <a:ext cx="94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159840" y="5490360"/>
            <a:ext cx="9457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7686000" y="1008000"/>
            <a:ext cx="13986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7179120" y="1419480"/>
            <a:ext cx="506520" cy="28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2"/>
          <p:cNvSpPr/>
          <p:nvPr/>
        </p:nvSpPr>
        <p:spPr>
          <a:xfrm>
            <a:off x="7686000" y="1375560"/>
            <a:ext cx="12366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179120" y="1776600"/>
            <a:ext cx="506520" cy="28080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7686000" y="1732680"/>
            <a:ext cx="12366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5"/>
          <p:cNvSpPr/>
          <p:nvPr/>
        </p:nvSpPr>
        <p:spPr>
          <a:xfrm>
            <a:off x="7194240" y="2132640"/>
            <a:ext cx="506520" cy="2808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7701840" y="2088720"/>
            <a:ext cx="12366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>
            <a:off x="7194240" y="2489760"/>
            <a:ext cx="506520" cy="280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>
            <a:off x="7701840" y="2445840"/>
            <a:ext cx="123660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9"/>
          <p:cNvSpPr/>
          <p:nvPr/>
        </p:nvSpPr>
        <p:spPr>
          <a:xfrm>
            <a:off x="3969360" y="5204160"/>
            <a:ext cx="9360" cy="2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2018-01-23T18:14:07Z</dcterms:modified>
  <cp:revision>9</cp:revision>
  <dc:subject/>
  <dc:title/>
</cp:coreProperties>
</file>