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5.xml.rels" ContentType="application/vnd.openxmlformats-package.relationships+xml"/>
  <Override PartName="/ppt/notesSlides/_rels/notesSlide1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B317295-3E8A-44DA-A4FB-C646D49FE4FB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457200" y="3242520"/>
            <a:ext cx="11275560" cy="3704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" descr=""/>
          <p:cNvPicPr/>
          <p:nvPr/>
        </p:nvPicPr>
        <p:blipFill>
          <a:blip r:embed="rId2"/>
          <a:stretch/>
        </p:blipFill>
        <p:spPr>
          <a:xfrm>
            <a:off x="0" y="228600"/>
            <a:ext cx="12189960" cy="57744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3" descr=""/>
          <p:cNvPicPr/>
          <p:nvPr/>
        </p:nvPicPr>
        <p:blipFill>
          <a:blip r:embed="rId2"/>
          <a:stretch/>
        </p:blipFill>
        <p:spPr>
          <a:xfrm>
            <a:off x="0" y="228600"/>
            <a:ext cx="12189960" cy="577440"/>
          </a:xfrm>
          <a:prstGeom prst="rect">
            <a:avLst/>
          </a:prstGeom>
          <a:ln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660480" y="3875400"/>
            <a:ext cx="8173080" cy="106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VotaryTech – Multimedia Image Processing using OpenCV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7522920" y="346320"/>
            <a:ext cx="3781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Objective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1296360" y="1648080"/>
            <a:ext cx="9143640" cy="252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2088000" y="1584000"/>
            <a:ext cx="6768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register a person into the database by using either captured image or camera feed through devices like smart phone,camera device.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7522920" y="346320"/>
            <a:ext cx="3781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Project output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1296360" y="1648080"/>
            <a:ext cx="9143640" cy="252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rcRect l="54932" t="37198" r="0" b="0"/>
          <a:stretch/>
        </p:blipFill>
        <p:spPr>
          <a:xfrm>
            <a:off x="360000" y="1944000"/>
            <a:ext cx="3141360" cy="2736000"/>
          </a:xfrm>
          <a:prstGeom prst="rect">
            <a:avLst/>
          </a:prstGeom>
          <a:ln>
            <a:noFill/>
          </a:ln>
        </p:spPr>
      </p:pic>
      <p:sp>
        <p:nvSpPr>
          <p:cNvPr id="123" name="TextShape 3"/>
          <p:cNvSpPr txBox="1"/>
          <p:nvPr/>
        </p:nvSpPr>
        <p:spPr>
          <a:xfrm>
            <a:off x="360000" y="1453680"/>
            <a:ext cx="4320000" cy="562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Training a Person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2"/>
          <a:srcRect l="52948" t="40218" r="0" b="0"/>
          <a:stretch/>
        </p:blipFill>
        <p:spPr>
          <a:xfrm>
            <a:off x="3744000" y="1831680"/>
            <a:ext cx="3528000" cy="2801880"/>
          </a:xfrm>
          <a:prstGeom prst="rect">
            <a:avLst/>
          </a:prstGeom>
          <a:ln>
            <a:noFill/>
          </a:ln>
        </p:spPr>
      </p:pic>
      <p:sp>
        <p:nvSpPr>
          <p:cNvPr id="125" name="TextShape 4"/>
          <p:cNvSpPr txBox="1"/>
          <p:nvPr/>
        </p:nvSpPr>
        <p:spPr>
          <a:xfrm>
            <a:off x="3501360" y="1440000"/>
            <a:ext cx="4680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Detecting a Person ,Display the details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3"/>
          <a:srcRect l="54832" t="41003" r="0" b="0"/>
          <a:stretch/>
        </p:blipFill>
        <p:spPr>
          <a:xfrm>
            <a:off x="8064000" y="2042280"/>
            <a:ext cx="3384000" cy="2762640"/>
          </a:xfrm>
          <a:prstGeom prst="rect">
            <a:avLst/>
          </a:prstGeom>
          <a:ln>
            <a:noFill/>
          </a:ln>
        </p:spPr>
      </p:pic>
      <p:sp>
        <p:nvSpPr>
          <p:cNvPr id="127" name="TextShape 5"/>
          <p:cNvSpPr txBox="1"/>
          <p:nvPr/>
        </p:nvSpPr>
        <p:spPr>
          <a:xfrm>
            <a:off x="7992000" y="1341720"/>
            <a:ext cx="3960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Recognising known&amp;Unknown persons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7128000" y="432000"/>
            <a:ext cx="345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Project output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9569880" y="3206520"/>
            <a:ext cx="2890080" cy="55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Thank You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3546</TotalTime>
  <Application>LibreOffice/5.1.6.2$Linux_X86_64 LibreOffice_project/10m0$Build-2</Application>
  <Words>388</Words>
  <Paragraphs>69</Paragraphs>
  <Company>Hewlett-Packard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2016-11-21T08:39:08Z</dcterms:created>
  <dc:creator>Anand</dc:creator>
  <dc:description/>
  <dc:language>en-IN</dc:language>
  <cp:lastModifiedBy/>
  <dcterms:modified xsi:type="dcterms:W3CDTF">2017-11-29T18:00:17Z</dcterms:modified>
  <cp:revision>651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7</vt:i4>
  </property>
</Properties>
</file>