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5BFACCB-7B72-47E2-869C-59A7DB22BC6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031539-DA4E-4E7A-8031-DBC7B0256F57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2080" y="1481040"/>
            <a:ext cx="8981640" cy="17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Multimedia Image 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OpenCV</a:t>
            </a:r>
            <a:r>
              <a:rPr b="1" lang="en-IN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76000" y="6480360"/>
            <a:ext cx="7341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Votary Softech Solutions Pvt. Ltd.| Copyright ©2017| Confidential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456000" y="3024000"/>
            <a:ext cx="2086920" cy="2086920"/>
          </a:xfrm>
          <a:prstGeom prst="rect">
            <a:avLst/>
          </a:prstGeom>
          <a:ln>
            <a:noFill/>
          </a:ln>
        </p:spPr>
      </p:pic>
      <p:pic>
        <p:nvPicPr>
          <p:cNvPr id="80" name="Picture 4" descr=""/>
          <p:cNvPicPr/>
          <p:nvPr/>
        </p:nvPicPr>
        <p:blipFill>
          <a:blip r:embed="rId2"/>
          <a:stretch/>
        </p:blipFill>
        <p:spPr>
          <a:xfrm>
            <a:off x="309600" y="324000"/>
            <a:ext cx="1164600" cy="368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8532000" y="180000"/>
            <a:ext cx="574200" cy="57420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2505960" y="603000"/>
            <a:ext cx="3839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Presentation 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2876040" y="5636880"/>
            <a:ext cx="88376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1908000" y="4619160"/>
            <a:ext cx="53269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Votary Softech Solution Pvt. Ltd.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6320" y="2057400"/>
            <a:ext cx="883656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60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Thanks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8474400" y="6235200"/>
            <a:ext cx="574200" cy="57420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80000" y="6325920"/>
            <a:ext cx="1164600" cy="36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36000" y="1656000"/>
            <a:ext cx="883656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Architecture &amp; Design Diagram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 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Roles and Responsibility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8568000" y="6264000"/>
            <a:ext cx="574200" cy="57420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1224000" y="339480"/>
            <a:ext cx="627804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4" descr=""/>
          <p:cNvPicPr/>
          <p:nvPr/>
        </p:nvPicPr>
        <p:blipFill>
          <a:blip r:embed="rId2"/>
          <a:stretch/>
        </p:blipFill>
        <p:spPr>
          <a:xfrm>
            <a:off x="216000" y="6325920"/>
            <a:ext cx="1164600" cy="3682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8474400" y="6235200"/>
            <a:ext cx="574200" cy="57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28600" y="1278360"/>
            <a:ext cx="8836560" cy="41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main objective of this project is, to identify the person using </a:t>
            </a:r>
            <a:r>
              <a:rPr b="1" lang="en-IN" sz="2600" spc="-1" strike="noStrike">
                <a:solidFill>
                  <a:srgbClr val="66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OpenCV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Library.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6320" y="457200"/>
            <a:ext cx="8836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1481760" y="357480"/>
            <a:ext cx="627804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180000" y="6325920"/>
            <a:ext cx="1164600" cy="36828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8474400" y="6235200"/>
            <a:ext cx="574200" cy="57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320" y="457200"/>
            <a:ext cx="8836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1224000" y="357480"/>
            <a:ext cx="6838200" cy="11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Architecture &amp; Design Diagram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1"/>
          <a:stretch/>
        </p:blipFill>
        <p:spPr>
          <a:xfrm>
            <a:off x="180000" y="6325920"/>
            <a:ext cx="1164600" cy="3682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8474400" y="6235200"/>
            <a:ext cx="574200" cy="57420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520200" y="1152000"/>
            <a:ext cx="8407440" cy="503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6320" y="457200"/>
            <a:ext cx="8836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1225440" y="360000"/>
            <a:ext cx="6838200" cy="11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Image Acquisition Module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88000" y="1584000"/>
            <a:ext cx="883656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is the Gateway to acquires raw data either from camera, local storage or database.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330033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3300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3300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API Modules: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</a:t>
            </a:r>
            <a:r>
              <a:rPr b="1" lang="en-IN" sz="2200" spc="-1" strike="noStrike">
                <a:solidFill>
                  <a:srgbClr val="66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66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A] cam():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This module will take images from the connected                      camera.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</a:t>
            </a:r>
            <a:r>
              <a:rPr b="1" lang="en-IN" sz="2200" spc="-1" strike="noStrike">
                <a:solidFill>
                  <a:srgbClr val="66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B] local_browse():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It will browse and select image from local                   system.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180000" y="6325920"/>
            <a:ext cx="1164600" cy="36828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8474400" y="6235200"/>
            <a:ext cx="574200" cy="57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6320" y="457200"/>
            <a:ext cx="8836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1224000" y="357480"/>
            <a:ext cx="6838200" cy="11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Image Processing Module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28600" y="1566360"/>
            <a:ext cx="883656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 algn="just">
              <a:lnSpc>
                <a:spcPct val="100000"/>
              </a:lnSpc>
              <a:buClr>
                <a:srgbClr val="003300"/>
              </a:buClr>
              <a:buFont typeface="StarSymbol"/>
              <a:buAutoNum type="arabicPeriod"/>
            </a:pPr>
            <a:r>
              <a:rPr b="1" lang="en-IN" sz="24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After selection of the image, Image Processing module will procees given image  to identify the faces based on the pattern implemented by the algorithm.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6600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API Module:</a:t>
            </a:r>
            <a:r>
              <a:rPr b="1" lang="en-IN" sz="2400" spc="-1" strike="noStrike">
                <a:solidFill>
                  <a:srgbClr val="66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face_detect(path of image)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This API will detect the faces and draws rectangular box on the   face. Here we are using  </a:t>
            </a:r>
            <a:r>
              <a:rPr b="1" lang="en-IN" sz="24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Haar algorithm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detect the face.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180000" y="6325920"/>
            <a:ext cx="1164600" cy="3682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8474400" y="6235200"/>
            <a:ext cx="574200" cy="57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6320" y="457200"/>
            <a:ext cx="8836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1225440" y="360000"/>
            <a:ext cx="6838200" cy="11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Database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07080" y="1152000"/>
            <a:ext cx="883656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Database is used to store the processed image and details from     image processing module.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66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Mysql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is used to create the database.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4" descr=""/>
          <p:cNvPicPr/>
          <p:nvPr/>
        </p:nvPicPr>
        <p:blipFill>
          <a:blip r:embed="rId1"/>
          <a:stretch/>
        </p:blipFill>
        <p:spPr>
          <a:xfrm>
            <a:off x="180000" y="6325920"/>
            <a:ext cx="1164600" cy="368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8474400" y="6235200"/>
            <a:ext cx="574200" cy="57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6320" y="457200"/>
            <a:ext cx="8836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1225440" y="360000"/>
            <a:ext cx="6838200" cy="11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Roles &amp; Responsibility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88000" y="1584000"/>
            <a:ext cx="883656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Setup of </a:t>
            </a:r>
            <a:r>
              <a:rPr b="1" lang="en-IN" sz="22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GIT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Setup of </a:t>
            </a:r>
            <a:r>
              <a:rPr b="1" lang="en-IN" sz="22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Mysql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server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Python script to </a:t>
            </a:r>
            <a:r>
              <a:rPr b="1" lang="en-IN" sz="22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Acquire, Process Image and detect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faces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Installation of </a:t>
            </a:r>
            <a:r>
              <a:rPr b="1" lang="en-IN" sz="2200" spc="-1" strike="noStrike">
                <a:solidFill>
                  <a:srgbClr val="66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OpenCV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Library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Written </a:t>
            </a:r>
            <a:r>
              <a:rPr b="1" lang="en-IN" sz="22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cases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Manual testing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for each test cases</a:t>
            </a:r>
            <a:r>
              <a:rPr b="1" lang="en-IN" sz="22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4" descr=""/>
          <p:cNvPicPr/>
          <p:nvPr/>
        </p:nvPicPr>
        <p:blipFill>
          <a:blip r:embed="rId1"/>
          <a:stretch/>
        </p:blipFill>
        <p:spPr>
          <a:xfrm>
            <a:off x="180000" y="6325920"/>
            <a:ext cx="1164600" cy="368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8474400" y="6235200"/>
            <a:ext cx="574200" cy="57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6320" y="457200"/>
            <a:ext cx="8836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1225440" y="360000"/>
            <a:ext cx="6838200" cy="11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Tools Used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711080" y="1603800"/>
            <a:ext cx="746856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OpenCV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Mysql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Picture 4" descr=""/>
          <p:cNvPicPr/>
          <p:nvPr/>
        </p:nvPicPr>
        <p:blipFill>
          <a:blip r:embed="rId1"/>
          <a:stretch/>
        </p:blipFill>
        <p:spPr>
          <a:xfrm>
            <a:off x="180000" y="6325920"/>
            <a:ext cx="1164600" cy="36828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8474400" y="6235200"/>
            <a:ext cx="574200" cy="57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2017-10-25T11:33:00Z</dcterms:modified>
  <cp:revision>1</cp:revision>
  <dc:subject/>
  <dc:title/>
</cp:coreProperties>
</file>