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0" r:id="rId2"/>
  </p:sldMasterIdLst>
  <p:sldIdLst>
    <p:sldId id="256" r:id="rId3"/>
    <p:sldId id="257" r:id="rId4"/>
    <p:sldId id="258" r:id="rId5"/>
    <p:sldId id="259" r:id="rId6"/>
    <p:sldId id="263" r:id="rId7"/>
    <p:sldId id="264" r:id="rId8"/>
    <p:sldId id="265" r:id="rId9"/>
    <p:sldId id="260" r:id="rId10"/>
    <p:sldId id="266" r:id="rId11"/>
    <p:sldId id="267"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body"/>
          </p:nvPr>
        </p:nvSpPr>
        <p:spPr>
          <a:xfrm>
            <a:off x="0" y="-180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4" name="PlaceHolder 2"/>
          <p:cNvSpPr>
            <a:spLocks noGrp="1"/>
          </p:cNvSpPr>
          <p:nvPr>
            <p:ph type="title"/>
          </p:nvPr>
        </p:nvSpPr>
        <p:spPr>
          <a:xfrm>
            <a:off x="450720" y="379800"/>
            <a:ext cx="4835520" cy="2313720"/>
          </a:xfrm>
          <a:prstGeom prst="rect">
            <a:avLst/>
          </a:prstGeom>
          <a:noFill/>
          <a:ln w="0">
            <a:noFill/>
          </a:ln>
        </p:spPr>
        <p:txBody>
          <a:bodyPr lIns="91440" tIns="91440" rIns="91440" bIns="91440" anchor="b">
            <a:noAutofit/>
          </a:bodyPr>
          <a:lstStyle/>
          <a:p>
            <a:pPr indent="0">
              <a:buNone/>
            </a:pPr>
            <a:r>
              <a:rPr lang="fr-FR" sz="5000" b="0" u="none" strike="noStrike">
                <a:solidFill>
                  <a:schemeClr val="dk1"/>
                </a:solidFill>
                <a:effectLst/>
                <a:uFillTx/>
                <a:latin typeface="Arial"/>
              </a:rPr>
              <a:t>Click to edit the title text format</a:t>
            </a:r>
          </a:p>
        </p:txBody>
      </p:sp>
      <p:sp>
        <p:nvSpPr>
          <p:cNvPr id="2" name="PlaceHolder 3"/>
          <p:cNvSpPr>
            <a:spLocks noGrp="1"/>
          </p:cNvSpPr>
          <p:nvPr>
            <p:ph type="sldNum" idx="1"/>
          </p:nvPr>
        </p:nvSpPr>
        <p:spPr>
          <a:xfrm>
            <a:off x="8598960" y="4839120"/>
            <a:ext cx="315720" cy="151560"/>
          </a:xfrm>
          <a:prstGeom prst="rect">
            <a:avLst/>
          </a:prstGeom>
          <a:noFill/>
          <a:ln w="0">
            <a:noFill/>
          </a:ln>
          <a:effectLst>
            <a:outerShdw blurRad="57240" dist="19080" dir="5400000" rotWithShape="0">
              <a:srgbClr val="000000">
                <a:alpha val="50000"/>
              </a:srgbClr>
            </a:outerShdw>
          </a:effectLst>
        </p:spPr>
        <p:txBody>
          <a:bodyPr lIns="91440" tIns="75600" rIns="91440" bIns="75600" anchor="ctr">
            <a:noAutofit/>
          </a:bodyPr>
          <a:lstStyle>
            <a:lvl1pPr indent="0" algn="ctr" defTabSz="914400">
              <a:lnSpc>
                <a:spcPct val="100000"/>
              </a:lnSpc>
              <a:buNone/>
              <a:tabLst>
                <a:tab pos="0" algn="l"/>
              </a:tabLst>
              <a:defRPr lang="en" sz="800" b="0" u="none" strike="noStrike">
                <a:solidFill>
                  <a:schemeClr val="dk2"/>
                </a:solidFill>
                <a:effectLst/>
                <a:uFillTx/>
                <a:latin typeface="Barlow"/>
                <a:ea typeface="Barlow"/>
              </a:defRPr>
            </a:lvl1pPr>
          </a:lstStyle>
          <a:p>
            <a:pPr indent="0" algn="ctr" defTabSz="914400">
              <a:lnSpc>
                <a:spcPct val="100000"/>
              </a:lnSpc>
              <a:buNone/>
              <a:tabLst>
                <a:tab pos="0" algn="l"/>
              </a:tabLst>
            </a:pPr>
            <a:fld id="{A6D3EF81-95E9-45A6-9F2A-BC14F86F3B7D}" type="slidenum">
              <a:rPr lang="en" sz="800" b="0" u="none" strike="noStrike">
                <a:solidFill>
                  <a:schemeClr val="dk2"/>
                </a:solidFill>
                <a:effectLst/>
                <a:uFillTx/>
                <a:latin typeface="Barlow"/>
                <a:ea typeface="Barlow"/>
              </a:rPr>
              <a:t>‹#›</a:t>
            </a:fld>
            <a:endParaRPr lang="en-US" sz="800" b="0" u="none" strike="noStrike">
              <a:solidFill>
                <a:srgbClr val="000000"/>
              </a:solidFill>
              <a:effectLst/>
              <a:uFillTx/>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pic>
        <p:nvPicPr>
          <p:cNvPr id="78" name="Google Shape;189;p19"/>
          <p:cNvPicPr/>
          <p:nvPr/>
        </p:nvPicPr>
        <p:blipFill>
          <a:blip r:embed="rId2"/>
          <a:srcRect l="180" r="180"/>
          <a:stretch/>
        </p:blipFill>
        <p:spPr>
          <a:xfrm>
            <a:off x="0" y="0"/>
            <a:ext cx="9143640" cy="5142960"/>
          </a:xfrm>
          <a:prstGeom prst="rect">
            <a:avLst/>
          </a:prstGeom>
          <a:noFill/>
          <a:ln w="0">
            <a:noFill/>
          </a:ln>
        </p:spPr>
      </p:pic>
      <p:sp>
        <p:nvSpPr>
          <p:cNvPr id="79" name="PlaceHolder 1"/>
          <p:cNvSpPr>
            <a:spLocks noGrp="1"/>
          </p:cNvSpPr>
          <p:nvPr>
            <p:ph type="title"/>
          </p:nvPr>
        </p:nvSpPr>
        <p:spPr>
          <a:xfrm>
            <a:off x="389160" y="3145320"/>
            <a:ext cx="3889800" cy="785520"/>
          </a:xfrm>
          <a:prstGeom prst="rect">
            <a:avLst/>
          </a:prstGeom>
          <a:noFill/>
          <a:ln w="0">
            <a:noFill/>
          </a:ln>
        </p:spPr>
        <p:txBody>
          <a:bodyPr lIns="91440" tIns="91440" rIns="91440" bIns="91440" anchor="b">
            <a:noAutofit/>
          </a:bodyPr>
          <a:lstStyle/>
          <a:p>
            <a:pPr indent="0" algn="ctr">
              <a:lnSpc>
                <a:spcPct val="100000"/>
              </a:lnSpc>
              <a:buNone/>
            </a:pPr>
            <a:r>
              <a:rPr lang="fr-FR" sz="3800" b="0" u="none" strike="noStrike">
                <a:solidFill>
                  <a:schemeClr val="dk2"/>
                </a:solidFill>
                <a:effectLst/>
                <a:uFillTx/>
                <a:latin typeface="Barlow"/>
                <a:ea typeface="Barlow"/>
              </a:rPr>
              <a:t>xx%</a:t>
            </a:r>
            <a:endParaRPr lang="fr-FR" sz="3800" b="0" u="none" strike="noStrike">
              <a:solidFill>
                <a:schemeClr val="dk1"/>
              </a:solidFill>
              <a:effectLst/>
              <a:uFillTx/>
              <a:latin typeface="Arial"/>
            </a:endParaRPr>
          </a:p>
        </p:txBody>
      </p:sp>
      <p:sp>
        <p:nvSpPr>
          <p:cNvPr id="80" name="PlaceHolder 2"/>
          <p:cNvSpPr>
            <a:spLocks noGrp="1"/>
          </p:cNvSpPr>
          <p:nvPr>
            <p:ph type="title"/>
          </p:nvPr>
        </p:nvSpPr>
        <p:spPr>
          <a:xfrm>
            <a:off x="4864680" y="3145320"/>
            <a:ext cx="3889800" cy="785520"/>
          </a:xfrm>
          <a:prstGeom prst="rect">
            <a:avLst/>
          </a:prstGeom>
          <a:noFill/>
          <a:ln w="0">
            <a:noFill/>
          </a:ln>
        </p:spPr>
        <p:txBody>
          <a:bodyPr lIns="91440" tIns="91440" rIns="91440" bIns="91440" anchor="b">
            <a:noAutofit/>
          </a:bodyPr>
          <a:lstStyle/>
          <a:p>
            <a:pPr indent="0" algn="ctr">
              <a:lnSpc>
                <a:spcPct val="100000"/>
              </a:lnSpc>
              <a:buNone/>
            </a:pPr>
            <a:r>
              <a:rPr lang="fr-FR" sz="4500" b="0" u="none" strike="noStrike">
                <a:solidFill>
                  <a:schemeClr val="accent1"/>
                </a:solidFill>
                <a:effectLst/>
                <a:uFillTx/>
                <a:latin typeface="Barlow"/>
                <a:ea typeface="Barlow"/>
              </a:rPr>
              <a:t>xx%</a:t>
            </a:r>
            <a:endParaRPr lang="fr-FR" sz="4500" b="0" u="none" strike="noStrike">
              <a:solidFill>
                <a:schemeClr val="dk1"/>
              </a:solidFill>
              <a:effectLst/>
              <a:uFillTx/>
              <a:latin typeface="Arial"/>
            </a:endParaRPr>
          </a:p>
        </p:txBody>
      </p:sp>
      <p:sp>
        <p:nvSpPr>
          <p:cNvPr id="81" name="PlaceHolder 3"/>
          <p:cNvSpPr>
            <a:spLocks noGrp="1"/>
          </p:cNvSpPr>
          <p:nvPr>
            <p:ph type="sldNum" idx="10"/>
          </p:nvPr>
        </p:nvSpPr>
        <p:spPr>
          <a:xfrm>
            <a:off x="8598960" y="4839120"/>
            <a:ext cx="315720" cy="151560"/>
          </a:xfrm>
          <a:prstGeom prst="rect">
            <a:avLst/>
          </a:prstGeom>
          <a:noFill/>
          <a:ln w="0">
            <a:noFill/>
          </a:ln>
        </p:spPr>
        <p:txBody>
          <a:bodyPr lIns="91440" tIns="75600" rIns="91440" bIns="75600" anchor="ctr">
            <a:noAutofit/>
          </a:bodyPr>
          <a:lstStyle>
            <a:lvl1pPr indent="0" algn="ctr" defTabSz="914400">
              <a:lnSpc>
                <a:spcPct val="100000"/>
              </a:lnSpc>
              <a:buNone/>
              <a:tabLst>
                <a:tab pos="0" algn="l"/>
              </a:tabLst>
              <a:defRPr lang="en" sz="800" b="0" u="none" strike="noStrike">
                <a:solidFill>
                  <a:schemeClr val="dk2"/>
                </a:solidFill>
                <a:effectLst/>
                <a:uFillTx/>
                <a:latin typeface="Barlow"/>
                <a:ea typeface="Barlow"/>
              </a:defRPr>
            </a:lvl1pPr>
          </a:lstStyle>
          <a:p>
            <a:pPr indent="0" algn="ctr" defTabSz="914400">
              <a:lnSpc>
                <a:spcPct val="100000"/>
              </a:lnSpc>
              <a:buNone/>
              <a:tabLst>
                <a:tab pos="0" algn="l"/>
              </a:tabLst>
            </a:pPr>
            <a:fld id="{E97688E3-855A-4BB8-BA9A-1052DF267CCD}" type="slidenum">
              <a:rPr lang="en" sz="800" b="0" u="none" strike="noStrike">
                <a:solidFill>
                  <a:schemeClr val="dk2"/>
                </a:solidFill>
                <a:effectLst/>
                <a:uFillTx/>
                <a:latin typeface="Barlow"/>
                <a:ea typeface="Barlow"/>
              </a:rPr>
              <a:t>‹#›</a:t>
            </a:fld>
            <a:endParaRPr lang="en-US" sz="800" b="0" u="none" strike="noStrike">
              <a:solidFill>
                <a:srgbClr val="000000"/>
              </a:solidFill>
              <a:effectLst/>
              <a:uFillTx/>
              <a:latin typeface="OpenSymbol"/>
            </a:endParaRPr>
          </a:p>
        </p:txBody>
      </p:sp>
      <p:sp>
        <p:nvSpPr>
          <p:cNvPr id="82" name="Google Shape;195;p19"/>
          <p:cNvSpPr/>
          <p:nvPr/>
        </p:nvSpPr>
        <p:spPr>
          <a:xfrm>
            <a:off x="8605080" y="4814280"/>
            <a:ext cx="312840" cy="2012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70920" bIns="7092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lt1"/>
        </a:soli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228600" y="642960"/>
            <a:ext cx="6667200" cy="1058400"/>
          </a:xfrm>
          <a:prstGeom prst="rect">
            <a:avLst/>
          </a:prstGeom>
          <a:noFill/>
          <a:ln w="0">
            <a:noFill/>
          </a:ln>
        </p:spPr>
        <p:txBody>
          <a:bodyPr lIns="91440" tIns="91440" rIns="91440" bIns="91440" anchor="b">
            <a:noAutofit/>
          </a:bodyPr>
          <a:lstStyle/>
          <a:p>
            <a:pPr indent="0">
              <a:buNone/>
            </a:pPr>
            <a:r>
              <a:rPr lang="fr-FR" sz="4000" b="0" u="none" strike="noStrike">
                <a:solidFill>
                  <a:schemeClr val="dk1"/>
                </a:solidFill>
                <a:effectLst/>
                <a:uFillTx/>
                <a:latin typeface="Arial"/>
              </a:rPr>
              <a:t>Click to edit the title text format</a:t>
            </a:r>
          </a:p>
        </p:txBody>
      </p:sp>
      <p:cxnSp>
        <p:nvCxnSpPr>
          <p:cNvPr id="84" name="Google Shape;199;p20"/>
          <p:cNvCxnSpPr/>
          <p:nvPr/>
        </p:nvCxnSpPr>
        <p:spPr>
          <a:xfrm flipH="1">
            <a:off x="550800" y="228600"/>
            <a:ext cx="8367480" cy="360"/>
          </a:xfrm>
          <a:prstGeom prst="straightConnector1">
            <a:avLst/>
          </a:prstGeom>
          <a:ln w="9525">
            <a:solidFill>
              <a:srgbClr val="532D22"/>
            </a:solidFill>
            <a:round/>
          </a:ln>
        </p:spPr>
      </p:cxnSp>
      <p:sp>
        <p:nvSpPr>
          <p:cNvPr id="85" name="Google Shape;200;p20"/>
          <p:cNvSpPr/>
          <p:nvPr/>
        </p:nvSpPr>
        <p:spPr>
          <a:xfrm>
            <a:off x="232560" y="114840"/>
            <a:ext cx="236880" cy="233280"/>
          </a:xfrm>
          <a:custGeom>
            <a:avLst/>
            <a:gdLst>
              <a:gd name="textAreaLeft" fmla="*/ 0 w 236880"/>
              <a:gd name="textAreaRight" fmla="*/ 237240 w 236880"/>
              <a:gd name="textAreaTop" fmla="*/ 0 h 233280"/>
              <a:gd name="textAreaBottom" fmla="*/ 233640 h 233280"/>
            </a:gdLst>
            <a:ahLst/>
            <a:cxnLst/>
            <a:rect l="textAreaLeft" t="textAreaTop" r="textAreaRight" b="textAreaBottom"/>
            <a:pathLst>
              <a:path w="649985" h="640079">
                <a:moveTo>
                  <a:pt x="324993" y="0"/>
                </a:moveTo>
                <a:cubicBezTo>
                  <a:pt x="324993" y="252127"/>
                  <a:pt x="280035" y="268510"/>
                  <a:pt x="112871" y="77248"/>
                </a:cubicBezTo>
                <a:cubicBezTo>
                  <a:pt x="280035" y="268605"/>
                  <a:pt x="256032" y="310039"/>
                  <a:pt x="0" y="272701"/>
                </a:cubicBezTo>
                <a:cubicBezTo>
                  <a:pt x="256032" y="310039"/>
                  <a:pt x="264414" y="357188"/>
                  <a:pt x="39243" y="495014"/>
                </a:cubicBezTo>
                <a:cubicBezTo>
                  <a:pt x="264414" y="357188"/>
                  <a:pt x="301085" y="387953"/>
                  <a:pt x="212122" y="640080"/>
                </a:cubicBezTo>
                <a:cubicBezTo>
                  <a:pt x="301085" y="387953"/>
                  <a:pt x="348901" y="387953"/>
                  <a:pt x="437864" y="640080"/>
                </a:cubicBezTo>
                <a:cubicBezTo>
                  <a:pt x="348901" y="387953"/>
                  <a:pt x="385572" y="357092"/>
                  <a:pt x="610743" y="495014"/>
                </a:cubicBezTo>
                <a:cubicBezTo>
                  <a:pt x="385572" y="357188"/>
                  <a:pt x="393859" y="310039"/>
                  <a:pt x="649986" y="272701"/>
                </a:cubicBezTo>
                <a:cubicBezTo>
                  <a:pt x="393954" y="310039"/>
                  <a:pt x="369951" y="268510"/>
                  <a:pt x="537115" y="77248"/>
                </a:cubicBezTo>
                <a:cubicBezTo>
                  <a:pt x="369951" y="268605"/>
                  <a:pt x="324993" y="252222"/>
                  <a:pt x="32499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cxnSp>
        <p:nvCxnSpPr>
          <p:cNvPr id="86" name="Google Shape;201;p20"/>
          <p:cNvCxnSpPr/>
          <p:nvPr/>
        </p:nvCxnSpPr>
        <p:spPr>
          <a:xfrm flipH="1">
            <a:off x="557640" y="4914720"/>
            <a:ext cx="8358840" cy="360"/>
          </a:xfrm>
          <a:prstGeom prst="straightConnector1">
            <a:avLst/>
          </a:prstGeom>
          <a:ln w="9525">
            <a:solidFill>
              <a:srgbClr val="532D22"/>
            </a:solidFill>
            <a:round/>
          </a:ln>
        </p:spPr>
      </p:cxnSp>
      <p:grpSp>
        <p:nvGrpSpPr>
          <p:cNvPr id="87" name="Google Shape;202;p20"/>
          <p:cNvGrpSpPr/>
          <p:nvPr/>
        </p:nvGrpSpPr>
        <p:grpSpPr>
          <a:xfrm>
            <a:off x="237960" y="4796280"/>
            <a:ext cx="236880" cy="236880"/>
            <a:chOff x="237960" y="4796280"/>
            <a:chExt cx="236880" cy="236880"/>
          </a:xfrm>
        </p:grpSpPr>
        <p:sp>
          <p:nvSpPr>
            <p:cNvPr id="88" name="Google Shape;203;p20"/>
            <p:cNvSpPr/>
            <p:nvPr/>
          </p:nvSpPr>
          <p:spPr>
            <a:xfrm>
              <a:off x="237960" y="4796280"/>
              <a:ext cx="236880" cy="236880"/>
            </a:xfrm>
            <a:custGeom>
              <a:avLst/>
              <a:gdLst>
                <a:gd name="textAreaLeft" fmla="*/ 0 w 236880"/>
                <a:gd name="textAreaRight" fmla="*/ 237240 w 236880"/>
                <a:gd name="textAreaTop" fmla="*/ 0 h 236880"/>
                <a:gd name="textAreaBottom" fmla="*/ 237240 h 236880"/>
              </a:gdLst>
              <a:ahLst/>
              <a:cxnLst/>
              <a:rect l="textAreaLeft" t="textAreaTop" r="textAreaRight" b="textAreaBottom"/>
              <a:pathLst>
                <a:path w="741997" h="741997">
                  <a:moveTo>
                    <a:pt x="741998" y="370999"/>
                  </a:moveTo>
                  <a:cubicBezTo>
                    <a:pt x="380619" y="373666"/>
                    <a:pt x="379476" y="376047"/>
                    <a:pt x="633317" y="633317"/>
                  </a:cubicBezTo>
                  <a:cubicBezTo>
                    <a:pt x="376047" y="379476"/>
                    <a:pt x="373666" y="380524"/>
                    <a:pt x="370999" y="741998"/>
                  </a:cubicBezTo>
                  <a:cubicBezTo>
                    <a:pt x="368332" y="380619"/>
                    <a:pt x="365950" y="379476"/>
                    <a:pt x="108680" y="633317"/>
                  </a:cubicBezTo>
                  <a:cubicBezTo>
                    <a:pt x="362521" y="376047"/>
                    <a:pt x="361474" y="373666"/>
                    <a:pt x="0" y="370999"/>
                  </a:cubicBezTo>
                  <a:cubicBezTo>
                    <a:pt x="361378" y="368332"/>
                    <a:pt x="362521" y="365951"/>
                    <a:pt x="108680" y="108680"/>
                  </a:cubicBezTo>
                  <a:cubicBezTo>
                    <a:pt x="365950" y="362522"/>
                    <a:pt x="368332" y="361474"/>
                    <a:pt x="370999" y="0"/>
                  </a:cubicBezTo>
                  <a:cubicBezTo>
                    <a:pt x="373666" y="361379"/>
                    <a:pt x="376047" y="362522"/>
                    <a:pt x="633317" y="108680"/>
                  </a:cubicBezTo>
                  <a:cubicBezTo>
                    <a:pt x="379476" y="365951"/>
                    <a:pt x="380524" y="368332"/>
                    <a:pt x="741998" y="370999"/>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89" name="Google Shape;204;p20"/>
            <p:cNvSpPr/>
            <p:nvPr/>
          </p:nvSpPr>
          <p:spPr>
            <a:xfrm>
              <a:off x="237960" y="4796280"/>
              <a:ext cx="236880" cy="236880"/>
            </a:xfrm>
            <a:custGeom>
              <a:avLst/>
              <a:gdLst>
                <a:gd name="textAreaLeft" fmla="*/ 0 w 236880"/>
                <a:gd name="textAreaRight" fmla="*/ 237240 w 236880"/>
                <a:gd name="textAreaTop" fmla="*/ 0 h 236880"/>
                <a:gd name="textAreaBottom" fmla="*/ 237240 h 236880"/>
              </a:gdLst>
              <a:ahLst/>
              <a:cxnLst/>
              <a:rect l="textAreaLeft" t="textAreaTop" r="textAreaRight" b="textAreaBottom"/>
              <a:pathLst>
                <a:path w="741997" h="741997">
                  <a:moveTo>
                    <a:pt x="741998" y="370999"/>
                  </a:moveTo>
                  <a:cubicBezTo>
                    <a:pt x="380619" y="373666"/>
                    <a:pt x="379476" y="376047"/>
                    <a:pt x="633317" y="633317"/>
                  </a:cubicBezTo>
                  <a:cubicBezTo>
                    <a:pt x="376047" y="379476"/>
                    <a:pt x="373666" y="380524"/>
                    <a:pt x="370999" y="741998"/>
                  </a:cubicBezTo>
                  <a:cubicBezTo>
                    <a:pt x="368332" y="380619"/>
                    <a:pt x="365950" y="379476"/>
                    <a:pt x="108680" y="633317"/>
                  </a:cubicBezTo>
                  <a:cubicBezTo>
                    <a:pt x="362521" y="376047"/>
                    <a:pt x="361474" y="373666"/>
                    <a:pt x="0" y="370999"/>
                  </a:cubicBezTo>
                  <a:cubicBezTo>
                    <a:pt x="361378" y="368332"/>
                    <a:pt x="362521" y="365951"/>
                    <a:pt x="108680" y="108680"/>
                  </a:cubicBezTo>
                  <a:cubicBezTo>
                    <a:pt x="365950" y="362522"/>
                    <a:pt x="368332" y="361474"/>
                    <a:pt x="370999" y="0"/>
                  </a:cubicBezTo>
                  <a:cubicBezTo>
                    <a:pt x="373666" y="361379"/>
                    <a:pt x="376047" y="362522"/>
                    <a:pt x="633317" y="108680"/>
                  </a:cubicBezTo>
                  <a:cubicBezTo>
                    <a:pt x="379476" y="365951"/>
                    <a:pt x="380524" y="368332"/>
                    <a:pt x="741998" y="370999"/>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sp>
        <p:nvSpPr>
          <p:cNvPr id="90" name="Google Shape;205;p20"/>
          <p:cNvSpPr/>
          <p:nvPr/>
        </p:nvSpPr>
        <p:spPr>
          <a:xfrm>
            <a:off x="4763520" y="3827880"/>
            <a:ext cx="4151520" cy="360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tabLst>
                <a:tab pos="0" algn="l"/>
              </a:tabLst>
            </a:pPr>
            <a:r>
              <a:rPr lang="en" sz="1000" b="1" u="none" strike="noStrike">
                <a:solidFill>
                  <a:schemeClr val="dk1"/>
                </a:solidFill>
                <a:effectLst/>
                <a:uFillTx/>
                <a:latin typeface="Barlow"/>
                <a:ea typeface="Barlow"/>
              </a:rPr>
              <a:t>CREDITS:</a:t>
            </a:r>
            <a:r>
              <a:rPr lang="en" sz="1000" b="0" u="none" strike="noStrike">
                <a:solidFill>
                  <a:schemeClr val="dk1"/>
                </a:solidFill>
                <a:effectLst/>
                <a:uFillTx/>
                <a:latin typeface="Barlow"/>
                <a:ea typeface="Barlow"/>
              </a:rPr>
              <a:t> This presentation template was created by </a:t>
            </a:r>
            <a:r>
              <a:rPr lang="en" sz="1000" b="1" u="sng" strike="noStrike">
                <a:solidFill>
                  <a:schemeClr val="dk1"/>
                </a:solidFill>
                <a:effectLst/>
                <a:uFillTx/>
                <a:latin typeface="Barlow"/>
                <a:ea typeface="Barlow"/>
                <a:hlinkClick r:id="rId2"/>
              </a:rPr>
              <a:t>Slidesgo</a:t>
            </a:r>
            <a:r>
              <a:rPr lang="en" sz="1000" b="0" u="none" strike="noStrike">
                <a:solidFill>
                  <a:schemeClr val="dk1"/>
                </a:solidFill>
                <a:effectLst/>
                <a:uFillTx/>
                <a:latin typeface="Barlow"/>
                <a:ea typeface="Barlow"/>
              </a:rPr>
              <a:t>, and includes icons, infographics &amp; images by </a:t>
            </a:r>
            <a:r>
              <a:rPr lang="en" sz="1000" b="1" u="sng" strike="noStrike">
                <a:solidFill>
                  <a:schemeClr val="dk1"/>
                </a:solidFill>
                <a:effectLst/>
                <a:uFillTx/>
                <a:latin typeface="Barlow"/>
                <a:ea typeface="Barlow"/>
                <a:hlinkClick r:id="rId3"/>
              </a:rPr>
              <a:t>Freepik</a:t>
            </a:r>
            <a:r>
              <a:rPr lang="en" sz="1000" b="0" u="none" strike="noStrike">
                <a:solidFill>
                  <a:schemeClr val="dk1"/>
                </a:solidFill>
                <a:effectLst/>
                <a:uFillTx/>
                <a:latin typeface="Barlow"/>
                <a:ea typeface="Barlow"/>
              </a:rPr>
              <a:t> </a:t>
            </a:r>
            <a:endParaRPr lang="en-US" sz="1000" b="0" u="none" strike="noStrike">
              <a:solidFill>
                <a:srgbClr val="000000"/>
              </a:solidFill>
              <a:effectLst/>
              <a:uFillTx/>
              <a:latin typeface="OpenSymbo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1"/>
        </a:solidFill>
        <a:effectLst/>
      </p:bgPr>
    </p:bg>
    <p:spTree>
      <p:nvGrpSpPr>
        <p:cNvPr id="1" name=""/>
        <p:cNvGrpSpPr/>
        <p:nvPr/>
      </p:nvGrpSpPr>
      <p:grpSpPr>
        <a:xfrm>
          <a:off x="0" y="0"/>
          <a:ext cx="0" cy="0"/>
          <a:chOff x="0" y="0"/>
          <a:chExt cx="0" cy="0"/>
        </a:xfrm>
      </p:grpSpPr>
      <p:sp>
        <p:nvSpPr>
          <p:cNvPr id="91" name="PlaceHolder 1"/>
          <p:cNvSpPr>
            <a:spLocks noGrp="1"/>
          </p:cNvSpPr>
          <p:nvPr>
            <p:ph type="body"/>
          </p:nvPr>
        </p:nvSpPr>
        <p:spPr>
          <a:xfrm>
            <a:off x="0" y="-180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92" name="PlaceHolder 2"/>
          <p:cNvSpPr>
            <a:spLocks noGrp="1"/>
          </p:cNvSpPr>
          <p:nvPr>
            <p:ph type="title"/>
          </p:nvPr>
        </p:nvSpPr>
        <p:spPr>
          <a:xfrm>
            <a:off x="228600" y="1583280"/>
            <a:ext cx="4571640" cy="245952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Autofit/>
          </a:bodyPr>
          <a:lstStyle/>
          <a:p>
            <a:pPr indent="0">
              <a:buNone/>
            </a:pPr>
            <a:r>
              <a:rPr lang="fr-FR" sz="4000" b="0" u="none" strike="noStrike">
                <a:solidFill>
                  <a:schemeClr val="dk1"/>
                </a:solidFill>
                <a:effectLst/>
                <a:uFillTx/>
                <a:latin typeface="Arial"/>
              </a:rPr>
              <a:t>Click to edit the title text format</a:t>
            </a:r>
          </a:p>
        </p:txBody>
      </p:sp>
      <p:sp>
        <p:nvSpPr>
          <p:cNvPr id="93" name="PlaceHolder 3"/>
          <p:cNvSpPr>
            <a:spLocks noGrp="1"/>
          </p:cNvSpPr>
          <p:nvPr>
            <p:ph type="title"/>
          </p:nvPr>
        </p:nvSpPr>
        <p:spPr>
          <a:xfrm>
            <a:off x="7590240" y="389160"/>
            <a:ext cx="1267920" cy="889560"/>
          </a:xfrm>
          <a:prstGeom prst="rect">
            <a:avLst/>
          </a:prstGeom>
          <a:noFill/>
          <a:ln w="0">
            <a:noFill/>
          </a:ln>
          <a:effectLst>
            <a:outerShdw blurRad="57240" dist="19080" dir="5400000" rotWithShape="0">
              <a:srgbClr val="000000">
                <a:alpha val="50000"/>
              </a:srgbClr>
            </a:outerShdw>
          </a:effectLst>
        </p:spPr>
        <p:txBody>
          <a:bodyPr lIns="91440" tIns="91440" rIns="91440" bIns="91440" anchor="ctr">
            <a:noAutofit/>
          </a:bodyPr>
          <a:lstStyle/>
          <a:p>
            <a:pPr indent="0" algn="ctr">
              <a:lnSpc>
                <a:spcPct val="100000"/>
              </a:lnSpc>
              <a:buNone/>
            </a:pPr>
            <a:r>
              <a:rPr lang="fr-FR" sz="4500" b="0" u="none" strike="noStrike">
                <a:solidFill>
                  <a:schemeClr val="accent2"/>
                </a:solidFill>
                <a:effectLst/>
                <a:uFillTx/>
                <a:latin typeface="Barlow"/>
                <a:ea typeface="Barlow"/>
              </a:rPr>
              <a:t>xx%</a:t>
            </a:r>
            <a:endParaRPr lang="fr-FR" sz="4500" b="0" u="none" strike="noStrike">
              <a:solidFill>
                <a:schemeClr val="dk1"/>
              </a:solidFill>
              <a:effectLst/>
              <a:uFillTx/>
              <a:latin typeface="Arial"/>
            </a:endParaRPr>
          </a:p>
        </p:txBody>
      </p:sp>
      <p:sp>
        <p:nvSpPr>
          <p:cNvPr id="94" name="PlaceHolder 4"/>
          <p:cNvSpPr>
            <a:spLocks noGrp="1"/>
          </p:cNvSpPr>
          <p:nvPr>
            <p:ph type="sldNum" idx="11"/>
          </p:nvPr>
        </p:nvSpPr>
        <p:spPr>
          <a:xfrm>
            <a:off x="8598960" y="4839120"/>
            <a:ext cx="315720" cy="151560"/>
          </a:xfrm>
          <a:prstGeom prst="rect">
            <a:avLst/>
          </a:prstGeom>
          <a:noFill/>
          <a:ln w="0">
            <a:noFill/>
          </a:ln>
          <a:effectLst>
            <a:outerShdw blurRad="57240" dist="19080" dir="5400000" rotWithShape="0">
              <a:srgbClr val="000000">
                <a:alpha val="50000"/>
              </a:srgbClr>
            </a:outerShdw>
          </a:effectLst>
        </p:spPr>
        <p:txBody>
          <a:bodyPr lIns="91440" tIns="75600" rIns="91440" bIns="75600" anchor="ctr">
            <a:noAutofit/>
          </a:bodyPr>
          <a:lstStyle>
            <a:lvl1pPr indent="0" algn="ctr" defTabSz="914400">
              <a:lnSpc>
                <a:spcPct val="100000"/>
              </a:lnSpc>
              <a:buNone/>
              <a:tabLst>
                <a:tab pos="0" algn="l"/>
              </a:tabLst>
              <a:defRPr lang="en" sz="800" b="0" u="none" strike="noStrike">
                <a:solidFill>
                  <a:schemeClr val="dk2"/>
                </a:solidFill>
                <a:effectLst/>
                <a:uFillTx/>
                <a:latin typeface="Barlow"/>
                <a:ea typeface="Barlow"/>
              </a:defRPr>
            </a:lvl1pPr>
          </a:lstStyle>
          <a:p>
            <a:pPr indent="0" algn="ctr" defTabSz="914400">
              <a:lnSpc>
                <a:spcPct val="100000"/>
              </a:lnSpc>
              <a:buNone/>
              <a:tabLst>
                <a:tab pos="0" algn="l"/>
              </a:tabLst>
            </a:pPr>
            <a:fld id="{B08DD7DB-09B3-4B39-9413-61F51F5054ED}" type="slidenum">
              <a:rPr lang="en" sz="800" b="0" u="none" strike="noStrike">
                <a:solidFill>
                  <a:schemeClr val="dk2"/>
                </a:solidFill>
                <a:effectLst/>
                <a:uFillTx/>
                <a:latin typeface="Barlow"/>
                <a:ea typeface="Barlow"/>
              </a:rPr>
              <a:t>‹#›</a:t>
            </a:fld>
            <a:endParaRPr lang="en-US" sz="800" b="0" u="none" strike="noStrike">
              <a:solidFill>
                <a:srgbClr val="000000"/>
              </a:solidFill>
              <a:effectLst/>
              <a:uFillTx/>
              <a:latin typeface="OpenSymbo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_1_1_1_1_1_1_1">
    <p:bg>
      <p:bgPr>
        <a:solidFill>
          <a:schemeClr val="lt1"/>
        </a:solidFill>
        <a:effectLst/>
      </p:bgPr>
    </p:bg>
    <p:spTree>
      <p:nvGrpSpPr>
        <p:cNvPr id="1" name=""/>
        <p:cNvGrpSpPr/>
        <p:nvPr/>
      </p:nvGrpSpPr>
      <p:grpSpPr>
        <a:xfrm>
          <a:off x="0" y="0"/>
          <a:ext cx="0" cy="0"/>
          <a:chOff x="0" y="0"/>
          <a:chExt cx="0" cy="0"/>
        </a:xfrm>
      </p:grpSpPr>
      <p:sp>
        <p:nvSpPr>
          <p:cNvPr id="95" name="Google Shape;207;p21"/>
          <p:cNvSpPr/>
          <p:nvPr/>
        </p:nvSpPr>
        <p:spPr>
          <a:xfrm>
            <a:off x="8605080" y="4814280"/>
            <a:ext cx="312840" cy="201240"/>
          </a:xfrm>
          <a:prstGeom prst="ellipse">
            <a:avLst/>
          </a:prstGeom>
          <a:noFill/>
          <a:ln w="9525">
            <a:solidFill>
              <a:srgbClr val="532D22"/>
            </a:solidFill>
            <a:round/>
          </a:ln>
        </p:spPr>
        <p:style>
          <a:lnRef idx="0">
            <a:scrgbClr r="0" g="0" b="0"/>
          </a:lnRef>
          <a:fillRef idx="0">
            <a:scrgbClr r="0" g="0" b="0"/>
          </a:fillRef>
          <a:effectRef idx="0">
            <a:scrgbClr r="0" g="0" b="0"/>
          </a:effectRef>
          <a:fontRef idx="minor"/>
        </p:style>
        <p:txBody>
          <a:bodyPr tIns="70920" bIns="7092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96" name="PlaceHolder 1"/>
          <p:cNvSpPr>
            <a:spLocks noGrp="1"/>
          </p:cNvSpPr>
          <p:nvPr>
            <p:ph type="sldNum" idx="12"/>
          </p:nvPr>
        </p:nvSpPr>
        <p:spPr>
          <a:xfrm>
            <a:off x="8598960" y="4839120"/>
            <a:ext cx="315720" cy="151560"/>
          </a:xfrm>
          <a:prstGeom prst="rect">
            <a:avLst/>
          </a:prstGeom>
          <a:noFill/>
          <a:ln w="0">
            <a:noFill/>
          </a:ln>
        </p:spPr>
        <p:txBody>
          <a:bodyPr lIns="91440" tIns="75600" rIns="91440" bIns="75600" anchor="ctr">
            <a:noAutofit/>
          </a:bodyPr>
          <a:lstStyle>
            <a:lvl1pPr indent="0" algn="ctr" defTabSz="914400">
              <a:lnSpc>
                <a:spcPct val="100000"/>
              </a:lnSpc>
              <a:buNone/>
              <a:tabLst>
                <a:tab pos="0" algn="l"/>
              </a:tabLst>
              <a:defRPr lang="en" sz="800" b="0" u="none" strike="noStrike">
                <a:solidFill>
                  <a:schemeClr val="dk1"/>
                </a:solidFill>
                <a:effectLst/>
                <a:uFillTx/>
                <a:latin typeface="Barlow"/>
                <a:ea typeface="Barlow"/>
              </a:defRPr>
            </a:lvl1pPr>
          </a:lstStyle>
          <a:p>
            <a:pPr indent="0" algn="ctr" defTabSz="914400">
              <a:lnSpc>
                <a:spcPct val="100000"/>
              </a:lnSpc>
              <a:buNone/>
              <a:tabLst>
                <a:tab pos="0" algn="l"/>
              </a:tabLst>
            </a:pPr>
            <a:fld id="{B61266F9-ED5A-4B9C-8E20-C5E4C4B58E5A}" type="slidenum">
              <a:rPr lang="en" sz="800" b="0" u="none" strike="noStrike">
                <a:solidFill>
                  <a:schemeClr val="dk1"/>
                </a:solidFill>
                <a:effectLst/>
                <a:uFillTx/>
                <a:latin typeface="Barlow"/>
                <a:ea typeface="Barlow"/>
              </a:rPr>
              <a:t>‹#›</a:t>
            </a:fld>
            <a:endParaRPr lang="en-US" sz="800" b="0" u="none" strike="noStrike">
              <a:solidFill>
                <a:srgbClr val="000000"/>
              </a:solidFill>
              <a:effectLst/>
              <a:uFillTx/>
              <a:latin typeface="OpenSymbol"/>
            </a:endParaRPr>
          </a:p>
        </p:txBody>
      </p:sp>
      <p:cxnSp>
        <p:nvCxnSpPr>
          <p:cNvPr id="97" name="Google Shape;209;p21"/>
          <p:cNvCxnSpPr/>
          <p:nvPr/>
        </p:nvCxnSpPr>
        <p:spPr>
          <a:xfrm flipH="1">
            <a:off x="550800" y="228600"/>
            <a:ext cx="8367480" cy="360"/>
          </a:xfrm>
          <a:prstGeom prst="straightConnector1">
            <a:avLst/>
          </a:prstGeom>
          <a:ln w="9525">
            <a:solidFill>
              <a:srgbClr val="532D22"/>
            </a:solidFill>
            <a:round/>
          </a:ln>
        </p:spPr>
      </p:cxnSp>
      <p:cxnSp>
        <p:nvCxnSpPr>
          <p:cNvPr id="98" name="Google Shape;210;p21"/>
          <p:cNvCxnSpPr/>
          <p:nvPr/>
        </p:nvCxnSpPr>
        <p:spPr>
          <a:xfrm flipH="1">
            <a:off x="557280" y="4914720"/>
            <a:ext cx="7962480" cy="360"/>
          </a:xfrm>
          <a:prstGeom prst="straightConnector1">
            <a:avLst/>
          </a:prstGeom>
          <a:ln w="9525">
            <a:solidFill>
              <a:srgbClr val="532D22"/>
            </a:solidFill>
            <a:round/>
          </a:ln>
        </p:spPr>
      </p:cxnSp>
      <p:sp>
        <p:nvSpPr>
          <p:cNvPr id="99" name="Google Shape;211;p21"/>
          <p:cNvSpPr/>
          <p:nvPr/>
        </p:nvSpPr>
        <p:spPr>
          <a:xfrm>
            <a:off x="241560" y="4799520"/>
            <a:ext cx="236160" cy="230040"/>
          </a:xfrm>
          <a:custGeom>
            <a:avLst/>
            <a:gdLst>
              <a:gd name="textAreaLeft" fmla="*/ 0 w 236160"/>
              <a:gd name="textAreaRight" fmla="*/ 236520 w 236160"/>
              <a:gd name="textAreaTop" fmla="*/ 0 h 230040"/>
              <a:gd name="textAreaBottom" fmla="*/ 230400 h 230040"/>
            </a:gdLst>
            <a:ahLst/>
            <a:cxnLst/>
            <a:rect l="textAreaLeft" t="textAreaTop" r="textAreaRight" b="textAreaBottom"/>
            <a:pathLst>
              <a:path w="700373" h="683133">
                <a:moveTo>
                  <a:pt x="631031" y="547783"/>
                </a:moveTo>
                <a:cubicBezTo>
                  <a:pt x="532829" y="475679"/>
                  <a:pt x="481203" y="422910"/>
                  <a:pt x="478155" y="379762"/>
                </a:cubicBezTo>
                <a:cubicBezTo>
                  <a:pt x="506921" y="380619"/>
                  <a:pt x="545687" y="388525"/>
                  <a:pt x="595313" y="402336"/>
                </a:cubicBezTo>
                <a:cubicBezTo>
                  <a:pt x="544354" y="388144"/>
                  <a:pt x="506254" y="374523"/>
                  <a:pt x="480441" y="360045"/>
                </a:cubicBezTo>
                <a:cubicBezTo>
                  <a:pt x="493967" y="315754"/>
                  <a:pt x="566166" y="281273"/>
                  <a:pt x="700374" y="243840"/>
                </a:cubicBezTo>
                <a:cubicBezTo>
                  <a:pt x="575691" y="278606"/>
                  <a:pt x="499110" y="286988"/>
                  <a:pt x="463772" y="261080"/>
                </a:cubicBezTo>
                <a:cubicBezTo>
                  <a:pt x="481679" y="240506"/>
                  <a:pt x="509302" y="217075"/>
                  <a:pt x="546830" y="189547"/>
                </a:cubicBezTo>
                <a:cubicBezTo>
                  <a:pt x="508635" y="217646"/>
                  <a:pt x="477298" y="237458"/>
                  <a:pt x="451771" y="248698"/>
                </a:cubicBezTo>
                <a:cubicBezTo>
                  <a:pt x="425482" y="210598"/>
                  <a:pt x="446151" y="131254"/>
                  <a:pt x="506063" y="0"/>
                </a:cubicBezTo>
                <a:cubicBezTo>
                  <a:pt x="448151" y="126873"/>
                  <a:pt x="402908" y="193834"/>
                  <a:pt x="358331" y="201073"/>
                </a:cubicBezTo>
                <a:cubicBezTo>
                  <a:pt x="352616" y="174879"/>
                  <a:pt x="350234" y="139637"/>
                  <a:pt x="350234" y="94869"/>
                </a:cubicBezTo>
                <a:cubicBezTo>
                  <a:pt x="350234" y="139732"/>
                  <a:pt x="347853" y="174879"/>
                  <a:pt x="342138" y="201073"/>
                </a:cubicBezTo>
                <a:cubicBezTo>
                  <a:pt x="297561" y="193834"/>
                  <a:pt x="252222" y="126873"/>
                  <a:pt x="194405" y="0"/>
                </a:cubicBezTo>
                <a:cubicBezTo>
                  <a:pt x="254318" y="131159"/>
                  <a:pt x="274987" y="210598"/>
                  <a:pt x="248698" y="248698"/>
                </a:cubicBezTo>
                <a:cubicBezTo>
                  <a:pt x="223171" y="237458"/>
                  <a:pt x="191929" y="217551"/>
                  <a:pt x="153638" y="189547"/>
                </a:cubicBezTo>
                <a:cubicBezTo>
                  <a:pt x="191072" y="217075"/>
                  <a:pt x="218789" y="240506"/>
                  <a:pt x="236601" y="261080"/>
                </a:cubicBezTo>
                <a:cubicBezTo>
                  <a:pt x="201263" y="286988"/>
                  <a:pt x="124587" y="278606"/>
                  <a:pt x="0" y="243840"/>
                </a:cubicBezTo>
                <a:cubicBezTo>
                  <a:pt x="134208" y="281273"/>
                  <a:pt x="206502" y="315849"/>
                  <a:pt x="219933" y="360045"/>
                </a:cubicBezTo>
                <a:cubicBezTo>
                  <a:pt x="194120" y="374428"/>
                  <a:pt x="156020" y="388049"/>
                  <a:pt x="105061" y="402336"/>
                </a:cubicBezTo>
                <a:cubicBezTo>
                  <a:pt x="154686" y="388525"/>
                  <a:pt x="193453" y="380619"/>
                  <a:pt x="222218" y="379762"/>
                </a:cubicBezTo>
                <a:cubicBezTo>
                  <a:pt x="219170" y="422910"/>
                  <a:pt x="167545" y="475679"/>
                  <a:pt x="69342" y="547783"/>
                </a:cubicBezTo>
                <a:cubicBezTo>
                  <a:pt x="173450" y="471297"/>
                  <a:pt x="241745" y="437293"/>
                  <a:pt x="284893" y="450628"/>
                </a:cubicBezTo>
                <a:cubicBezTo>
                  <a:pt x="279654" y="480727"/>
                  <a:pt x="264795" y="521017"/>
                  <a:pt x="241078" y="573024"/>
                </a:cubicBezTo>
                <a:cubicBezTo>
                  <a:pt x="264509" y="521684"/>
                  <a:pt x="284988" y="484537"/>
                  <a:pt x="304133" y="461200"/>
                </a:cubicBezTo>
                <a:cubicBezTo>
                  <a:pt x="337947" y="489109"/>
                  <a:pt x="350234" y="561404"/>
                  <a:pt x="350234" y="683133"/>
                </a:cubicBezTo>
                <a:cubicBezTo>
                  <a:pt x="350234" y="561499"/>
                  <a:pt x="362522" y="489109"/>
                  <a:pt x="396335" y="461200"/>
                </a:cubicBezTo>
                <a:cubicBezTo>
                  <a:pt x="415481" y="484537"/>
                  <a:pt x="435959" y="521780"/>
                  <a:pt x="459391" y="573024"/>
                </a:cubicBezTo>
                <a:cubicBezTo>
                  <a:pt x="435674" y="521017"/>
                  <a:pt x="420719" y="480727"/>
                  <a:pt x="415576" y="450628"/>
                </a:cubicBezTo>
                <a:cubicBezTo>
                  <a:pt x="458724" y="437293"/>
                  <a:pt x="527018" y="471392"/>
                  <a:pt x="631127" y="54778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00" name="Google Shape;212;p21"/>
          <p:cNvSpPr/>
          <p:nvPr/>
        </p:nvSpPr>
        <p:spPr>
          <a:xfrm>
            <a:off x="226080" y="109800"/>
            <a:ext cx="249120" cy="236880"/>
          </a:xfrm>
          <a:custGeom>
            <a:avLst/>
            <a:gdLst>
              <a:gd name="textAreaLeft" fmla="*/ 0 w 249120"/>
              <a:gd name="textAreaRight" fmla="*/ 249480 w 249120"/>
              <a:gd name="textAreaTop" fmla="*/ 0 h 236880"/>
              <a:gd name="textAreaBottom" fmla="*/ 237240 h 236880"/>
            </a:gdLst>
            <a:ahLst/>
            <a:cxnLst/>
            <a:rect l="textAreaLeft" t="textAreaTop" r="textAreaRight" b="textAreaBottom"/>
            <a:pathLst>
              <a:path w="627792" h="597026">
                <a:moveTo>
                  <a:pt x="313849" y="0"/>
                </a:moveTo>
                <a:cubicBezTo>
                  <a:pt x="313849" y="235172"/>
                  <a:pt x="247269" y="283559"/>
                  <a:pt x="0" y="228029"/>
                </a:cubicBezTo>
                <a:cubicBezTo>
                  <a:pt x="247269" y="283559"/>
                  <a:pt x="272701" y="361855"/>
                  <a:pt x="119920" y="597027"/>
                </a:cubicBezTo>
                <a:cubicBezTo>
                  <a:pt x="272701" y="361855"/>
                  <a:pt x="354997" y="361855"/>
                  <a:pt x="507873" y="597027"/>
                </a:cubicBezTo>
                <a:cubicBezTo>
                  <a:pt x="355092" y="361855"/>
                  <a:pt x="380428" y="283559"/>
                  <a:pt x="627793" y="228029"/>
                </a:cubicBezTo>
                <a:cubicBezTo>
                  <a:pt x="380524" y="283559"/>
                  <a:pt x="313944" y="235172"/>
                  <a:pt x="31394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1_1_1_1_1_1_1_1">
    <p:bg>
      <p:bgPr>
        <a:solidFill>
          <a:schemeClr val="lt1"/>
        </a:solidFill>
        <a:effectLst/>
      </p:bgPr>
    </p:bg>
    <p:spTree>
      <p:nvGrpSpPr>
        <p:cNvPr id="1" name=""/>
        <p:cNvGrpSpPr/>
        <p:nvPr/>
      </p:nvGrpSpPr>
      <p:grpSpPr>
        <a:xfrm>
          <a:off x="0" y="0"/>
          <a:ext cx="0" cy="0"/>
          <a:chOff x="0" y="0"/>
          <a:chExt cx="0" cy="0"/>
        </a:xfrm>
      </p:grpSpPr>
      <p:grpSp>
        <p:nvGrpSpPr>
          <p:cNvPr id="101" name="Google Shape;214;p22"/>
          <p:cNvGrpSpPr/>
          <p:nvPr/>
        </p:nvGrpSpPr>
        <p:grpSpPr>
          <a:xfrm>
            <a:off x="228600" y="109440"/>
            <a:ext cx="8707680" cy="4906080"/>
            <a:chOff x="228600" y="109440"/>
            <a:chExt cx="8707680" cy="4906080"/>
          </a:xfrm>
        </p:grpSpPr>
        <p:sp>
          <p:nvSpPr>
            <p:cNvPr id="102" name="Google Shape;215;p22"/>
            <p:cNvSpPr/>
            <p:nvPr/>
          </p:nvSpPr>
          <p:spPr>
            <a:xfrm>
              <a:off x="8605080" y="4814280"/>
              <a:ext cx="312840" cy="201240"/>
            </a:xfrm>
            <a:prstGeom prst="ellipse">
              <a:avLst/>
            </a:prstGeom>
            <a:noFill/>
            <a:ln w="9525">
              <a:solidFill>
                <a:srgbClr val="532D22"/>
              </a:solidFill>
              <a:round/>
            </a:ln>
          </p:spPr>
          <p:style>
            <a:lnRef idx="0">
              <a:scrgbClr r="0" g="0" b="0"/>
            </a:lnRef>
            <a:fillRef idx="0">
              <a:scrgbClr r="0" g="0" b="0"/>
            </a:fillRef>
            <a:effectRef idx="0">
              <a:scrgbClr r="0" g="0" b="0"/>
            </a:effectRef>
            <a:fontRef idx="minor"/>
          </p:style>
          <p:txBody>
            <a:bodyPr tIns="70920" bIns="7092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grpSp>
          <p:nvGrpSpPr>
            <p:cNvPr id="103" name="Google Shape;216;p22"/>
            <p:cNvGrpSpPr/>
            <p:nvPr/>
          </p:nvGrpSpPr>
          <p:grpSpPr>
            <a:xfrm>
              <a:off x="228600" y="4813920"/>
              <a:ext cx="201240" cy="201240"/>
              <a:chOff x="228600" y="4813920"/>
              <a:chExt cx="201240" cy="201240"/>
            </a:xfrm>
          </p:grpSpPr>
          <p:sp>
            <p:nvSpPr>
              <p:cNvPr id="104" name="Google Shape;217;p22"/>
              <p:cNvSpPr/>
              <p:nvPr/>
            </p:nvSpPr>
            <p:spPr>
              <a:xfrm>
                <a:off x="228600" y="4813920"/>
                <a:ext cx="201240" cy="201240"/>
              </a:xfrm>
              <a:custGeom>
                <a:avLst/>
                <a:gdLst>
                  <a:gd name="textAreaLeft" fmla="*/ 0 w 201240"/>
                  <a:gd name="textAreaRight" fmla="*/ 201600 w 201240"/>
                  <a:gd name="textAreaTop" fmla="*/ 0 h 201240"/>
                  <a:gd name="textAreaBottom" fmla="*/ 201600 h 201240"/>
                </a:gdLst>
                <a:ahLst/>
                <a:cxnLst/>
                <a:rect l="textAreaLeft" t="textAreaTop" r="textAreaRight" b="textAreaBottom"/>
                <a:pathLst>
                  <a:path w="741806" h="741806">
                    <a:moveTo>
                      <a:pt x="741807" y="370904"/>
                    </a:moveTo>
                    <a:cubicBezTo>
                      <a:pt x="380429" y="376142"/>
                      <a:pt x="376142" y="380429"/>
                      <a:pt x="370904" y="741807"/>
                    </a:cubicBezTo>
                    <a:cubicBezTo>
                      <a:pt x="365665" y="380429"/>
                      <a:pt x="361379" y="376142"/>
                      <a:pt x="0" y="370904"/>
                    </a:cubicBezTo>
                    <a:cubicBezTo>
                      <a:pt x="361379" y="365665"/>
                      <a:pt x="365665" y="361379"/>
                      <a:pt x="370904" y="0"/>
                    </a:cubicBezTo>
                    <a:cubicBezTo>
                      <a:pt x="376142" y="361379"/>
                      <a:pt x="380429" y="365665"/>
                      <a:pt x="741807" y="37090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05" name="Google Shape;218;p22"/>
              <p:cNvSpPr/>
              <p:nvPr/>
            </p:nvSpPr>
            <p:spPr>
              <a:xfrm>
                <a:off x="228600" y="4813920"/>
                <a:ext cx="201240" cy="201240"/>
              </a:xfrm>
              <a:custGeom>
                <a:avLst/>
                <a:gdLst>
                  <a:gd name="textAreaLeft" fmla="*/ 0 w 201240"/>
                  <a:gd name="textAreaRight" fmla="*/ 201600 w 201240"/>
                  <a:gd name="textAreaTop" fmla="*/ 0 h 201240"/>
                  <a:gd name="textAreaBottom" fmla="*/ 201600 h 201240"/>
                </a:gdLst>
                <a:ahLst/>
                <a:cxnLst/>
                <a:rect l="textAreaLeft" t="textAreaTop" r="textAreaRight" b="textAreaBottom"/>
                <a:pathLst>
                  <a:path w="741806" h="741806">
                    <a:moveTo>
                      <a:pt x="741807" y="370904"/>
                    </a:moveTo>
                    <a:cubicBezTo>
                      <a:pt x="380429" y="376142"/>
                      <a:pt x="376142" y="380429"/>
                      <a:pt x="370904" y="741807"/>
                    </a:cubicBezTo>
                    <a:cubicBezTo>
                      <a:pt x="365665" y="380429"/>
                      <a:pt x="361379" y="376142"/>
                      <a:pt x="0" y="370904"/>
                    </a:cubicBezTo>
                    <a:cubicBezTo>
                      <a:pt x="361379" y="365665"/>
                      <a:pt x="365665" y="361379"/>
                      <a:pt x="370904" y="0"/>
                    </a:cubicBezTo>
                    <a:cubicBezTo>
                      <a:pt x="376142" y="361379"/>
                      <a:pt x="380429" y="365665"/>
                      <a:pt x="741807" y="37090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cxnSp>
          <p:nvCxnSpPr>
            <p:cNvPr id="106" name="Google Shape;219;p22"/>
            <p:cNvCxnSpPr/>
            <p:nvPr/>
          </p:nvCxnSpPr>
          <p:spPr>
            <a:xfrm flipH="1">
              <a:off x="557280" y="4914720"/>
              <a:ext cx="7962480" cy="360"/>
            </a:xfrm>
            <a:prstGeom prst="straightConnector1">
              <a:avLst/>
            </a:prstGeom>
            <a:ln w="9525">
              <a:solidFill>
                <a:srgbClr val="532D22"/>
              </a:solidFill>
              <a:round/>
            </a:ln>
          </p:spPr>
        </p:cxnSp>
        <p:cxnSp>
          <p:nvCxnSpPr>
            <p:cNvPr id="107" name="Google Shape;220;p22"/>
            <p:cNvCxnSpPr/>
            <p:nvPr/>
          </p:nvCxnSpPr>
          <p:spPr>
            <a:xfrm flipH="1">
              <a:off x="234720" y="228600"/>
              <a:ext cx="8367480" cy="360"/>
            </a:xfrm>
            <a:prstGeom prst="straightConnector1">
              <a:avLst/>
            </a:prstGeom>
            <a:ln w="9525">
              <a:solidFill>
                <a:srgbClr val="532D22"/>
              </a:solidFill>
              <a:round/>
            </a:ln>
          </p:spPr>
        </p:cxnSp>
        <p:sp>
          <p:nvSpPr>
            <p:cNvPr id="108" name="Google Shape;221;p22"/>
            <p:cNvSpPr/>
            <p:nvPr/>
          </p:nvSpPr>
          <p:spPr>
            <a:xfrm>
              <a:off x="8691840" y="109440"/>
              <a:ext cx="244440" cy="244440"/>
            </a:xfrm>
            <a:custGeom>
              <a:avLst/>
              <a:gdLst>
                <a:gd name="textAreaLeft" fmla="*/ 0 w 244440"/>
                <a:gd name="textAreaRight" fmla="*/ 244800 w 244440"/>
                <a:gd name="textAreaTop" fmla="*/ 0 h 244440"/>
                <a:gd name="textAreaBottom" fmla="*/ 244800 h 244440"/>
              </a:gdLst>
              <a:ahLst/>
              <a:cxnLst/>
              <a:rect l="textAreaLeft" t="textAreaTop" r="textAreaRight" b="textAreaBottom"/>
              <a:pathLst>
                <a:path w="741807" h="741807">
                  <a:moveTo>
                    <a:pt x="307943" y="328613"/>
                  </a:moveTo>
                  <a:cubicBezTo>
                    <a:pt x="258223" y="366236"/>
                    <a:pt x="167450" y="368427"/>
                    <a:pt x="0" y="370904"/>
                  </a:cubicBezTo>
                  <a:cubicBezTo>
                    <a:pt x="167450" y="373380"/>
                    <a:pt x="258223" y="375571"/>
                    <a:pt x="307943" y="413195"/>
                  </a:cubicBezTo>
                  <a:cubicBezTo>
                    <a:pt x="289560" y="448628"/>
                    <a:pt x="249460" y="490538"/>
                    <a:pt x="187357" y="554450"/>
                  </a:cubicBezTo>
                  <a:cubicBezTo>
                    <a:pt x="251270" y="492347"/>
                    <a:pt x="293180" y="452247"/>
                    <a:pt x="328613" y="433864"/>
                  </a:cubicBezTo>
                  <a:cubicBezTo>
                    <a:pt x="366236" y="483584"/>
                    <a:pt x="368427" y="574358"/>
                    <a:pt x="370904" y="741807"/>
                  </a:cubicBezTo>
                  <a:cubicBezTo>
                    <a:pt x="373380" y="574358"/>
                    <a:pt x="375571" y="483680"/>
                    <a:pt x="413195" y="433864"/>
                  </a:cubicBezTo>
                  <a:cubicBezTo>
                    <a:pt x="448628" y="452247"/>
                    <a:pt x="490538" y="492347"/>
                    <a:pt x="554450" y="554450"/>
                  </a:cubicBezTo>
                  <a:cubicBezTo>
                    <a:pt x="492347" y="490538"/>
                    <a:pt x="452247" y="448628"/>
                    <a:pt x="433864" y="413195"/>
                  </a:cubicBezTo>
                  <a:cubicBezTo>
                    <a:pt x="483584" y="375571"/>
                    <a:pt x="574358" y="373380"/>
                    <a:pt x="741807" y="370904"/>
                  </a:cubicBezTo>
                  <a:cubicBezTo>
                    <a:pt x="574358" y="368427"/>
                    <a:pt x="483680" y="366236"/>
                    <a:pt x="433864" y="328613"/>
                  </a:cubicBezTo>
                  <a:cubicBezTo>
                    <a:pt x="452247" y="293180"/>
                    <a:pt x="492347" y="251270"/>
                    <a:pt x="554450" y="187357"/>
                  </a:cubicBezTo>
                  <a:cubicBezTo>
                    <a:pt x="490538" y="249460"/>
                    <a:pt x="448628" y="289560"/>
                    <a:pt x="413195" y="307943"/>
                  </a:cubicBezTo>
                  <a:cubicBezTo>
                    <a:pt x="375571" y="258223"/>
                    <a:pt x="373380" y="167450"/>
                    <a:pt x="370904" y="0"/>
                  </a:cubicBezTo>
                  <a:cubicBezTo>
                    <a:pt x="368427" y="167450"/>
                    <a:pt x="366236" y="258128"/>
                    <a:pt x="328613" y="307943"/>
                  </a:cubicBezTo>
                  <a:cubicBezTo>
                    <a:pt x="293180" y="289560"/>
                    <a:pt x="251270" y="249460"/>
                    <a:pt x="187357" y="187357"/>
                  </a:cubicBezTo>
                  <a:cubicBezTo>
                    <a:pt x="249460" y="251270"/>
                    <a:pt x="289560" y="293180"/>
                    <a:pt x="307943" y="32861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sp>
        <p:nvSpPr>
          <p:cNvPr id="109" name="PlaceHolder 1"/>
          <p:cNvSpPr>
            <a:spLocks noGrp="1"/>
          </p:cNvSpPr>
          <p:nvPr>
            <p:ph type="sldNum" idx="13"/>
          </p:nvPr>
        </p:nvSpPr>
        <p:spPr>
          <a:xfrm>
            <a:off x="8598960" y="4839120"/>
            <a:ext cx="315720" cy="151560"/>
          </a:xfrm>
          <a:prstGeom prst="rect">
            <a:avLst/>
          </a:prstGeom>
          <a:noFill/>
          <a:ln w="0">
            <a:noFill/>
          </a:ln>
        </p:spPr>
        <p:txBody>
          <a:bodyPr lIns="91440" tIns="75600" rIns="91440" bIns="75600" anchor="ctr">
            <a:noAutofit/>
          </a:bodyPr>
          <a:lstStyle>
            <a:lvl1pPr indent="0" algn="ctr" defTabSz="914400">
              <a:lnSpc>
                <a:spcPct val="100000"/>
              </a:lnSpc>
              <a:buNone/>
              <a:tabLst>
                <a:tab pos="0" algn="l"/>
              </a:tabLst>
              <a:defRPr lang="en" sz="800" b="0" u="none" strike="noStrike">
                <a:solidFill>
                  <a:schemeClr val="dk1"/>
                </a:solidFill>
                <a:effectLst/>
                <a:uFillTx/>
                <a:latin typeface="Barlow"/>
                <a:ea typeface="Barlow"/>
              </a:defRPr>
            </a:lvl1pPr>
          </a:lstStyle>
          <a:p>
            <a:pPr indent="0" algn="ctr" defTabSz="914400">
              <a:lnSpc>
                <a:spcPct val="100000"/>
              </a:lnSpc>
              <a:buNone/>
              <a:tabLst>
                <a:tab pos="0" algn="l"/>
              </a:tabLst>
            </a:pPr>
            <a:fld id="{F2575DD2-7997-43CA-A088-540DFA9756AE}" type="slidenum">
              <a:rPr lang="en" sz="800" b="0" u="none" strike="noStrike">
                <a:solidFill>
                  <a:schemeClr val="dk1"/>
                </a:solidFill>
                <a:effectLst/>
                <a:uFillTx/>
                <a:latin typeface="Barlow"/>
                <a:ea typeface="Barlow"/>
              </a:rPr>
              <a:t>‹#›</a:t>
            </a:fld>
            <a:endParaRPr lang="en-US" sz="800" b="0" u="none" strike="noStrike">
              <a:solidFill>
                <a:srgbClr val="000000"/>
              </a:solidFill>
              <a:effectLst/>
              <a:uFillTx/>
              <a:latin typeface="OpenSymbo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sp>
        <p:nvSpPr>
          <p:cNvPr id="110" name="Google Shape;21;p4"/>
          <p:cNvSpPr/>
          <p:nvPr/>
        </p:nvSpPr>
        <p:spPr>
          <a:xfrm>
            <a:off x="8605080" y="4814280"/>
            <a:ext cx="312840" cy="201240"/>
          </a:xfrm>
          <a:prstGeom prst="ellipse">
            <a:avLst/>
          </a:prstGeom>
          <a:noFill/>
          <a:ln w="9525">
            <a:solidFill>
              <a:srgbClr val="532D22"/>
            </a:solidFill>
            <a:round/>
          </a:ln>
        </p:spPr>
        <p:style>
          <a:lnRef idx="0">
            <a:scrgbClr r="0" g="0" b="0"/>
          </a:lnRef>
          <a:fillRef idx="0">
            <a:scrgbClr r="0" g="0" b="0"/>
          </a:fillRef>
          <a:effectRef idx="0">
            <a:scrgbClr r="0" g="0" b="0"/>
          </a:effectRef>
          <a:fontRef idx="minor"/>
        </p:style>
        <p:txBody>
          <a:bodyPr tIns="70920" bIns="7092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cxnSp>
        <p:nvCxnSpPr>
          <p:cNvPr id="111" name="Google Shape;22;p4"/>
          <p:cNvCxnSpPr/>
          <p:nvPr/>
        </p:nvCxnSpPr>
        <p:spPr>
          <a:xfrm flipH="1">
            <a:off x="550800" y="228600"/>
            <a:ext cx="8367480" cy="360"/>
          </a:xfrm>
          <a:prstGeom prst="straightConnector1">
            <a:avLst/>
          </a:prstGeom>
          <a:ln w="9525">
            <a:solidFill>
              <a:srgbClr val="532D22"/>
            </a:solidFill>
            <a:round/>
          </a:ln>
        </p:spPr>
      </p:cxnSp>
      <p:cxnSp>
        <p:nvCxnSpPr>
          <p:cNvPr id="112" name="Google Shape;23;p4"/>
          <p:cNvCxnSpPr/>
          <p:nvPr/>
        </p:nvCxnSpPr>
        <p:spPr>
          <a:xfrm flipH="1">
            <a:off x="557280" y="4914720"/>
            <a:ext cx="7962480" cy="360"/>
          </a:xfrm>
          <a:prstGeom prst="straightConnector1">
            <a:avLst/>
          </a:prstGeom>
          <a:ln w="9525">
            <a:solidFill>
              <a:srgbClr val="532D22"/>
            </a:solidFill>
            <a:round/>
          </a:ln>
        </p:spPr>
      </p:cxnSp>
      <p:sp>
        <p:nvSpPr>
          <p:cNvPr id="113" name="Google Shape;24;p4"/>
          <p:cNvSpPr/>
          <p:nvPr/>
        </p:nvSpPr>
        <p:spPr>
          <a:xfrm>
            <a:off x="241560" y="4799520"/>
            <a:ext cx="236160" cy="230040"/>
          </a:xfrm>
          <a:custGeom>
            <a:avLst/>
            <a:gdLst>
              <a:gd name="textAreaLeft" fmla="*/ 0 w 236160"/>
              <a:gd name="textAreaRight" fmla="*/ 236520 w 236160"/>
              <a:gd name="textAreaTop" fmla="*/ 0 h 230040"/>
              <a:gd name="textAreaBottom" fmla="*/ 230400 h 230040"/>
            </a:gdLst>
            <a:ahLst/>
            <a:cxnLst/>
            <a:rect l="textAreaLeft" t="textAreaTop" r="textAreaRight" b="textAreaBottom"/>
            <a:pathLst>
              <a:path w="700373" h="683133">
                <a:moveTo>
                  <a:pt x="631031" y="547783"/>
                </a:moveTo>
                <a:cubicBezTo>
                  <a:pt x="532829" y="475679"/>
                  <a:pt x="481203" y="422910"/>
                  <a:pt x="478155" y="379762"/>
                </a:cubicBezTo>
                <a:cubicBezTo>
                  <a:pt x="506921" y="380619"/>
                  <a:pt x="545687" y="388525"/>
                  <a:pt x="595313" y="402336"/>
                </a:cubicBezTo>
                <a:cubicBezTo>
                  <a:pt x="544354" y="388144"/>
                  <a:pt x="506254" y="374523"/>
                  <a:pt x="480441" y="360045"/>
                </a:cubicBezTo>
                <a:cubicBezTo>
                  <a:pt x="493967" y="315754"/>
                  <a:pt x="566166" y="281273"/>
                  <a:pt x="700374" y="243840"/>
                </a:cubicBezTo>
                <a:cubicBezTo>
                  <a:pt x="575691" y="278606"/>
                  <a:pt x="499110" y="286988"/>
                  <a:pt x="463772" y="261080"/>
                </a:cubicBezTo>
                <a:cubicBezTo>
                  <a:pt x="481679" y="240506"/>
                  <a:pt x="509302" y="217075"/>
                  <a:pt x="546830" y="189547"/>
                </a:cubicBezTo>
                <a:cubicBezTo>
                  <a:pt x="508635" y="217646"/>
                  <a:pt x="477298" y="237458"/>
                  <a:pt x="451771" y="248698"/>
                </a:cubicBezTo>
                <a:cubicBezTo>
                  <a:pt x="425482" y="210598"/>
                  <a:pt x="446151" y="131254"/>
                  <a:pt x="506063" y="0"/>
                </a:cubicBezTo>
                <a:cubicBezTo>
                  <a:pt x="448151" y="126873"/>
                  <a:pt x="402908" y="193834"/>
                  <a:pt x="358331" y="201073"/>
                </a:cubicBezTo>
                <a:cubicBezTo>
                  <a:pt x="352616" y="174879"/>
                  <a:pt x="350234" y="139637"/>
                  <a:pt x="350234" y="94869"/>
                </a:cubicBezTo>
                <a:cubicBezTo>
                  <a:pt x="350234" y="139732"/>
                  <a:pt x="347853" y="174879"/>
                  <a:pt x="342138" y="201073"/>
                </a:cubicBezTo>
                <a:cubicBezTo>
                  <a:pt x="297561" y="193834"/>
                  <a:pt x="252222" y="126873"/>
                  <a:pt x="194405" y="0"/>
                </a:cubicBezTo>
                <a:cubicBezTo>
                  <a:pt x="254318" y="131159"/>
                  <a:pt x="274987" y="210598"/>
                  <a:pt x="248698" y="248698"/>
                </a:cubicBezTo>
                <a:cubicBezTo>
                  <a:pt x="223171" y="237458"/>
                  <a:pt x="191929" y="217551"/>
                  <a:pt x="153638" y="189547"/>
                </a:cubicBezTo>
                <a:cubicBezTo>
                  <a:pt x="191072" y="217075"/>
                  <a:pt x="218789" y="240506"/>
                  <a:pt x="236601" y="261080"/>
                </a:cubicBezTo>
                <a:cubicBezTo>
                  <a:pt x="201263" y="286988"/>
                  <a:pt x="124587" y="278606"/>
                  <a:pt x="0" y="243840"/>
                </a:cubicBezTo>
                <a:cubicBezTo>
                  <a:pt x="134208" y="281273"/>
                  <a:pt x="206502" y="315849"/>
                  <a:pt x="219933" y="360045"/>
                </a:cubicBezTo>
                <a:cubicBezTo>
                  <a:pt x="194120" y="374428"/>
                  <a:pt x="156020" y="388049"/>
                  <a:pt x="105061" y="402336"/>
                </a:cubicBezTo>
                <a:cubicBezTo>
                  <a:pt x="154686" y="388525"/>
                  <a:pt x="193453" y="380619"/>
                  <a:pt x="222218" y="379762"/>
                </a:cubicBezTo>
                <a:cubicBezTo>
                  <a:pt x="219170" y="422910"/>
                  <a:pt x="167545" y="475679"/>
                  <a:pt x="69342" y="547783"/>
                </a:cubicBezTo>
                <a:cubicBezTo>
                  <a:pt x="173450" y="471297"/>
                  <a:pt x="241745" y="437293"/>
                  <a:pt x="284893" y="450628"/>
                </a:cubicBezTo>
                <a:cubicBezTo>
                  <a:pt x="279654" y="480727"/>
                  <a:pt x="264795" y="521017"/>
                  <a:pt x="241078" y="573024"/>
                </a:cubicBezTo>
                <a:cubicBezTo>
                  <a:pt x="264509" y="521684"/>
                  <a:pt x="284988" y="484537"/>
                  <a:pt x="304133" y="461200"/>
                </a:cubicBezTo>
                <a:cubicBezTo>
                  <a:pt x="337947" y="489109"/>
                  <a:pt x="350234" y="561404"/>
                  <a:pt x="350234" y="683133"/>
                </a:cubicBezTo>
                <a:cubicBezTo>
                  <a:pt x="350234" y="561499"/>
                  <a:pt x="362522" y="489109"/>
                  <a:pt x="396335" y="461200"/>
                </a:cubicBezTo>
                <a:cubicBezTo>
                  <a:pt x="415481" y="484537"/>
                  <a:pt x="435959" y="521780"/>
                  <a:pt x="459391" y="573024"/>
                </a:cubicBezTo>
                <a:cubicBezTo>
                  <a:pt x="435674" y="521017"/>
                  <a:pt x="420719" y="480727"/>
                  <a:pt x="415576" y="450628"/>
                </a:cubicBezTo>
                <a:cubicBezTo>
                  <a:pt x="458724" y="437293"/>
                  <a:pt x="527018" y="471392"/>
                  <a:pt x="631127" y="54778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14" name="Google Shape;25;p4"/>
          <p:cNvSpPr/>
          <p:nvPr/>
        </p:nvSpPr>
        <p:spPr>
          <a:xfrm>
            <a:off x="226080" y="109800"/>
            <a:ext cx="249120" cy="236880"/>
          </a:xfrm>
          <a:custGeom>
            <a:avLst/>
            <a:gdLst>
              <a:gd name="textAreaLeft" fmla="*/ 0 w 249120"/>
              <a:gd name="textAreaRight" fmla="*/ 249480 w 249120"/>
              <a:gd name="textAreaTop" fmla="*/ 0 h 236880"/>
              <a:gd name="textAreaBottom" fmla="*/ 237240 h 236880"/>
            </a:gdLst>
            <a:ahLst/>
            <a:cxnLst/>
            <a:rect l="textAreaLeft" t="textAreaTop" r="textAreaRight" b="textAreaBottom"/>
            <a:pathLst>
              <a:path w="627792" h="597026">
                <a:moveTo>
                  <a:pt x="313849" y="0"/>
                </a:moveTo>
                <a:cubicBezTo>
                  <a:pt x="313849" y="235172"/>
                  <a:pt x="247269" y="283559"/>
                  <a:pt x="0" y="228029"/>
                </a:cubicBezTo>
                <a:cubicBezTo>
                  <a:pt x="247269" y="283559"/>
                  <a:pt x="272701" y="361855"/>
                  <a:pt x="119920" y="597027"/>
                </a:cubicBezTo>
                <a:cubicBezTo>
                  <a:pt x="272701" y="361855"/>
                  <a:pt x="354997" y="361855"/>
                  <a:pt x="507873" y="597027"/>
                </a:cubicBezTo>
                <a:cubicBezTo>
                  <a:pt x="355092" y="361855"/>
                  <a:pt x="380428" y="283559"/>
                  <a:pt x="627793" y="228029"/>
                </a:cubicBezTo>
                <a:cubicBezTo>
                  <a:pt x="380524" y="283559"/>
                  <a:pt x="313944" y="235172"/>
                  <a:pt x="31394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15" name="PlaceHolder 1"/>
          <p:cNvSpPr>
            <a:spLocks noGrp="1"/>
          </p:cNvSpPr>
          <p:nvPr>
            <p:ph type="title"/>
          </p:nvPr>
        </p:nvSpPr>
        <p:spPr>
          <a:xfrm>
            <a:off x="228600" y="152280"/>
            <a:ext cx="7884360" cy="53604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16" name="PlaceHolder 2"/>
          <p:cNvSpPr>
            <a:spLocks noGrp="1"/>
          </p:cNvSpPr>
          <p:nvPr>
            <p:ph type="body"/>
          </p:nvPr>
        </p:nvSpPr>
        <p:spPr>
          <a:xfrm>
            <a:off x="720000" y="1152360"/>
            <a:ext cx="770364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Seventh Outline Level</a:t>
            </a:r>
          </a:p>
        </p:txBody>
      </p:sp>
      <p:sp>
        <p:nvSpPr>
          <p:cNvPr id="117" name="PlaceHolder 3"/>
          <p:cNvSpPr>
            <a:spLocks noGrp="1"/>
          </p:cNvSpPr>
          <p:nvPr>
            <p:ph type="sldNum" idx="14"/>
          </p:nvPr>
        </p:nvSpPr>
        <p:spPr>
          <a:xfrm>
            <a:off x="8598960" y="4839120"/>
            <a:ext cx="315720" cy="151560"/>
          </a:xfrm>
          <a:prstGeom prst="rect">
            <a:avLst/>
          </a:prstGeom>
          <a:noFill/>
          <a:ln w="0">
            <a:noFill/>
          </a:ln>
        </p:spPr>
        <p:txBody>
          <a:bodyPr lIns="91440" tIns="75600" rIns="91440" bIns="75600" anchor="ctr">
            <a:noAutofit/>
          </a:bodyPr>
          <a:lstStyle>
            <a:lvl1pPr indent="0" algn="ctr" defTabSz="914400">
              <a:lnSpc>
                <a:spcPct val="100000"/>
              </a:lnSpc>
              <a:buNone/>
              <a:tabLst>
                <a:tab pos="0" algn="l"/>
              </a:tabLst>
              <a:defRPr lang="en" sz="800" b="0" u="none" strike="noStrike">
                <a:solidFill>
                  <a:schemeClr val="dk1"/>
                </a:solidFill>
                <a:effectLst/>
                <a:uFillTx/>
                <a:latin typeface="Barlow"/>
                <a:ea typeface="Barlow"/>
              </a:defRPr>
            </a:lvl1pPr>
          </a:lstStyle>
          <a:p>
            <a:pPr indent="0" algn="ctr" defTabSz="914400">
              <a:lnSpc>
                <a:spcPct val="100000"/>
              </a:lnSpc>
              <a:buNone/>
              <a:tabLst>
                <a:tab pos="0" algn="l"/>
              </a:tabLst>
            </a:pPr>
            <a:fld id="{AD408B9D-434E-4617-9FC3-E47C96223149}" type="slidenum">
              <a:rPr lang="en" sz="800" b="0" u="none" strike="noStrike">
                <a:solidFill>
                  <a:schemeClr val="dk1"/>
                </a:solidFill>
                <a:effectLst/>
                <a:uFillTx/>
                <a:latin typeface="Barlow"/>
                <a:ea typeface="Barlow"/>
              </a:rPr>
              <a:t>‹#›</a:t>
            </a:fld>
            <a:endParaRPr lang="en-US" sz="800" b="0" u="none" strike="noStrike">
              <a:solidFill>
                <a:srgbClr val="000000"/>
              </a:solidFill>
              <a:effectLst/>
              <a:uFillTx/>
              <a:latin typeface="OpenSymbo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grpSp>
        <p:nvGrpSpPr>
          <p:cNvPr id="118" name="Google Shape;30;p5"/>
          <p:cNvGrpSpPr/>
          <p:nvPr/>
        </p:nvGrpSpPr>
        <p:grpSpPr>
          <a:xfrm>
            <a:off x="226080" y="109800"/>
            <a:ext cx="8691840" cy="4919760"/>
            <a:chOff x="226080" y="109800"/>
            <a:chExt cx="8691840" cy="4919760"/>
          </a:xfrm>
        </p:grpSpPr>
        <p:sp>
          <p:nvSpPr>
            <p:cNvPr id="119" name="Google Shape;31;p5"/>
            <p:cNvSpPr/>
            <p:nvPr/>
          </p:nvSpPr>
          <p:spPr>
            <a:xfrm>
              <a:off x="8605080" y="4814280"/>
              <a:ext cx="312840" cy="201240"/>
            </a:xfrm>
            <a:prstGeom prst="ellipse">
              <a:avLst/>
            </a:prstGeom>
            <a:noFill/>
            <a:ln w="9525">
              <a:solidFill>
                <a:srgbClr val="532D22"/>
              </a:solidFill>
              <a:round/>
            </a:ln>
          </p:spPr>
          <p:style>
            <a:lnRef idx="0">
              <a:scrgbClr r="0" g="0" b="0"/>
            </a:lnRef>
            <a:fillRef idx="0">
              <a:scrgbClr r="0" g="0" b="0"/>
            </a:fillRef>
            <a:effectRef idx="0">
              <a:scrgbClr r="0" g="0" b="0"/>
            </a:effectRef>
            <a:fontRef idx="minor"/>
          </p:style>
          <p:txBody>
            <a:bodyPr tIns="70920" bIns="7092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cxnSp>
          <p:nvCxnSpPr>
            <p:cNvPr id="120" name="Google Shape;32;p5"/>
            <p:cNvCxnSpPr/>
            <p:nvPr/>
          </p:nvCxnSpPr>
          <p:spPr>
            <a:xfrm flipH="1">
              <a:off x="550800" y="228600"/>
              <a:ext cx="8367480" cy="360"/>
            </a:xfrm>
            <a:prstGeom prst="straightConnector1">
              <a:avLst/>
            </a:prstGeom>
            <a:ln w="9525">
              <a:solidFill>
                <a:srgbClr val="532D22"/>
              </a:solidFill>
              <a:round/>
            </a:ln>
          </p:spPr>
        </p:cxnSp>
        <p:cxnSp>
          <p:nvCxnSpPr>
            <p:cNvPr id="121" name="Google Shape;33;p5"/>
            <p:cNvCxnSpPr/>
            <p:nvPr/>
          </p:nvCxnSpPr>
          <p:spPr>
            <a:xfrm flipH="1">
              <a:off x="557280" y="4914720"/>
              <a:ext cx="7962480" cy="360"/>
            </a:xfrm>
            <a:prstGeom prst="straightConnector1">
              <a:avLst/>
            </a:prstGeom>
            <a:ln w="9525">
              <a:solidFill>
                <a:srgbClr val="532D22"/>
              </a:solidFill>
              <a:round/>
            </a:ln>
          </p:spPr>
        </p:cxnSp>
        <p:sp>
          <p:nvSpPr>
            <p:cNvPr id="122" name="Google Shape;34;p5"/>
            <p:cNvSpPr/>
            <p:nvPr/>
          </p:nvSpPr>
          <p:spPr>
            <a:xfrm>
              <a:off x="241560" y="4799520"/>
              <a:ext cx="236160" cy="230040"/>
            </a:xfrm>
            <a:custGeom>
              <a:avLst/>
              <a:gdLst>
                <a:gd name="textAreaLeft" fmla="*/ 0 w 236160"/>
                <a:gd name="textAreaRight" fmla="*/ 236520 w 236160"/>
                <a:gd name="textAreaTop" fmla="*/ 0 h 230040"/>
                <a:gd name="textAreaBottom" fmla="*/ 230400 h 230040"/>
              </a:gdLst>
              <a:ahLst/>
              <a:cxnLst/>
              <a:rect l="textAreaLeft" t="textAreaTop" r="textAreaRight" b="textAreaBottom"/>
              <a:pathLst>
                <a:path w="700373" h="683133">
                  <a:moveTo>
                    <a:pt x="631031" y="547783"/>
                  </a:moveTo>
                  <a:cubicBezTo>
                    <a:pt x="532829" y="475679"/>
                    <a:pt x="481203" y="422910"/>
                    <a:pt x="478155" y="379762"/>
                  </a:cubicBezTo>
                  <a:cubicBezTo>
                    <a:pt x="506921" y="380619"/>
                    <a:pt x="545687" y="388525"/>
                    <a:pt x="595313" y="402336"/>
                  </a:cubicBezTo>
                  <a:cubicBezTo>
                    <a:pt x="544354" y="388144"/>
                    <a:pt x="506254" y="374523"/>
                    <a:pt x="480441" y="360045"/>
                  </a:cubicBezTo>
                  <a:cubicBezTo>
                    <a:pt x="493967" y="315754"/>
                    <a:pt x="566166" y="281273"/>
                    <a:pt x="700374" y="243840"/>
                  </a:cubicBezTo>
                  <a:cubicBezTo>
                    <a:pt x="575691" y="278606"/>
                    <a:pt x="499110" y="286988"/>
                    <a:pt x="463772" y="261080"/>
                  </a:cubicBezTo>
                  <a:cubicBezTo>
                    <a:pt x="481679" y="240506"/>
                    <a:pt x="509302" y="217075"/>
                    <a:pt x="546830" y="189547"/>
                  </a:cubicBezTo>
                  <a:cubicBezTo>
                    <a:pt x="508635" y="217646"/>
                    <a:pt x="477298" y="237458"/>
                    <a:pt x="451771" y="248698"/>
                  </a:cubicBezTo>
                  <a:cubicBezTo>
                    <a:pt x="425482" y="210598"/>
                    <a:pt x="446151" y="131254"/>
                    <a:pt x="506063" y="0"/>
                  </a:cubicBezTo>
                  <a:cubicBezTo>
                    <a:pt x="448151" y="126873"/>
                    <a:pt x="402908" y="193834"/>
                    <a:pt x="358331" y="201073"/>
                  </a:cubicBezTo>
                  <a:cubicBezTo>
                    <a:pt x="352616" y="174879"/>
                    <a:pt x="350234" y="139637"/>
                    <a:pt x="350234" y="94869"/>
                  </a:cubicBezTo>
                  <a:cubicBezTo>
                    <a:pt x="350234" y="139732"/>
                    <a:pt x="347853" y="174879"/>
                    <a:pt x="342138" y="201073"/>
                  </a:cubicBezTo>
                  <a:cubicBezTo>
                    <a:pt x="297561" y="193834"/>
                    <a:pt x="252222" y="126873"/>
                    <a:pt x="194405" y="0"/>
                  </a:cubicBezTo>
                  <a:cubicBezTo>
                    <a:pt x="254318" y="131159"/>
                    <a:pt x="274987" y="210598"/>
                    <a:pt x="248698" y="248698"/>
                  </a:cubicBezTo>
                  <a:cubicBezTo>
                    <a:pt x="223171" y="237458"/>
                    <a:pt x="191929" y="217551"/>
                    <a:pt x="153638" y="189547"/>
                  </a:cubicBezTo>
                  <a:cubicBezTo>
                    <a:pt x="191072" y="217075"/>
                    <a:pt x="218789" y="240506"/>
                    <a:pt x="236601" y="261080"/>
                  </a:cubicBezTo>
                  <a:cubicBezTo>
                    <a:pt x="201263" y="286988"/>
                    <a:pt x="124587" y="278606"/>
                    <a:pt x="0" y="243840"/>
                  </a:cubicBezTo>
                  <a:cubicBezTo>
                    <a:pt x="134208" y="281273"/>
                    <a:pt x="206502" y="315849"/>
                    <a:pt x="219933" y="360045"/>
                  </a:cubicBezTo>
                  <a:cubicBezTo>
                    <a:pt x="194120" y="374428"/>
                    <a:pt x="156020" y="388049"/>
                    <a:pt x="105061" y="402336"/>
                  </a:cubicBezTo>
                  <a:cubicBezTo>
                    <a:pt x="154686" y="388525"/>
                    <a:pt x="193453" y="380619"/>
                    <a:pt x="222218" y="379762"/>
                  </a:cubicBezTo>
                  <a:cubicBezTo>
                    <a:pt x="219170" y="422910"/>
                    <a:pt x="167545" y="475679"/>
                    <a:pt x="69342" y="547783"/>
                  </a:cubicBezTo>
                  <a:cubicBezTo>
                    <a:pt x="173450" y="471297"/>
                    <a:pt x="241745" y="437293"/>
                    <a:pt x="284893" y="450628"/>
                  </a:cubicBezTo>
                  <a:cubicBezTo>
                    <a:pt x="279654" y="480727"/>
                    <a:pt x="264795" y="521017"/>
                    <a:pt x="241078" y="573024"/>
                  </a:cubicBezTo>
                  <a:cubicBezTo>
                    <a:pt x="264509" y="521684"/>
                    <a:pt x="284988" y="484537"/>
                    <a:pt x="304133" y="461200"/>
                  </a:cubicBezTo>
                  <a:cubicBezTo>
                    <a:pt x="337947" y="489109"/>
                    <a:pt x="350234" y="561404"/>
                    <a:pt x="350234" y="683133"/>
                  </a:cubicBezTo>
                  <a:cubicBezTo>
                    <a:pt x="350234" y="561499"/>
                    <a:pt x="362522" y="489109"/>
                    <a:pt x="396335" y="461200"/>
                  </a:cubicBezTo>
                  <a:cubicBezTo>
                    <a:pt x="415481" y="484537"/>
                    <a:pt x="435959" y="521780"/>
                    <a:pt x="459391" y="573024"/>
                  </a:cubicBezTo>
                  <a:cubicBezTo>
                    <a:pt x="435674" y="521017"/>
                    <a:pt x="420719" y="480727"/>
                    <a:pt x="415576" y="450628"/>
                  </a:cubicBezTo>
                  <a:cubicBezTo>
                    <a:pt x="458724" y="437293"/>
                    <a:pt x="527018" y="471392"/>
                    <a:pt x="631127" y="54778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23" name="Google Shape;35;p5"/>
            <p:cNvSpPr/>
            <p:nvPr/>
          </p:nvSpPr>
          <p:spPr>
            <a:xfrm>
              <a:off x="226080" y="109800"/>
              <a:ext cx="249120" cy="236880"/>
            </a:xfrm>
            <a:custGeom>
              <a:avLst/>
              <a:gdLst>
                <a:gd name="textAreaLeft" fmla="*/ 0 w 249120"/>
                <a:gd name="textAreaRight" fmla="*/ 249480 w 249120"/>
                <a:gd name="textAreaTop" fmla="*/ 0 h 236880"/>
                <a:gd name="textAreaBottom" fmla="*/ 237240 h 236880"/>
              </a:gdLst>
              <a:ahLst/>
              <a:cxnLst/>
              <a:rect l="textAreaLeft" t="textAreaTop" r="textAreaRight" b="textAreaBottom"/>
              <a:pathLst>
                <a:path w="627792" h="597026">
                  <a:moveTo>
                    <a:pt x="313849" y="0"/>
                  </a:moveTo>
                  <a:cubicBezTo>
                    <a:pt x="313849" y="235172"/>
                    <a:pt x="247269" y="283559"/>
                    <a:pt x="0" y="228029"/>
                  </a:cubicBezTo>
                  <a:cubicBezTo>
                    <a:pt x="247269" y="283559"/>
                    <a:pt x="272701" y="361855"/>
                    <a:pt x="119920" y="597027"/>
                  </a:cubicBezTo>
                  <a:cubicBezTo>
                    <a:pt x="272701" y="361855"/>
                    <a:pt x="354997" y="361855"/>
                    <a:pt x="507873" y="597027"/>
                  </a:cubicBezTo>
                  <a:cubicBezTo>
                    <a:pt x="355092" y="361855"/>
                    <a:pt x="380428" y="283559"/>
                    <a:pt x="627793" y="228029"/>
                  </a:cubicBezTo>
                  <a:cubicBezTo>
                    <a:pt x="380524" y="283559"/>
                    <a:pt x="313944" y="235172"/>
                    <a:pt x="31394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sp>
        <p:nvSpPr>
          <p:cNvPr id="124" name="PlaceHolder 1"/>
          <p:cNvSpPr>
            <a:spLocks noGrp="1"/>
          </p:cNvSpPr>
          <p:nvPr>
            <p:ph type="title"/>
          </p:nvPr>
        </p:nvSpPr>
        <p:spPr>
          <a:xfrm>
            <a:off x="228600" y="15228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25" name="PlaceHolder 2"/>
          <p:cNvSpPr>
            <a:spLocks noGrp="1"/>
          </p:cNvSpPr>
          <p:nvPr>
            <p:ph type="sldNum" idx="15"/>
          </p:nvPr>
        </p:nvSpPr>
        <p:spPr>
          <a:xfrm>
            <a:off x="8598960" y="4839120"/>
            <a:ext cx="315720" cy="151560"/>
          </a:xfrm>
          <a:prstGeom prst="rect">
            <a:avLst/>
          </a:prstGeom>
          <a:noFill/>
          <a:ln w="0">
            <a:noFill/>
          </a:ln>
        </p:spPr>
        <p:txBody>
          <a:bodyPr lIns="91440" tIns="75600" rIns="91440" bIns="75600" anchor="ctr">
            <a:noAutofit/>
          </a:bodyPr>
          <a:lstStyle>
            <a:lvl1pPr indent="0" algn="ctr" defTabSz="914400">
              <a:lnSpc>
                <a:spcPct val="100000"/>
              </a:lnSpc>
              <a:buNone/>
              <a:tabLst>
                <a:tab pos="0" algn="l"/>
              </a:tabLst>
              <a:defRPr lang="en" sz="800" b="0" u="none" strike="noStrike">
                <a:solidFill>
                  <a:schemeClr val="dk1"/>
                </a:solidFill>
                <a:effectLst/>
                <a:uFillTx/>
                <a:latin typeface="Barlow"/>
                <a:ea typeface="Barlow"/>
              </a:defRPr>
            </a:lvl1pPr>
          </a:lstStyle>
          <a:p>
            <a:pPr indent="0" algn="ctr" defTabSz="914400">
              <a:lnSpc>
                <a:spcPct val="100000"/>
              </a:lnSpc>
              <a:buNone/>
              <a:tabLst>
                <a:tab pos="0" algn="l"/>
              </a:tabLst>
            </a:pPr>
            <a:fld id="{80D86927-86F4-4E4E-802B-D00213BBC0F1}" type="slidenum">
              <a:rPr lang="en" sz="800" b="0" u="none" strike="noStrike">
                <a:solidFill>
                  <a:schemeClr val="dk1"/>
                </a:solidFill>
                <a:effectLst/>
                <a:uFillTx/>
                <a:latin typeface="Barlow"/>
                <a:ea typeface="Barlow"/>
              </a:rPr>
              <a:t>‹#›</a:t>
            </a:fld>
            <a:endParaRPr lang="en-US" sz="800" b="0" u="none" strike="noStrike">
              <a:solidFill>
                <a:srgbClr val="000000"/>
              </a:solidFill>
              <a:effectLst/>
              <a:uFillTx/>
              <a:latin typeface="OpenSymbol"/>
            </a:endParaRPr>
          </a:p>
        </p:txBody>
      </p:sp>
      <p:sp>
        <p:nvSpPr>
          <p:cNvPr id="126" name="PlaceHolder 3"/>
          <p:cNvSpPr>
            <a:spLocks noGrp="1"/>
          </p:cNvSpPr>
          <p:nvPr>
            <p:ph type="body"/>
          </p:nvPr>
        </p:nvSpPr>
        <p:spPr>
          <a:xfrm>
            <a:off x="228600" y="1062360"/>
            <a:ext cx="4162320" cy="2011320"/>
          </a:xfrm>
          <a:prstGeom prst="rect">
            <a:avLst/>
          </a:prstGeom>
          <a:noFill/>
          <a:ln w="0">
            <a:noFill/>
          </a:ln>
        </p:spPr>
        <p:txBody>
          <a:bodyPr lIns="90000" tIns="45000" rIns="90000" bIns="45000" anchor="t">
            <a:normAutofit fontScale="92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sp>
        <p:nvSpPr>
          <p:cNvPr id="127" name="Google Shape;44;p6"/>
          <p:cNvSpPr/>
          <p:nvPr/>
        </p:nvSpPr>
        <p:spPr>
          <a:xfrm>
            <a:off x="8605080" y="4814280"/>
            <a:ext cx="312840" cy="201240"/>
          </a:xfrm>
          <a:prstGeom prst="ellipse">
            <a:avLst/>
          </a:prstGeom>
          <a:noFill/>
          <a:ln w="9525">
            <a:solidFill>
              <a:srgbClr val="532D22"/>
            </a:solidFill>
            <a:round/>
          </a:ln>
        </p:spPr>
        <p:style>
          <a:lnRef idx="0">
            <a:scrgbClr r="0" g="0" b="0"/>
          </a:lnRef>
          <a:fillRef idx="0">
            <a:scrgbClr r="0" g="0" b="0"/>
          </a:fillRef>
          <a:effectRef idx="0">
            <a:scrgbClr r="0" g="0" b="0"/>
          </a:effectRef>
          <a:fontRef idx="minor"/>
        </p:style>
        <p:txBody>
          <a:bodyPr tIns="70920" bIns="7092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grpSp>
        <p:nvGrpSpPr>
          <p:cNvPr id="128" name="Google Shape;45;p6"/>
          <p:cNvGrpSpPr/>
          <p:nvPr/>
        </p:nvGrpSpPr>
        <p:grpSpPr>
          <a:xfrm>
            <a:off x="228600" y="4813920"/>
            <a:ext cx="201240" cy="201240"/>
            <a:chOff x="228600" y="4813920"/>
            <a:chExt cx="201240" cy="201240"/>
          </a:xfrm>
        </p:grpSpPr>
        <p:sp>
          <p:nvSpPr>
            <p:cNvPr id="129" name="Google Shape;46;p6"/>
            <p:cNvSpPr/>
            <p:nvPr/>
          </p:nvSpPr>
          <p:spPr>
            <a:xfrm>
              <a:off x="228600" y="4813920"/>
              <a:ext cx="201240" cy="201240"/>
            </a:xfrm>
            <a:custGeom>
              <a:avLst/>
              <a:gdLst>
                <a:gd name="textAreaLeft" fmla="*/ 0 w 201240"/>
                <a:gd name="textAreaRight" fmla="*/ 201600 w 201240"/>
                <a:gd name="textAreaTop" fmla="*/ 0 h 201240"/>
                <a:gd name="textAreaBottom" fmla="*/ 201600 h 201240"/>
              </a:gdLst>
              <a:ahLst/>
              <a:cxnLst/>
              <a:rect l="textAreaLeft" t="textAreaTop" r="textAreaRight" b="textAreaBottom"/>
              <a:pathLst>
                <a:path w="741806" h="741806">
                  <a:moveTo>
                    <a:pt x="741807" y="370904"/>
                  </a:moveTo>
                  <a:cubicBezTo>
                    <a:pt x="380429" y="376142"/>
                    <a:pt x="376142" y="380429"/>
                    <a:pt x="370904" y="741807"/>
                  </a:cubicBezTo>
                  <a:cubicBezTo>
                    <a:pt x="365665" y="380429"/>
                    <a:pt x="361379" y="376142"/>
                    <a:pt x="0" y="370904"/>
                  </a:cubicBezTo>
                  <a:cubicBezTo>
                    <a:pt x="361379" y="365665"/>
                    <a:pt x="365665" y="361379"/>
                    <a:pt x="370904" y="0"/>
                  </a:cubicBezTo>
                  <a:cubicBezTo>
                    <a:pt x="376142" y="361379"/>
                    <a:pt x="380429" y="365665"/>
                    <a:pt x="741807" y="37090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30" name="Google Shape;47;p6"/>
            <p:cNvSpPr/>
            <p:nvPr/>
          </p:nvSpPr>
          <p:spPr>
            <a:xfrm>
              <a:off x="228600" y="4813920"/>
              <a:ext cx="201240" cy="201240"/>
            </a:xfrm>
            <a:custGeom>
              <a:avLst/>
              <a:gdLst>
                <a:gd name="textAreaLeft" fmla="*/ 0 w 201240"/>
                <a:gd name="textAreaRight" fmla="*/ 201600 w 201240"/>
                <a:gd name="textAreaTop" fmla="*/ 0 h 201240"/>
                <a:gd name="textAreaBottom" fmla="*/ 201600 h 201240"/>
              </a:gdLst>
              <a:ahLst/>
              <a:cxnLst/>
              <a:rect l="textAreaLeft" t="textAreaTop" r="textAreaRight" b="textAreaBottom"/>
              <a:pathLst>
                <a:path w="741806" h="741806">
                  <a:moveTo>
                    <a:pt x="741807" y="370904"/>
                  </a:moveTo>
                  <a:cubicBezTo>
                    <a:pt x="380429" y="376142"/>
                    <a:pt x="376142" y="380429"/>
                    <a:pt x="370904" y="741807"/>
                  </a:cubicBezTo>
                  <a:cubicBezTo>
                    <a:pt x="365665" y="380429"/>
                    <a:pt x="361379" y="376142"/>
                    <a:pt x="0" y="370904"/>
                  </a:cubicBezTo>
                  <a:cubicBezTo>
                    <a:pt x="361379" y="365665"/>
                    <a:pt x="365665" y="361379"/>
                    <a:pt x="370904" y="0"/>
                  </a:cubicBezTo>
                  <a:cubicBezTo>
                    <a:pt x="376142" y="361379"/>
                    <a:pt x="380429" y="365665"/>
                    <a:pt x="741807" y="37090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cxnSp>
        <p:nvCxnSpPr>
          <p:cNvPr id="131" name="Google Shape;48;p6"/>
          <p:cNvCxnSpPr/>
          <p:nvPr/>
        </p:nvCxnSpPr>
        <p:spPr>
          <a:xfrm flipH="1">
            <a:off x="557280" y="4914720"/>
            <a:ext cx="7962480" cy="360"/>
          </a:xfrm>
          <a:prstGeom prst="straightConnector1">
            <a:avLst/>
          </a:prstGeom>
          <a:ln w="9525">
            <a:solidFill>
              <a:srgbClr val="532D22"/>
            </a:solidFill>
            <a:round/>
          </a:ln>
        </p:spPr>
      </p:cxnSp>
      <p:sp>
        <p:nvSpPr>
          <p:cNvPr id="132" name="PlaceHolder 1"/>
          <p:cNvSpPr>
            <a:spLocks noGrp="1"/>
          </p:cNvSpPr>
          <p:nvPr>
            <p:ph type="title"/>
          </p:nvPr>
        </p:nvSpPr>
        <p:spPr>
          <a:xfrm>
            <a:off x="234720" y="152280"/>
            <a:ext cx="836712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33" name="PlaceHolder 2"/>
          <p:cNvSpPr>
            <a:spLocks noGrp="1"/>
          </p:cNvSpPr>
          <p:nvPr>
            <p:ph type="sldNum" idx="16"/>
          </p:nvPr>
        </p:nvSpPr>
        <p:spPr>
          <a:xfrm>
            <a:off x="8622000" y="4839120"/>
            <a:ext cx="278640" cy="151560"/>
          </a:xfrm>
          <a:prstGeom prst="rect">
            <a:avLst/>
          </a:prstGeom>
          <a:noFill/>
          <a:ln w="0">
            <a:noFill/>
          </a:ln>
        </p:spPr>
        <p:txBody>
          <a:bodyPr lIns="91440" tIns="75600" rIns="91440" bIns="75600" anchor="ctr">
            <a:noAutofit/>
          </a:bodyPr>
          <a:lstStyle>
            <a:lvl1pPr indent="0" algn="ctr" defTabSz="914400">
              <a:lnSpc>
                <a:spcPct val="100000"/>
              </a:lnSpc>
              <a:buNone/>
              <a:tabLst>
                <a:tab pos="0" algn="l"/>
              </a:tabLst>
              <a:defRPr lang="en" sz="800" b="0" u="none" strike="noStrike">
                <a:solidFill>
                  <a:schemeClr val="dk1"/>
                </a:solidFill>
                <a:effectLst/>
                <a:uFillTx/>
                <a:latin typeface="Barlow"/>
                <a:ea typeface="Barlow"/>
              </a:defRPr>
            </a:lvl1pPr>
          </a:lstStyle>
          <a:p>
            <a:pPr indent="0" algn="ctr" defTabSz="914400">
              <a:lnSpc>
                <a:spcPct val="100000"/>
              </a:lnSpc>
              <a:buNone/>
              <a:tabLst>
                <a:tab pos="0" algn="l"/>
              </a:tabLst>
            </a:pPr>
            <a:fld id="{611817CD-F631-480C-AA87-E4FAE03F2B0D}" type="slidenum">
              <a:rPr lang="en" sz="800" b="0" u="none" strike="noStrike">
                <a:solidFill>
                  <a:schemeClr val="dk1"/>
                </a:solidFill>
                <a:effectLst/>
                <a:uFillTx/>
                <a:latin typeface="Barlow"/>
                <a:ea typeface="Barlow"/>
              </a:rPr>
              <a:t>‹#›</a:t>
            </a:fld>
            <a:endParaRPr lang="en-US" sz="800" b="0" u="none" strike="noStrike">
              <a:solidFill>
                <a:srgbClr val="000000"/>
              </a:solidFill>
              <a:effectLst/>
              <a:uFillTx/>
              <a:latin typeface="OpenSymbol"/>
            </a:endParaRPr>
          </a:p>
        </p:txBody>
      </p:sp>
      <p:cxnSp>
        <p:nvCxnSpPr>
          <p:cNvPr id="134" name="Google Shape;51;p6"/>
          <p:cNvCxnSpPr/>
          <p:nvPr/>
        </p:nvCxnSpPr>
        <p:spPr>
          <a:xfrm flipH="1">
            <a:off x="234720" y="228600"/>
            <a:ext cx="8367480" cy="360"/>
          </a:xfrm>
          <a:prstGeom prst="straightConnector1">
            <a:avLst/>
          </a:prstGeom>
          <a:ln w="9525">
            <a:solidFill>
              <a:srgbClr val="532D22"/>
            </a:solidFill>
            <a:round/>
          </a:ln>
        </p:spPr>
      </p:cxnSp>
      <p:sp>
        <p:nvSpPr>
          <p:cNvPr id="135" name="Google Shape;52;p6"/>
          <p:cNvSpPr/>
          <p:nvPr/>
        </p:nvSpPr>
        <p:spPr>
          <a:xfrm>
            <a:off x="8691840" y="115200"/>
            <a:ext cx="244440" cy="232560"/>
          </a:xfrm>
          <a:custGeom>
            <a:avLst/>
            <a:gdLst>
              <a:gd name="textAreaLeft" fmla="*/ 0 w 244440"/>
              <a:gd name="textAreaRight" fmla="*/ 244800 w 244440"/>
              <a:gd name="textAreaTop" fmla="*/ 0 h 232560"/>
              <a:gd name="textAreaBottom" fmla="*/ 232920 h 232560"/>
            </a:gdLst>
            <a:ahLst/>
            <a:cxnLst/>
            <a:rect l="textAreaLeft" t="textAreaTop" r="textAreaRight" b="textAreaBottom"/>
            <a:pathLst>
              <a:path w="627697" h="597026">
                <a:moveTo>
                  <a:pt x="627507" y="368999"/>
                </a:moveTo>
                <a:cubicBezTo>
                  <a:pt x="514064" y="343567"/>
                  <a:pt x="447389" y="313182"/>
                  <a:pt x="423196" y="265176"/>
                </a:cubicBezTo>
                <a:cubicBezTo>
                  <a:pt x="447961" y="249555"/>
                  <a:pt x="484442" y="237268"/>
                  <a:pt x="533400" y="226314"/>
                </a:cubicBezTo>
                <a:cubicBezTo>
                  <a:pt x="484251" y="237363"/>
                  <a:pt x="445294" y="242507"/>
                  <a:pt x="414623" y="240506"/>
                </a:cubicBezTo>
                <a:cubicBezTo>
                  <a:pt x="403765" y="185452"/>
                  <a:pt x="436245" y="109823"/>
                  <a:pt x="507683" y="0"/>
                </a:cubicBezTo>
                <a:cubicBezTo>
                  <a:pt x="436721" y="109157"/>
                  <a:pt x="381000" y="167545"/>
                  <a:pt x="326422" y="175355"/>
                </a:cubicBezTo>
                <a:cubicBezTo>
                  <a:pt x="317373" y="148495"/>
                  <a:pt x="313754" y="112681"/>
                  <a:pt x="313754" y="66675"/>
                </a:cubicBezTo>
                <a:cubicBezTo>
                  <a:pt x="313754" y="112681"/>
                  <a:pt x="310134" y="148495"/>
                  <a:pt x="301085" y="175355"/>
                </a:cubicBezTo>
                <a:cubicBezTo>
                  <a:pt x="246412" y="167545"/>
                  <a:pt x="190691" y="109061"/>
                  <a:pt x="119825" y="0"/>
                </a:cubicBezTo>
                <a:cubicBezTo>
                  <a:pt x="191167" y="109823"/>
                  <a:pt x="223647" y="185452"/>
                  <a:pt x="212884" y="240506"/>
                </a:cubicBezTo>
                <a:cubicBezTo>
                  <a:pt x="182309" y="242507"/>
                  <a:pt x="143351" y="237363"/>
                  <a:pt x="94107" y="226314"/>
                </a:cubicBezTo>
                <a:cubicBezTo>
                  <a:pt x="142970" y="237268"/>
                  <a:pt x="179451" y="249555"/>
                  <a:pt x="204311" y="265176"/>
                </a:cubicBezTo>
                <a:cubicBezTo>
                  <a:pt x="180023" y="313182"/>
                  <a:pt x="113443" y="343471"/>
                  <a:pt x="0" y="368999"/>
                </a:cubicBezTo>
                <a:cubicBezTo>
                  <a:pt x="114681" y="343281"/>
                  <a:pt x="190405" y="339947"/>
                  <a:pt x="238792" y="367093"/>
                </a:cubicBezTo>
                <a:cubicBezTo>
                  <a:pt x="229457" y="398621"/>
                  <a:pt x="209074" y="437007"/>
                  <a:pt x="178117" y="484632"/>
                </a:cubicBezTo>
                <a:cubicBezTo>
                  <a:pt x="208979" y="437197"/>
                  <a:pt x="235744" y="403479"/>
                  <a:pt x="260699" y="383381"/>
                </a:cubicBezTo>
                <a:cubicBezTo>
                  <a:pt x="299752" y="420624"/>
                  <a:pt x="313849" y="489109"/>
                  <a:pt x="313849" y="597027"/>
                </a:cubicBezTo>
                <a:cubicBezTo>
                  <a:pt x="313849" y="489109"/>
                  <a:pt x="327946" y="420624"/>
                  <a:pt x="366998" y="383381"/>
                </a:cubicBezTo>
                <a:cubicBezTo>
                  <a:pt x="392049" y="403479"/>
                  <a:pt x="418719" y="437197"/>
                  <a:pt x="449580" y="484632"/>
                </a:cubicBezTo>
                <a:cubicBezTo>
                  <a:pt x="418624" y="437007"/>
                  <a:pt x="398240" y="398621"/>
                  <a:pt x="388906" y="367093"/>
                </a:cubicBezTo>
                <a:cubicBezTo>
                  <a:pt x="437198" y="339852"/>
                  <a:pt x="513017" y="343186"/>
                  <a:pt x="627698" y="368999"/>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sp>
        <p:nvSpPr>
          <p:cNvPr id="136" name="Google Shape;54;p7"/>
          <p:cNvSpPr/>
          <p:nvPr/>
        </p:nvSpPr>
        <p:spPr>
          <a:xfrm>
            <a:off x="8605080" y="4814280"/>
            <a:ext cx="312840" cy="201240"/>
          </a:xfrm>
          <a:prstGeom prst="ellipse">
            <a:avLst/>
          </a:prstGeom>
          <a:noFill/>
          <a:ln w="9525">
            <a:solidFill>
              <a:srgbClr val="532D22"/>
            </a:solidFill>
            <a:round/>
          </a:ln>
        </p:spPr>
        <p:style>
          <a:lnRef idx="0">
            <a:scrgbClr r="0" g="0" b="0"/>
          </a:lnRef>
          <a:fillRef idx="0">
            <a:scrgbClr r="0" g="0" b="0"/>
          </a:fillRef>
          <a:effectRef idx="0">
            <a:scrgbClr r="0" g="0" b="0"/>
          </a:effectRef>
          <a:fontRef idx="minor"/>
        </p:style>
        <p:txBody>
          <a:bodyPr tIns="70920" bIns="7092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cxnSp>
        <p:nvCxnSpPr>
          <p:cNvPr id="137" name="Google Shape;55;p7"/>
          <p:cNvCxnSpPr/>
          <p:nvPr/>
        </p:nvCxnSpPr>
        <p:spPr>
          <a:xfrm flipH="1">
            <a:off x="550800" y="228600"/>
            <a:ext cx="8367480" cy="360"/>
          </a:xfrm>
          <a:prstGeom prst="straightConnector1">
            <a:avLst/>
          </a:prstGeom>
          <a:ln w="9525">
            <a:solidFill>
              <a:srgbClr val="532D22"/>
            </a:solidFill>
            <a:round/>
          </a:ln>
        </p:spPr>
      </p:cxnSp>
      <p:cxnSp>
        <p:nvCxnSpPr>
          <p:cNvPr id="138" name="Google Shape;56;p7"/>
          <p:cNvCxnSpPr/>
          <p:nvPr/>
        </p:nvCxnSpPr>
        <p:spPr>
          <a:xfrm flipH="1">
            <a:off x="557280" y="4914720"/>
            <a:ext cx="7962480" cy="360"/>
          </a:xfrm>
          <a:prstGeom prst="straightConnector1">
            <a:avLst/>
          </a:prstGeom>
          <a:ln w="9525">
            <a:solidFill>
              <a:srgbClr val="532D22"/>
            </a:solidFill>
            <a:round/>
          </a:ln>
        </p:spPr>
      </p:cxnSp>
      <p:sp>
        <p:nvSpPr>
          <p:cNvPr id="139" name="Google Shape;57;p7"/>
          <p:cNvSpPr/>
          <p:nvPr/>
        </p:nvSpPr>
        <p:spPr>
          <a:xfrm>
            <a:off x="241560" y="4799520"/>
            <a:ext cx="236160" cy="230040"/>
          </a:xfrm>
          <a:custGeom>
            <a:avLst/>
            <a:gdLst>
              <a:gd name="textAreaLeft" fmla="*/ 0 w 236160"/>
              <a:gd name="textAreaRight" fmla="*/ 236520 w 236160"/>
              <a:gd name="textAreaTop" fmla="*/ 0 h 230040"/>
              <a:gd name="textAreaBottom" fmla="*/ 230400 h 230040"/>
            </a:gdLst>
            <a:ahLst/>
            <a:cxnLst/>
            <a:rect l="textAreaLeft" t="textAreaTop" r="textAreaRight" b="textAreaBottom"/>
            <a:pathLst>
              <a:path w="700373" h="683133">
                <a:moveTo>
                  <a:pt x="631031" y="547783"/>
                </a:moveTo>
                <a:cubicBezTo>
                  <a:pt x="532829" y="475679"/>
                  <a:pt x="481203" y="422910"/>
                  <a:pt x="478155" y="379762"/>
                </a:cubicBezTo>
                <a:cubicBezTo>
                  <a:pt x="506921" y="380619"/>
                  <a:pt x="545687" y="388525"/>
                  <a:pt x="595313" y="402336"/>
                </a:cubicBezTo>
                <a:cubicBezTo>
                  <a:pt x="544354" y="388144"/>
                  <a:pt x="506254" y="374523"/>
                  <a:pt x="480441" y="360045"/>
                </a:cubicBezTo>
                <a:cubicBezTo>
                  <a:pt x="493967" y="315754"/>
                  <a:pt x="566166" y="281273"/>
                  <a:pt x="700374" y="243840"/>
                </a:cubicBezTo>
                <a:cubicBezTo>
                  <a:pt x="575691" y="278606"/>
                  <a:pt x="499110" y="286988"/>
                  <a:pt x="463772" y="261080"/>
                </a:cubicBezTo>
                <a:cubicBezTo>
                  <a:pt x="481679" y="240506"/>
                  <a:pt x="509302" y="217075"/>
                  <a:pt x="546830" y="189547"/>
                </a:cubicBezTo>
                <a:cubicBezTo>
                  <a:pt x="508635" y="217646"/>
                  <a:pt x="477298" y="237458"/>
                  <a:pt x="451771" y="248698"/>
                </a:cubicBezTo>
                <a:cubicBezTo>
                  <a:pt x="425482" y="210598"/>
                  <a:pt x="446151" y="131254"/>
                  <a:pt x="506063" y="0"/>
                </a:cubicBezTo>
                <a:cubicBezTo>
                  <a:pt x="448151" y="126873"/>
                  <a:pt x="402908" y="193834"/>
                  <a:pt x="358331" y="201073"/>
                </a:cubicBezTo>
                <a:cubicBezTo>
                  <a:pt x="352616" y="174879"/>
                  <a:pt x="350234" y="139637"/>
                  <a:pt x="350234" y="94869"/>
                </a:cubicBezTo>
                <a:cubicBezTo>
                  <a:pt x="350234" y="139732"/>
                  <a:pt x="347853" y="174879"/>
                  <a:pt x="342138" y="201073"/>
                </a:cubicBezTo>
                <a:cubicBezTo>
                  <a:pt x="297561" y="193834"/>
                  <a:pt x="252222" y="126873"/>
                  <a:pt x="194405" y="0"/>
                </a:cubicBezTo>
                <a:cubicBezTo>
                  <a:pt x="254318" y="131159"/>
                  <a:pt x="274987" y="210598"/>
                  <a:pt x="248698" y="248698"/>
                </a:cubicBezTo>
                <a:cubicBezTo>
                  <a:pt x="223171" y="237458"/>
                  <a:pt x="191929" y="217551"/>
                  <a:pt x="153638" y="189547"/>
                </a:cubicBezTo>
                <a:cubicBezTo>
                  <a:pt x="191072" y="217075"/>
                  <a:pt x="218789" y="240506"/>
                  <a:pt x="236601" y="261080"/>
                </a:cubicBezTo>
                <a:cubicBezTo>
                  <a:pt x="201263" y="286988"/>
                  <a:pt x="124587" y="278606"/>
                  <a:pt x="0" y="243840"/>
                </a:cubicBezTo>
                <a:cubicBezTo>
                  <a:pt x="134208" y="281273"/>
                  <a:pt x="206502" y="315849"/>
                  <a:pt x="219933" y="360045"/>
                </a:cubicBezTo>
                <a:cubicBezTo>
                  <a:pt x="194120" y="374428"/>
                  <a:pt x="156020" y="388049"/>
                  <a:pt x="105061" y="402336"/>
                </a:cubicBezTo>
                <a:cubicBezTo>
                  <a:pt x="154686" y="388525"/>
                  <a:pt x="193453" y="380619"/>
                  <a:pt x="222218" y="379762"/>
                </a:cubicBezTo>
                <a:cubicBezTo>
                  <a:pt x="219170" y="422910"/>
                  <a:pt x="167545" y="475679"/>
                  <a:pt x="69342" y="547783"/>
                </a:cubicBezTo>
                <a:cubicBezTo>
                  <a:pt x="173450" y="471297"/>
                  <a:pt x="241745" y="437293"/>
                  <a:pt x="284893" y="450628"/>
                </a:cubicBezTo>
                <a:cubicBezTo>
                  <a:pt x="279654" y="480727"/>
                  <a:pt x="264795" y="521017"/>
                  <a:pt x="241078" y="573024"/>
                </a:cubicBezTo>
                <a:cubicBezTo>
                  <a:pt x="264509" y="521684"/>
                  <a:pt x="284988" y="484537"/>
                  <a:pt x="304133" y="461200"/>
                </a:cubicBezTo>
                <a:cubicBezTo>
                  <a:pt x="337947" y="489109"/>
                  <a:pt x="350234" y="561404"/>
                  <a:pt x="350234" y="683133"/>
                </a:cubicBezTo>
                <a:cubicBezTo>
                  <a:pt x="350234" y="561499"/>
                  <a:pt x="362522" y="489109"/>
                  <a:pt x="396335" y="461200"/>
                </a:cubicBezTo>
                <a:cubicBezTo>
                  <a:pt x="415481" y="484537"/>
                  <a:pt x="435959" y="521780"/>
                  <a:pt x="459391" y="573024"/>
                </a:cubicBezTo>
                <a:cubicBezTo>
                  <a:pt x="435674" y="521017"/>
                  <a:pt x="420719" y="480727"/>
                  <a:pt x="415576" y="450628"/>
                </a:cubicBezTo>
                <a:cubicBezTo>
                  <a:pt x="458724" y="437293"/>
                  <a:pt x="527018" y="471392"/>
                  <a:pt x="631127" y="54778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40" name="Google Shape;58;p7"/>
          <p:cNvSpPr/>
          <p:nvPr/>
        </p:nvSpPr>
        <p:spPr>
          <a:xfrm>
            <a:off x="226080" y="109800"/>
            <a:ext cx="249120" cy="236880"/>
          </a:xfrm>
          <a:custGeom>
            <a:avLst/>
            <a:gdLst>
              <a:gd name="textAreaLeft" fmla="*/ 0 w 249120"/>
              <a:gd name="textAreaRight" fmla="*/ 249480 w 249120"/>
              <a:gd name="textAreaTop" fmla="*/ 0 h 236880"/>
              <a:gd name="textAreaBottom" fmla="*/ 237240 h 236880"/>
            </a:gdLst>
            <a:ahLst/>
            <a:cxnLst/>
            <a:rect l="textAreaLeft" t="textAreaTop" r="textAreaRight" b="textAreaBottom"/>
            <a:pathLst>
              <a:path w="627792" h="597026">
                <a:moveTo>
                  <a:pt x="313849" y="0"/>
                </a:moveTo>
                <a:cubicBezTo>
                  <a:pt x="313849" y="235172"/>
                  <a:pt x="247269" y="283559"/>
                  <a:pt x="0" y="228029"/>
                </a:cubicBezTo>
                <a:cubicBezTo>
                  <a:pt x="247269" y="283559"/>
                  <a:pt x="272701" y="361855"/>
                  <a:pt x="119920" y="597027"/>
                </a:cubicBezTo>
                <a:cubicBezTo>
                  <a:pt x="272701" y="361855"/>
                  <a:pt x="354997" y="361855"/>
                  <a:pt x="507873" y="597027"/>
                </a:cubicBezTo>
                <a:cubicBezTo>
                  <a:pt x="355092" y="361855"/>
                  <a:pt x="380428" y="283559"/>
                  <a:pt x="627793" y="228029"/>
                </a:cubicBezTo>
                <a:cubicBezTo>
                  <a:pt x="380524" y="283559"/>
                  <a:pt x="313944" y="235172"/>
                  <a:pt x="31394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41" name="PlaceHolder 1"/>
          <p:cNvSpPr>
            <a:spLocks noGrp="1"/>
          </p:cNvSpPr>
          <p:nvPr>
            <p:ph type="title"/>
          </p:nvPr>
        </p:nvSpPr>
        <p:spPr>
          <a:xfrm>
            <a:off x="228600" y="228600"/>
            <a:ext cx="3998160" cy="1445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42" name="PlaceHolder 2"/>
          <p:cNvSpPr>
            <a:spLocks noGrp="1"/>
          </p:cNvSpPr>
          <p:nvPr>
            <p:ph type="body"/>
          </p:nvPr>
        </p:nvSpPr>
        <p:spPr>
          <a:xfrm>
            <a:off x="1609560" y="2066040"/>
            <a:ext cx="3823920" cy="25322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Seventh Outline Level</a:t>
            </a:r>
          </a:p>
        </p:txBody>
      </p:sp>
      <p:sp>
        <p:nvSpPr>
          <p:cNvPr id="143" name="PlaceHolder 3"/>
          <p:cNvSpPr>
            <a:spLocks noGrp="1"/>
          </p:cNvSpPr>
          <p:nvPr>
            <p:ph type="body"/>
          </p:nvPr>
        </p:nvSpPr>
        <p:spPr>
          <a:xfrm>
            <a:off x="5715720" y="410040"/>
            <a:ext cx="3202200" cy="426600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144" name="PlaceHolder 4"/>
          <p:cNvSpPr>
            <a:spLocks noGrp="1"/>
          </p:cNvSpPr>
          <p:nvPr>
            <p:ph type="sldNum" idx="17"/>
          </p:nvPr>
        </p:nvSpPr>
        <p:spPr>
          <a:xfrm>
            <a:off x="8598960" y="4839120"/>
            <a:ext cx="315720" cy="151560"/>
          </a:xfrm>
          <a:prstGeom prst="rect">
            <a:avLst/>
          </a:prstGeom>
          <a:noFill/>
          <a:ln w="0">
            <a:noFill/>
          </a:ln>
        </p:spPr>
        <p:txBody>
          <a:bodyPr lIns="91440" tIns="75600" rIns="91440" bIns="75600" anchor="ctr">
            <a:noAutofit/>
          </a:bodyPr>
          <a:lstStyle>
            <a:lvl1pPr indent="0" algn="ctr" defTabSz="914400">
              <a:lnSpc>
                <a:spcPct val="100000"/>
              </a:lnSpc>
              <a:buNone/>
              <a:tabLst>
                <a:tab pos="0" algn="l"/>
              </a:tabLst>
              <a:defRPr lang="en" sz="800" b="0" u="none" strike="noStrike">
                <a:solidFill>
                  <a:schemeClr val="dk1"/>
                </a:solidFill>
                <a:effectLst/>
                <a:uFillTx/>
                <a:latin typeface="Barlow"/>
                <a:ea typeface="Barlow"/>
              </a:defRPr>
            </a:lvl1pPr>
          </a:lstStyle>
          <a:p>
            <a:pPr indent="0" algn="ctr" defTabSz="914400">
              <a:lnSpc>
                <a:spcPct val="100000"/>
              </a:lnSpc>
              <a:buNone/>
              <a:tabLst>
                <a:tab pos="0" algn="l"/>
              </a:tabLst>
            </a:pPr>
            <a:fld id="{58E03EED-C556-4792-9CFA-84CCAEF4D9BF}" type="slidenum">
              <a:rPr lang="en" sz="800" b="0" u="none" strike="noStrike">
                <a:solidFill>
                  <a:schemeClr val="dk1"/>
                </a:solidFill>
                <a:effectLst/>
                <a:uFillTx/>
                <a:latin typeface="Barlow"/>
                <a:ea typeface="Barlow"/>
              </a:rPr>
              <a:t>‹#›</a:t>
            </a:fld>
            <a:endParaRPr lang="en-US" sz="800" b="0" u="none" strike="noStrike">
              <a:solidFill>
                <a:srgbClr val="000000"/>
              </a:solidFill>
              <a:effectLst/>
              <a:uFillTx/>
              <a:latin typeface="OpenSymbo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sp>
        <p:nvSpPr>
          <p:cNvPr id="145" name="Google Shape;64;p8"/>
          <p:cNvSpPr/>
          <p:nvPr/>
        </p:nvSpPr>
        <p:spPr>
          <a:xfrm>
            <a:off x="8605080" y="4814280"/>
            <a:ext cx="312840" cy="201240"/>
          </a:xfrm>
          <a:prstGeom prst="ellipse">
            <a:avLst/>
          </a:prstGeom>
          <a:noFill/>
          <a:ln w="9525">
            <a:solidFill>
              <a:srgbClr val="532D22"/>
            </a:solidFill>
            <a:round/>
          </a:ln>
        </p:spPr>
        <p:style>
          <a:lnRef idx="0">
            <a:scrgbClr r="0" g="0" b="0"/>
          </a:lnRef>
          <a:fillRef idx="0">
            <a:scrgbClr r="0" g="0" b="0"/>
          </a:fillRef>
          <a:effectRef idx="0">
            <a:scrgbClr r="0" g="0" b="0"/>
          </a:effectRef>
          <a:fontRef idx="minor"/>
        </p:style>
        <p:txBody>
          <a:bodyPr tIns="70920" bIns="7092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cxnSp>
        <p:nvCxnSpPr>
          <p:cNvPr id="146" name="Google Shape;65;p8"/>
          <p:cNvCxnSpPr/>
          <p:nvPr/>
        </p:nvCxnSpPr>
        <p:spPr>
          <a:xfrm flipH="1">
            <a:off x="550800" y="228600"/>
            <a:ext cx="8367480" cy="360"/>
          </a:xfrm>
          <a:prstGeom prst="straightConnector1">
            <a:avLst/>
          </a:prstGeom>
          <a:ln w="9525">
            <a:solidFill>
              <a:srgbClr val="532D22"/>
            </a:solidFill>
            <a:round/>
          </a:ln>
        </p:spPr>
      </p:cxnSp>
      <p:cxnSp>
        <p:nvCxnSpPr>
          <p:cNvPr id="147" name="Google Shape;66;p8"/>
          <p:cNvCxnSpPr/>
          <p:nvPr/>
        </p:nvCxnSpPr>
        <p:spPr>
          <a:xfrm flipH="1">
            <a:off x="557280" y="4914720"/>
            <a:ext cx="7962480" cy="360"/>
          </a:xfrm>
          <a:prstGeom prst="straightConnector1">
            <a:avLst/>
          </a:prstGeom>
          <a:ln w="9525">
            <a:solidFill>
              <a:srgbClr val="532D22"/>
            </a:solidFill>
            <a:round/>
          </a:ln>
        </p:spPr>
      </p:cxnSp>
      <p:sp>
        <p:nvSpPr>
          <p:cNvPr id="148" name="Google Shape;67;p8"/>
          <p:cNvSpPr/>
          <p:nvPr/>
        </p:nvSpPr>
        <p:spPr>
          <a:xfrm>
            <a:off x="241560" y="4799520"/>
            <a:ext cx="236160" cy="230040"/>
          </a:xfrm>
          <a:custGeom>
            <a:avLst/>
            <a:gdLst>
              <a:gd name="textAreaLeft" fmla="*/ 0 w 236160"/>
              <a:gd name="textAreaRight" fmla="*/ 236520 w 236160"/>
              <a:gd name="textAreaTop" fmla="*/ 0 h 230040"/>
              <a:gd name="textAreaBottom" fmla="*/ 230400 h 230040"/>
            </a:gdLst>
            <a:ahLst/>
            <a:cxnLst/>
            <a:rect l="textAreaLeft" t="textAreaTop" r="textAreaRight" b="textAreaBottom"/>
            <a:pathLst>
              <a:path w="700373" h="683133">
                <a:moveTo>
                  <a:pt x="631031" y="547783"/>
                </a:moveTo>
                <a:cubicBezTo>
                  <a:pt x="532829" y="475679"/>
                  <a:pt x="481203" y="422910"/>
                  <a:pt x="478155" y="379762"/>
                </a:cubicBezTo>
                <a:cubicBezTo>
                  <a:pt x="506921" y="380619"/>
                  <a:pt x="545687" y="388525"/>
                  <a:pt x="595313" y="402336"/>
                </a:cubicBezTo>
                <a:cubicBezTo>
                  <a:pt x="544354" y="388144"/>
                  <a:pt x="506254" y="374523"/>
                  <a:pt x="480441" y="360045"/>
                </a:cubicBezTo>
                <a:cubicBezTo>
                  <a:pt x="493967" y="315754"/>
                  <a:pt x="566166" y="281273"/>
                  <a:pt x="700374" y="243840"/>
                </a:cubicBezTo>
                <a:cubicBezTo>
                  <a:pt x="575691" y="278606"/>
                  <a:pt x="499110" y="286988"/>
                  <a:pt x="463772" y="261080"/>
                </a:cubicBezTo>
                <a:cubicBezTo>
                  <a:pt x="481679" y="240506"/>
                  <a:pt x="509302" y="217075"/>
                  <a:pt x="546830" y="189547"/>
                </a:cubicBezTo>
                <a:cubicBezTo>
                  <a:pt x="508635" y="217646"/>
                  <a:pt x="477298" y="237458"/>
                  <a:pt x="451771" y="248698"/>
                </a:cubicBezTo>
                <a:cubicBezTo>
                  <a:pt x="425482" y="210598"/>
                  <a:pt x="446151" y="131254"/>
                  <a:pt x="506063" y="0"/>
                </a:cubicBezTo>
                <a:cubicBezTo>
                  <a:pt x="448151" y="126873"/>
                  <a:pt x="402908" y="193834"/>
                  <a:pt x="358331" y="201073"/>
                </a:cubicBezTo>
                <a:cubicBezTo>
                  <a:pt x="352616" y="174879"/>
                  <a:pt x="350234" y="139637"/>
                  <a:pt x="350234" y="94869"/>
                </a:cubicBezTo>
                <a:cubicBezTo>
                  <a:pt x="350234" y="139732"/>
                  <a:pt x="347853" y="174879"/>
                  <a:pt x="342138" y="201073"/>
                </a:cubicBezTo>
                <a:cubicBezTo>
                  <a:pt x="297561" y="193834"/>
                  <a:pt x="252222" y="126873"/>
                  <a:pt x="194405" y="0"/>
                </a:cubicBezTo>
                <a:cubicBezTo>
                  <a:pt x="254318" y="131159"/>
                  <a:pt x="274987" y="210598"/>
                  <a:pt x="248698" y="248698"/>
                </a:cubicBezTo>
                <a:cubicBezTo>
                  <a:pt x="223171" y="237458"/>
                  <a:pt x="191929" y="217551"/>
                  <a:pt x="153638" y="189547"/>
                </a:cubicBezTo>
                <a:cubicBezTo>
                  <a:pt x="191072" y="217075"/>
                  <a:pt x="218789" y="240506"/>
                  <a:pt x="236601" y="261080"/>
                </a:cubicBezTo>
                <a:cubicBezTo>
                  <a:pt x="201263" y="286988"/>
                  <a:pt x="124587" y="278606"/>
                  <a:pt x="0" y="243840"/>
                </a:cubicBezTo>
                <a:cubicBezTo>
                  <a:pt x="134208" y="281273"/>
                  <a:pt x="206502" y="315849"/>
                  <a:pt x="219933" y="360045"/>
                </a:cubicBezTo>
                <a:cubicBezTo>
                  <a:pt x="194120" y="374428"/>
                  <a:pt x="156020" y="388049"/>
                  <a:pt x="105061" y="402336"/>
                </a:cubicBezTo>
                <a:cubicBezTo>
                  <a:pt x="154686" y="388525"/>
                  <a:pt x="193453" y="380619"/>
                  <a:pt x="222218" y="379762"/>
                </a:cubicBezTo>
                <a:cubicBezTo>
                  <a:pt x="219170" y="422910"/>
                  <a:pt x="167545" y="475679"/>
                  <a:pt x="69342" y="547783"/>
                </a:cubicBezTo>
                <a:cubicBezTo>
                  <a:pt x="173450" y="471297"/>
                  <a:pt x="241745" y="437293"/>
                  <a:pt x="284893" y="450628"/>
                </a:cubicBezTo>
                <a:cubicBezTo>
                  <a:pt x="279654" y="480727"/>
                  <a:pt x="264795" y="521017"/>
                  <a:pt x="241078" y="573024"/>
                </a:cubicBezTo>
                <a:cubicBezTo>
                  <a:pt x="264509" y="521684"/>
                  <a:pt x="284988" y="484537"/>
                  <a:pt x="304133" y="461200"/>
                </a:cubicBezTo>
                <a:cubicBezTo>
                  <a:pt x="337947" y="489109"/>
                  <a:pt x="350234" y="561404"/>
                  <a:pt x="350234" y="683133"/>
                </a:cubicBezTo>
                <a:cubicBezTo>
                  <a:pt x="350234" y="561499"/>
                  <a:pt x="362522" y="489109"/>
                  <a:pt x="396335" y="461200"/>
                </a:cubicBezTo>
                <a:cubicBezTo>
                  <a:pt x="415481" y="484537"/>
                  <a:pt x="435959" y="521780"/>
                  <a:pt x="459391" y="573024"/>
                </a:cubicBezTo>
                <a:cubicBezTo>
                  <a:pt x="435674" y="521017"/>
                  <a:pt x="420719" y="480727"/>
                  <a:pt x="415576" y="450628"/>
                </a:cubicBezTo>
                <a:cubicBezTo>
                  <a:pt x="458724" y="437293"/>
                  <a:pt x="527018" y="471392"/>
                  <a:pt x="631127" y="54778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49" name="Google Shape;68;p8"/>
          <p:cNvSpPr/>
          <p:nvPr/>
        </p:nvSpPr>
        <p:spPr>
          <a:xfrm>
            <a:off x="226080" y="109800"/>
            <a:ext cx="249120" cy="236880"/>
          </a:xfrm>
          <a:custGeom>
            <a:avLst/>
            <a:gdLst>
              <a:gd name="textAreaLeft" fmla="*/ 0 w 249120"/>
              <a:gd name="textAreaRight" fmla="*/ 249480 w 249120"/>
              <a:gd name="textAreaTop" fmla="*/ 0 h 236880"/>
              <a:gd name="textAreaBottom" fmla="*/ 237240 h 236880"/>
            </a:gdLst>
            <a:ahLst/>
            <a:cxnLst/>
            <a:rect l="textAreaLeft" t="textAreaTop" r="textAreaRight" b="textAreaBottom"/>
            <a:pathLst>
              <a:path w="627792" h="597026">
                <a:moveTo>
                  <a:pt x="313849" y="0"/>
                </a:moveTo>
                <a:cubicBezTo>
                  <a:pt x="313849" y="235172"/>
                  <a:pt x="247269" y="283559"/>
                  <a:pt x="0" y="228029"/>
                </a:cubicBezTo>
                <a:cubicBezTo>
                  <a:pt x="247269" y="283559"/>
                  <a:pt x="272701" y="361855"/>
                  <a:pt x="119920" y="597027"/>
                </a:cubicBezTo>
                <a:cubicBezTo>
                  <a:pt x="272701" y="361855"/>
                  <a:pt x="354997" y="361855"/>
                  <a:pt x="507873" y="597027"/>
                </a:cubicBezTo>
                <a:cubicBezTo>
                  <a:pt x="355092" y="361855"/>
                  <a:pt x="380428" y="283559"/>
                  <a:pt x="627793" y="228029"/>
                </a:cubicBezTo>
                <a:cubicBezTo>
                  <a:pt x="380524" y="283559"/>
                  <a:pt x="313944" y="235172"/>
                  <a:pt x="31394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50" name="PlaceHolder 1"/>
          <p:cNvSpPr>
            <a:spLocks noGrp="1"/>
          </p:cNvSpPr>
          <p:nvPr>
            <p:ph type="title"/>
          </p:nvPr>
        </p:nvSpPr>
        <p:spPr>
          <a:xfrm>
            <a:off x="1388160" y="1307160"/>
            <a:ext cx="636732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
        <p:nvSpPr>
          <p:cNvPr id="151" name="PlaceHolder 2"/>
          <p:cNvSpPr>
            <a:spLocks noGrp="1"/>
          </p:cNvSpPr>
          <p:nvPr>
            <p:ph type="sldNum" idx="18"/>
          </p:nvPr>
        </p:nvSpPr>
        <p:spPr>
          <a:xfrm>
            <a:off x="8598960" y="4839120"/>
            <a:ext cx="315720" cy="151560"/>
          </a:xfrm>
          <a:prstGeom prst="rect">
            <a:avLst/>
          </a:prstGeom>
          <a:noFill/>
          <a:ln w="0">
            <a:noFill/>
          </a:ln>
        </p:spPr>
        <p:txBody>
          <a:bodyPr lIns="91440" tIns="75600" rIns="91440" bIns="75600" anchor="ctr">
            <a:noAutofit/>
          </a:bodyPr>
          <a:lstStyle>
            <a:lvl1pPr indent="0" algn="ctr" defTabSz="914400">
              <a:lnSpc>
                <a:spcPct val="100000"/>
              </a:lnSpc>
              <a:buNone/>
              <a:tabLst>
                <a:tab pos="0" algn="l"/>
              </a:tabLst>
              <a:defRPr lang="en" sz="800" b="0" u="none" strike="noStrike">
                <a:solidFill>
                  <a:schemeClr val="dk1"/>
                </a:solidFill>
                <a:effectLst/>
                <a:uFillTx/>
                <a:latin typeface="Barlow"/>
                <a:ea typeface="Barlow"/>
              </a:defRPr>
            </a:lvl1pPr>
          </a:lstStyle>
          <a:p>
            <a:pPr indent="0" algn="ctr" defTabSz="914400">
              <a:lnSpc>
                <a:spcPct val="100000"/>
              </a:lnSpc>
              <a:buNone/>
              <a:tabLst>
                <a:tab pos="0" algn="l"/>
              </a:tabLst>
            </a:pPr>
            <a:fld id="{7FB72893-1177-45CC-853B-0C2DEFC0C5D3}" type="slidenum">
              <a:rPr lang="en" sz="800" b="0" u="none" strike="noStrike">
                <a:solidFill>
                  <a:schemeClr val="dk1"/>
                </a:solidFill>
                <a:effectLst/>
                <a:uFillTx/>
                <a:latin typeface="Barlow"/>
                <a:ea typeface="Barlow"/>
              </a:rPr>
              <a:t>‹#›</a:t>
            </a:fld>
            <a:endParaRPr lang="en-US" sz="800" b="0" u="none" strike="noStrike">
              <a:solidFill>
                <a:srgbClr val="000000"/>
              </a:solidFill>
              <a:effectLst/>
              <a:uFillTx/>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1"/>
        </a:solidFill>
        <a:effectLst/>
      </p:bgPr>
    </p:bg>
    <p:spTree>
      <p:nvGrpSpPr>
        <p:cNvPr id="1" name=""/>
        <p:cNvGrpSpPr/>
        <p:nvPr/>
      </p:nvGrpSpPr>
      <p:grpSpPr>
        <a:xfrm>
          <a:off x="0" y="0"/>
          <a:ext cx="0" cy="0"/>
          <a:chOff x="0" y="0"/>
          <a:chExt cx="0" cy="0"/>
        </a:xfrm>
      </p:grpSpPr>
      <p:sp>
        <p:nvSpPr>
          <p:cNvPr id="3" name="Google Shape;86;p11"/>
          <p:cNvSpPr/>
          <p:nvPr/>
        </p:nvSpPr>
        <p:spPr>
          <a:xfrm>
            <a:off x="8605080" y="4814280"/>
            <a:ext cx="312840" cy="201240"/>
          </a:xfrm>
          <a:prstGeom prst="ellipse">
            <a:avLst/>
          </a:prstGeom>
          <a:noFill/>
          <a:ln w="9525">
            <a:solidFill>
              <a:srgbClr val="532D22"/>
            </a:solidFill>
            <a:round/>
          </a:ln>
        </p:spPr>
        <p:style>
          <a:lnRef idx="0">
            <a:scrgbClr r="0" g="0" b="0"/>
          </a:lnRef>
          <a:fillRef idx="0">
            <a:scrgbClr r="0" g="0" b="0"/>
          </a:fillRef>
          <a:effectRef idx="0">
            <a:scrgbClr r="0" g="0" b="0"/>
          </a:effectRef>
          <a:fontRef idx="minor"/>
        </p:style>
        <p:txBody>
          <a:bodyPr tIns="70920" bIns="7092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cxnSp>
        <p:nvCxnSpPr>
          <p:cNvPr id="4" name="Google Shape;87;p11"/>
          <p:cNvCxnSpPr/>
          <p:nvPr/>
        </p:nvCxnSpPr>
        <p:spPr>
          <a:xfrm flipH="1">
            <a:off x="550800" y="228600"/>
            <a:ext cx="8367480" cy="360"/>
          </a:xfrm>
          <a:prstGeom prst="straightConnector1">
            <a:avLst/>
          </a:prstGeom>
          <a:ln w="9525">
            <a:solidFill>
              <a:srgbClr val="532D22"/>
            </a:solidFill>
            <a:round/>
          </a:ln>
        </p:spPr>
      </p:cxnSp>
      <p:cxnSp>
        <p:nvCxnSpPr>
          <p:cNvPr id="5" name="Google Shape;88;p11"/>
          <p:cNvCxnSpPr/>
          <p:nvPr/>
        </p:nvCxnSpPr>
        <p:spPr>
          <a:xfrm flipH="1">
            <a:off x="557280" y="4914720"/>
            <a:ext cx="7962480" cy="360"/>
          </a:xfrm>
          <a:prstGeom prst="straightConnector1">
            <a:avLst/>
          </a:prstGeom>
          <a:ln w="9525">
            <a:solidFill>
              <a:srgbClr val="532D22"/>
            </a:solidFill>
            <a:round/>
          </a:ln>
        </p:spPr>
      </p:cxnSp>
      <p:sp>
        <p:nvSpPr>
          <p:cNvPr id="6" name="Google Shape;89;p11"/>
          <p:cNvSpPr/>
          <p:nvPr/>
        </p:nvSpPr>
        <p:spPr>
          <a:xfrm>
            <a:off x="241560" y="4799520"/>
            <a:ext cx="236160" cy="230040"/>
          </a:xfrm>
          <a:custGeom>
            <a:avLst/>
            <a:gdLst>
              <a:gd name="textAreaLeft" fmla="*/ 0 w 236160"/>
              <a:gd name="textAreaRight" fmla="*/ 236520 w 236160"/>
              <a:gd name="textAreaTop" fmla="*/ 0 h 230040"/>
              <a:gd name="textAreaBottom" fmla="*/ 230400 h 230040"/>
            </a:gdLst>
            <a:ahLst/>
            <a:cxnLst/>
            <a:rect l="textAreaLeft" t="textAreaTop" r="textAreaRight" b="textAreaBottom"/>
            <a:pathLst>
              <a:path w="700373" h="683133">
                <a:moveTo>
                  <a:pt x="631031" y="547783"/>
                </a:moveTo>
                <a:cubicBezTo>
                  <a:pt x="532829" y="475679"/>
                  <a:pt x="481203" y="422910"/>
                  <a:pt x="478155" y="379762"/>
                </a:cubicBezTo>
                <a:cubicBezTo>
                  <a:pt x="506921" y="380619"/>
                  <a:pt x="545687" y="388525"/>
                  <a:pt x="595313" y="402336"/>
                </a:cubicBezTo>
                <a:cubicBezTo>
                  <a:pt x="544354" y="388144"/>
                  <a:pt x="506254" y="374523"/>
                  <a:pt x="480441" y="360045"/>
                </a:cubicBezTo>
                <a:cubicBezTo>
                  <a:pt x="493967" y="315754"/>
                  <a:pt x="566166" y="281273"/>
                  <a:pt x="700374" y="243840"/>
                </a:cubicBezTo>
                <a:cubicBezTo>
                  <a:pt x="575691" y="278606"/>
                  <a:pt x="499110" y="286988"/>
                  <a:pt x="463772" y="261080"/>
                </a:cubicBezTo>
                <a:cubicBezTo>
                  <a:pt x="481679" y="240506"/>
                  <a:pt x="509302" y="217075"/>
                  <a:pt x="546830" y="189547"/>
                </a:cubicBezTo>
                <a:cubicBezTo>
                  <a:pt x="508635" y="217646"/>
                  <a:pt x="477298" y="237458"/>
                  <a:pt x="451771" y="248698"/>
                </a:cubicBezTo>
                <a:cubicBezTo>
                  <a:pt x="425482" y="210598"/>
                  <a:pt x="446151" y="131254"/>
                  <a:pt x="506063" y="0"/>
                </a:cubicBezTo>
                <a:cubicBezTo>
                  <a:pt x="448151" y="126873"/>
                  <a:pt x="402908" y="193834"/>
                  <a:pt x="358331" y="201073"/>
                </a:cubicBezTo>
                <a:cubicBezTo>
                  <a:pt x="352616" y="174879"/>
                  <a:pt x="350234" y="139637"/>
                  <a:pt x="350234" y="94869"/>
                </a:cubicBezTo>
                <a:cubicBezTo>
                  <a:pt x="350234" y="139732"/>
                  <a:pt x="347853" y="174879"/>
                  <a:pt x="342138" y="201073"/>
                </a:cubicBezTo>
                <a:cubicBezTo>
                  <a:pt x="297561" y="193834"/>
                  <a:pt x="252222" y="126873"/>
                  <a:pt x="194405" y="0"/>
                </a:cubicBezTo>
                <a:cubicBezTo>
                  <a:pt x="254318" y="131159"/>
                  <a:pt x="274987" y="210598"/>
                  <a:pt x="248698" y="248698"/>
                </a:cubicBezTo>
                <a:cubicBezTo>
                  <a:pt x="223171" y="237458"/>
                  <a:pt x="191929" y="217551"/>
                  <a:pt x="153638" y="189547"/>
                </a:cubicBezTo>
                <a:cubicBezTo>
                  <a:pt x="191072" y="217075"/>
                  <a:pt x="218789" y="240506"/>
                  <a:pt x="236601" y="261080"/>
                </a:cubicBezTo>
                <a:cubicBezTo>
                  <a:pt x="201263" y="286988"/>
                  <a:pt x="124587" y="278606"/>
                  <a:pt x="0" y="243840"/>
                </a:cubicBezTo>
                <a:cubicBezTo>
                  <a:pt x="134208" y="281273"/>
                  <a:pt x="206502" y="315849"/>
                  <a:pt x="219933" y="360045"/>
                </a:cubicBezTo>
                <a:cubicBezTo>
                  <a:pt x="194120" y="374428"/>
                  <a:pt x="156020" y="388049"/>
                  <a:pt x="105061" y="402336"/>
                </a:cubicBezTo>
                <a:cubicBezTo>
                  <a:pt x="154686" y="388525"/>
                  <a:pt x="193453" y="380619"/>
                  <a:pt x="222218" y="379762"/>
                </a:cubicBezTo>
                <a:cubicBezTo>
                  <a:pt x="219170" y="422910"/>
                  <a:pt x="167545" y="475679"/>
                  <a:pt x="69342" y="547783"/>
                </a:cubicBezTo>
                <a:cubicBezTo>
                  <a:pt x="173450" y="471297"/>
                  <a:pt x="241745" y="437293"/>
                  <a:pt x="284893" y="450628"/>
                </a:cubicBezTo>
                <a:cubicBezTo>
                  <a:pt x="279654" y="480727"/>
                  <a:pt x="264795" y="521017"/>
                  <a:pt x="241078" y="573024"/>
                </a:cubicBezTo>
                <a:cubicBezTo>
                  <a:pt x="264509" y="521684"/>
                  <a:pt x="284988" y="484537"/>
                  <a:pt x="304133" y="461200"/>
                </a:cubicBezTo>
                <a:cubicBezTo>
                  <a:pt x="337947" y="489109"/>
                  <a:pt x="350234" y="561404"/>
                  <a:pt x="350234" y="683133"/>
                </a:cubicBezTo>
                <a:cubicBezTo>
                  <a:pt x="350234" y="561499"/>
                  <a:pt x="362522" y="489109"/>
                  <a:pt x="396335" y="461200"/>
                </a:cubicBezTo>
                <a:cubicBezTo>
                  <a:pt x="415481" y="484537"/>
                  <a:pt x="435959" y="521780"/>
                  <a:pt x="459391" y="573024"/>
                </a:cubicBezTo>
                <a:cubicBezTo>
                  <a:pt x="435674" y="521017"/>
                  <a:pt x="420719" y="480727"/>
                  <a:pt x="415576" y="450628"/>
                </a:cubicBezTo>
                <a:cubicBezTo>
                  <a:pt x="458724" y="437293"/>
                  <a:pt x="527018" y="471392"/>
                  <a:pt x="631127" y="54778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7" name="Google Shape;90;p11"/>
          <p:cNvSpPr/>
          <p:nvPr/>
        </p:nvSpPr>
        <p:spPr>
          <a:xfrm>
            <a:off x="226080" y="109800"/>
            <a:ext cx="249120" cy="236880"/>
          </a:xfrm>
          <a:custGeom>
            <a:avLst/>
            <a:gdLst>
              <a:gd name="textAreaLeft" fmla="*/ 0 w 249120"/>
              <a:gd name="textAreaRight" fmla="*/ 249480 w 249120"/>
              <a:gd name="textAreaTop" fmla="*/ 0 h 236880"/>
              <a:gd name="textAreaBottom" fmla="*/ 237240 h 236880"/>
            </a:gdLst>
            <a:ahLst/>
            <a:cxnLst/>
            <a:rect l="textAreaLeft" t="textAreaTop" r="textAreaRight" b="textAreaBottom"/>
            <a:pathLst>
              <a:path w="627792" h="597026">
                <a:moveTo>
                  <a:pt x="313849" y="0"/>
                </a:moveTo>
                <a:cubicBezTo>
                  <a:pt x="313849" y="235172"/>
                  <a:pt x="247269" y="283559"/>
                  <a:pt x="0" y="228029"/>
                </a:cubicBezTo>
                <a:cubicBezTo>
                  <a:pt x="247269" y="283559"/>
                  <a:pt x="272701" y="361855"/>
                  <a:pt x="119920" y="597027"/>
                </a:cubicBezTo>
                <a:cubicBezTo>
                  <a:pt x="272701" y="361855"/>
                  <a:pt x="354997" y="361855"/>
                  <a:pt x="507873" y="597027"/>
                </a:cubicBezTo>
                <a:cubicBezTo>
                  <a:pt x="355092" y="361855"/>
                  <a:pt x="380428" y="283559"/>
                  <a:pt x="627793" y="228029"/>
                </a:cubicBezTo>
                <a:cubicBezTo>
                  <a:pt x="380524" y="283559"/>
                  <a:pt x="313944" y="235172"/>
                  <a:pt x="31394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8" name="PlaceHolder 1"/>
          <p:cNvSpPr>
            <a:spLocks noGrp="1"/>
          </p:cNvSpPr>
          <p:nvPr>
            <p:ph type="title"/>
          </p:nvPr>
        </p:nvSpPr>
        <p:spPr>
          <a:xfrm>
            <a:off x="1284120" y="1953000"/>
            <a:ext cx="6575760" cy="799200"/>
          </a:xfrm>
          <a:prstGeom prst="rect">
            <a:avLst/>
          </a:prstGeom>
          <a:noFill/>
          <a:ln w="0">
            <a:noFill/>
          </a:ln>
        </p:spPr>
        <p:txBody>
          <a:bodyPr lIns="91440" tIns="91440" rIns="91440" bIns="91440" anchor="b">
            <a:noAutofit/>
          </a:bodyPr>
          <a:lstStyle/>
          <a:p>
            <a:pPr indent="0" algn="ctr">
              <a:lnSpc>
                <a:spcPct val="100000"/>
              </a:lnSpc>
              <a:buNone/>
            </a:pPr>
            <a:r>
              <a:rPr lang="fr-FR" sz="6000" b="0" u="none" strike="noStrike">
                <a:solidFill>
                  <a:schemeClr val="dk1"/>
                </a:solidFill>
                <a:effectLst/>
                <a:uFillTx/>
                <a:latin typeface="Barlow"/>
                <a:ea typeface="Barlow"/>
              </a:rPr>
              <a:t>xx%</a:t>
            </a:r>
            <a:endParaRPr lang="fr-FR" sz="6000" b="0" u="none" strike="noStrike">
              <a:solidFill>
                <a:schemeClr val="dk1"/>
              </a:solidFill>
              <a:effectLst/>
              <a:uFillTx/>
              <a:latin typeface="Arial"/>
            </a:endParaRPr>
          </a:p>
        </p:txBody>
      </p:sp>
      <p:sp>
        <p:nvSpPr>
          <p:cNvPr id="9" name="PlaceHolder 2"/>
          <p:cNvSpPr>
            <a:spLocks noGrp="1"/>
          </p:cNvSpPr>
          <p:nvPr>
            <p:ph type="sldNum" idx="2"/>
          </p:nvPr>
        </p:nvSpPr>
        <p:spPr>
          <a:xfrm>
            <a:off x="8598960" y="4839120"/>
            <a:ext cx="315720" cy="151560"/>
          </a:xfrm>
          <a:prstGeom prst="rect">
            <a:avLst/>
          </a:prstGeom>
          <a:noFill/>
          <a:ln w="0">
            <a:noFill/>
          </a:ln>
        </p:spPr>
        <p:txBody>
          <a:bodyPr lIns="91440" tIns="75600" rIns="91440" bIns="75600" anchor="ctr">
            <a:noAutofit/>
          </a:bodyPr>
          <a:lstStyle>
            <a:lvl1pPr indent="0" algn="ctr" defTabSz="914400">
              <a:lnSpc>
                <a:spcPct val="100000"/>
              </a:lnSpc>
              <a:buNone/>
              <a:tabLst>
                <a:tab pos="0" algn="l"/>
              </a:tabLst>
              <a:defRPr lang="en" sz="800" b="0" u="none" strike="noStrike">
                <a:solidFill>
                  <a:schemeClr val="dk1"/>
                </a:solidFill>
                <a:effectLst/>
                <a:uFillTx/>
                <a:latin typeface="Barlow"/>
                <a:ea typeface="Barlow"/>
              </a:defRPr>
            </a:lvl1pPr>
          </a:lstStyle>
          <a:p>
            <a:pPr indent="0" algn="ctr" defTabSz="914400">
              <a:lnSpc>
                <a:spcPct val="100000"/>
              </a:lnSpc>
              <a:buNone/>
              <a:tabLst>
                <a:tab pos="0" algn="l"/>
              </a:tabLst>
            </a:pPr>
            <a:fld id="{CFCE1B2E-90FD-4FDC-93B1-E27A6779CA11}" type="slidenum">
              <a:rPr lang="en" sz="800" b="0" u="none" strike="noStrike">
                <a:solidFill>
                  <a:schemeClr val="dk1"/>
                </a:solidFill>
                <a:effectLst/>
                <a:uFillTx/>
                <a:latin typeface="Barlow"/>
                <a:ea typeface="Barlow"/>
              </a:rPr>
              <a:t>‹#›</a:t>
            </a:fld>
            <a:endParaRPr lang="en-US" sz="800" b="0" u="none" strike="noStrike">
              <a:solidFill>
                <a:srgbClr val="000000"/>
              </a:solidFill>
              <a:effectLst/>
              <a:uFillTx/>
              <a:latin typeface="OpenSymbo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sp>
        <p:nvSpPr>
          <p:cNvPr id="152" name="Google Shape;72;p9"/>
          <p:cNvSpPr/>
          <p:nvPr/>
        </p:nvSpPr>
        <p:spPr>
          <a:xfrm>
            <a:off x="8605080" y="4814280"/>
            <a:ext cx="312840" cy="201240"/>
          </a:xfrm>
          <a:prstGeom prst="ellipse">
            <a:avLst/>
          </a:prstGeom>
          <a:noFill/>
          <a:ln w="9525">
            <a:solidFill>
              <a:srgbClr val="532D22"/>
            </a:solidFill>
            <a:round/>
          </a:ln>
        </p:spPr>
        <p:style>
          <a:lnRef idx="0">
            <a:scrgbClr r="0" g="0" b="0"/>
          </a:lnRef>
          <a:fillRef idx="0">
            <a:scrgbClr r="0" g="0" b="0"/>
          </a:fillRef>
          <a:effectRef idx="0">
            <a:scrgbClr r="0" g="0" b="0"/>
          </a:effectRef>
          <a:fontRef idx="minor"/>
        </p:style>
        <p:txBody>
          <a:bodyPr tIns="70920" bIns="7092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cxnSp>
        <p:nvCxnSpPr>
          <p:cNvPr id="153" name="Google Shape;73;p9"/>
          <p:cNvCxnSpPr/>
          <p:nvPr/>
        </p:nvCxnSpPr>
        <p:spPr>
          <a:xfrm flipH="1">
            <a:off x="550800" y="228600"/>
            <a:ext cx="8367480" cy="360"/>
          </a:xfrm>
          <a:prstGeom prst="straightConnector1">
            <a:avLst/>
          </a:prstGeom>
          <a:ln w="9525">
            <a:solidFill>
              <a:srgbClr val="532D22"/>
            </a:solidFill>
            <a:round/>
          </a:ln>
        </p:spPr>
      </p:cxnSp>
      <p:cxnSp>
        <p:nvCxnSpPr>
          <p:cNvPr id="154" name="Google Shape;74;p9"/>
          <p:cNvCxnSpPr/>
          <p:nvPr/>
        </p:nvCxnSpPr>
        <p:spPr>
          <a:xfrm flipH="1">
            <a:off x="557280" y="4914720"/>
            <a:ext cx="7962480" cy="360"/>
          </a:xfrm>
          <a:prstGeom prst="straightConnector1">
            <a:avLst/>
          </a:prstGeom>
          <a:ln w="9525">
            <a:solidFill>
              <a:srgbClr val="532D22"/>
            </a:solidFill>
            <a:round/>
          </a:ln>
        </p:spPr>
      </p:cxnSp>
      <p:sp>
        <p:nvSpPr>
          <p:cNvPr id="155" name="Google Shape;75;p9"/>
          <p:cNvSpPr/>
          <p:nvPr/>
        </p:nvSpPr>
        <p:spPr>
          <a:xfrm>
            <a:off x="241560" y="4799520"/>
            <a:ext cx="236160" cy="230040"/>
          </a:xfrm>
          <a:custGeom>
            <a:avLst/>
            <a:gdLst>
              <a:gd name="textAreaLeft" fmla="*/ 0 w 236160"/>
              <a:gd name="textAreaRight" fmla="*/ 236520 w 236160"/>
              <a:gd name="textAreaTop" fmla="*/ 0 h 230040"/>
              <a:gd name="textAreaBottom" fmla="*/ 230400 h 230040"/>
            </a:gdLst>
            <a:ahLst/>
            <a:cxnLst/>
            <a:rect l="textAreaLeft" t="textAreaTop" r="textAreaRight" b="textAreaBottom"/>
            <a:pathLst>
              <a:path w="700373" h="683133">
                <a:moveTo>
                  <a:pt x="631031" y="547783"/>
                </a:moveTo>
                <a:cubicBezTo>
                  <a:pt x="532829" y="475679"/>
                  <a:pt x="481203" y="422910"/>
                  <a:pt x="478155" y="379762"/>
                </a:cubicBezTo>
                <a:cubicBezTo>
                  <a:pt x="506921" y="380619"/>
                  <a:pt x="545687" y="388525"/>
                  <a:pt x="595313" y="402336"/>
                </a:cubicBezTo>
                <a:cubicBezTo>
                  <a:pt x="544354" y="388144"/>
                  <a:pt x="506254" y="374523"/>
                  <a:pt x="480441" y="360045"/>
                </a:cubicBezTo>
                <a:cubicBezTo>
                  <a:pt x="493967" y="315754"/>
                  <a:pt x="566166" y="281273"/>
                  <a:pt x="700374" y="243840"/>
                </a:cubicBezTo>
                <a:cubicBezTo>
                  <a:pt x="575691" y="278606"/>
                  <a:pt x="499110" y="286988"/>
                  <a:pt x="463772" y="261080"/>
                </a:cubicBezTo>
                <a:cubicBezTo>
                  <a:pt x="481679" y="240506"/>
                  <a:pt x="509302" y="217075"/>
                  <a:pt x="546830" y="189547"/>
                </a:cubicBezTo>
                <a:cubicBezTo>
                  <a:pt x="508635" y="217646"/>
                  <a:pt x="477298" y="237458"/>
                  <a:pt x="451771" y="248698"/>
                </a:cubicBezTo>
                <a:cubicBezTo>
                  <a:pt x="425482" y="210598"/>
                  <a:pt x="446151" y="131254"/>
                  <a:pt x="506063" y="0"/>
                </a:cubicBezTo>
                <a:cubicBezTo>
                  <a:pt x="448151" y="126873"/>
                  <a:pt x="402908" y="193834"/>
                  <a:pt x="358331" y="201073"/>
                </a:cubicBezTo>
                <a:cubicBezTo>
                  <a:pt x="352616" y="174879"/>
                  <a:pt x="350234" y="139637"/>
                  <a:pt x="350234" y="94869"/>
                </a:cubicBezTo>
                <a:cubicBezTo>
                  <a:pt x="350234" y="139732"/>
                  <a:pt x="347853" y="174879"/>
                  <a:pt x="342138" y="201073"/>
                </a:cubicBezTo>
                <a:cubicBezTo>
                  <a:pt x="297561" y="193834"/>
                  <a:pt x="252222" y="126873"/>
                  <a:pt x="194405" y="0"/>
                </a:cubicBezTo>
                <a:cubicBezTo>
                  <a:pt x="254318" y="131159"/>
                  <a:pt x="274987" y="210598"/>
                  <a:pt x="248698" y="248698"/>
                </a:cubicBezTo>
                <a:cubicBezTo>
                  <a:pt x="223171" y="237458"/>
                  <a:pt x="191929" y="217551"/>
                  <a:pt x="153638" y="189547"/>
                </a:cubicBezTo>
                <a:cubicBezTo>
                  <a:pt x="191072" y="217075"/>
                  <a:pt x="218789" y="240506"/>
                  <a:pt x="236601" y="261080"/>
                </a:cubicBezTo>
                <a:cubicBezTo>
                  <a:pt x="201263" y="286988"/>
                  <a:pt x="124587" y="278606"/>
                  <a:pt x="0" y="243840"/>
                </a:cubicBezTo>
                <a:cubicBezTo>
                  <a:pt x="134208" y="281273"/>
                  <a:pt x="206502" y="315849"/>
                  <a:pt x="219933" y="360045"/>
                </a:cubicBezTo>
                <a:cubicBezTo>
                  <a:pt x="194120" y="374428"/>
                  <a:pt x="156020" y="388049"/>
                  <a:pt x="105061" y="402336"/>
                </a:cubicBezTo>
                <a:cubicBezTo>
                  <a:pt x="154686" y="388525"/>
                  <a:pt x="193453" y="380619"/>
                  <a:pt x="222218" y="379762"/>
                </a:cubicBezTo>
                <a:cubicBezTo>
                  <a:pt x="219170" y="422910"/>
                  <a:pt x="167545" y="475679"/>
                  <a:pt x="69342" y="547783"/>
                </a:cubicBezTo>
                <a:cubicBezTo>
                  <a:pt x="173450" y="471297"/>
                  <a:pt x="241745" y="437293"/>
                  <a:pt x="284893" y="450628"/>
                </a:cubicBezTo>
                <a:cubicBezTo>
                  <a:pt x="279654" y="480727"/>
                  <a:pt x="264795" y="521017"/>
                  <a:pt x="241078" y="573024"/>
                </a:cubicBezTo>
                <a:cubicBezTo>
                  <a:pt x="264509" y="521684"/>
                  <a:pt x="284988" y="484537"/>
                  <a:pt x="304133" y="461200"/>
                </a:cubicBezTo>
                <a:cubicBezTo>
                  <a:pt x="337947" y="489109"/>
                  <a:pt x="350234" y="561404"/>
                  <a:pt x="350234" y="683133"/>
                </a:cubicBezTo>
                <a:cubicBezTo>
                  <a:pt x="350234" y="561499"/>
                  <a:pt x="362522" y="489109"/>
                  <a:pt x="396335" y="461200"/>
                </a:cubicBezTo>
                <a:cubicBezTo>
                  <a:pt x="415481" y="484537"/>
                  <a:pt x="435959" y="521780"/>
                  <a:pt x="459391" y="573024"/>
                </a:cubicBezTo>
                <a:cubicBezTo>
                  <a:pt x="435674" y="521017"/>
                  <a:pt x="420719" y="480727"/>
                  <a:pt x="415576" y="450628"/>
                </a:cubicBezTo>
                <a:cubicBezTo>
                  <a:pt x="458724" y="437293"/>
                  <a:pt x="527018" y="471392"/>
                  <a:pt x="631127" y="54778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56" name="Google Shape;76;p9"/>
          <p:cNvSpPr/>
          <p:nvPr/>
        </p:nvSpPr>
        <p:spPr>
          <a:xfrm>
            <a:off x="226080" y="109800"/>
            <a:ext cx="249120" cy="236880"/>
          </a:xfrm>
          <a:custGeom>
            <a:avLst/>
            <a:gdLst>
              <a:gd name="textAreaLeft" fmla="*/ 0 w 249120"/>
              <a:gd name="textAreaRight" fmla="*/ 249480 w 249120"/>
              <a:gd name="textAreaTop" fmla="*/ 0 h 236880"/>
              <a:gd name="textAreaBottom" fmla="*/ 237240 h 236880"/>
            </a:gdLst>
            <a:ahLst/>
            <a:cxnLst/>
            <a:rect l="textAreaLeft" t="textAreaTop" r="textAreaRight" b="textAreaBottom"/>
            <a:pathLst>
              <a:path w="627792" h="597026">
                <a:moveTo>
                  <a:pt x="313849" y="0"/>
                </a:moveTo>
                <a:cubicBezTo>
                  <a:pt x="313849" y="235172"/>
                  <a:pt x="247269" y="283559"/>
                  <a:pt x="0" y="228029"/>
                </a:cubicBezTo>
                <a:cubicBezTo>
                  <a:pt x="247269" y="283559"/>
                  <a:pt x="272701" y="361855"/>
                  <a:pt x="119920" y="597027"/>
                </a:cubicBezTo>
                <a:cubicBezTo>
                  <a:pt x="272701" y="361855"/>
                  <a:pt x="354997" y="361855"/>
                  <a:pt x="507873" y="597027"/>
                </a:cubicBezTo>
                <a:cubicBezTo>
                  <a:pt x="355092" y="361855"/>
                  <a:pt x="380428" y="283559"/>
                  <a:pt x="627793" y="228029"/>
                </a:cubicBezTo>
                <a:cubicBezTo>
                  <a:pt x="380524" y="283559"/>
                  <a:pt x="313944" y="235172"/>
                  <a:pt x="31394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5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58" name="PlaceHolder 2"/>
          <p:cNvSpPr>
            <a:spLocks noGrp="1"/>
          </p:cNvSpPr>
          <p:nvPr>
            <p:ph type="sldNum" idx="19"/>
          </p:nvPr>
        </p:nvSpPr>
        <p:spPr>
          <a:xfrm>
            <a:off x="8598960" y="4839120"/>
            <a:ext cx="315720" cy="151560"/>
          </a:xfrm>
          <a:prstGeom prst="rect">
            <a:avLst/>
          </a:prstGeom>
          <a:noFill/>
          <a:ln w="0">
            <a:noFill/>
          </a:ln>
        </p:spPr>
        <p:txBody>
          <a:bodyPr lIns="91440" tIns="75600" rIns="91440" bIns="75600" anchor="ctr">
            <a:noAutofit/>
          </a:bodyPr>
          <a:lstStyle>
            <a:lvl1pPr indent="0" algn="ctr" defTabSz="914400">
              <a:lnSpc>
                <a:spcPct val="100000"/>
              </a:lnSpc>
              <a:buNone/>
              <a:tabLst>
                <a:tab pos="0" algn="l"/>
              </a:tabLst>
              <a:defRPr lang="en" sz="800" b="0" u="none" strike="noStrike">
                <a:solidFill>
                  <a:schemeClr val="dk1"/>
                </a:solidFill>
                <a:effectLst/>
                <a:uFillTx/>
                <a:latin typeface="Barlow"/>
                <a:ea typeface="Barlow"/>
              </a:defRPr>
            </a:lvl1pPr>
          </a:lstStyle>
          <a:p>
            <a:pPr indent="0" algn="ctr" defTabSz="914400">
              <a:lnSpc>
                <a:spcPct val="100000"/>
              </a:lnSpc>
              <a:buNone/>
              <a:tabLst>
                <a:tab pos="0" algn="l"/>
              </a:tabLst>
            </a:pPr>
            <a:fld id="{C2AA149E-4B9B-4604-8BBE-3F6B8C2B435B}" type="slidenum">
              <a:rPr lang="en" sz="800" b="0" u="none" strike="noStrike">
                <a:solidFill>
                  <a:schemeClr val="dk1"/>
                </a:solidFill>
                <a:effectLst/>
                <a:uFillTx/>
                <a:latin typeface="Barlow"/>
                <a:ea typeface="Barlow"/>
              </a:rPr>
              <a:t>‹#›</a:t>
            </a:fld>
            <a:endParaRPr lang="en-US" sz="800" b="0" u="none" strike="noStrike">
              <a:solidFill>
                <a:srgbClr val="000000"/>
              </a:solidFill>
              <a:effectLst/>
              <a:uFillTx/>
              <a:latin typeface="OpenSymbo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159"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160" name="PlaceHolder 2"/>
          <p:cNvSpPr>
            <a:spLocks noGrp="1"/>
          </p:cNvSpPr>
          <p:nvPr>
            <p:ph type="title"/>
          </p:nvPr>
        </p:nvSpPr>
        <p:spPr>
          <a:xfrm>
            <a:off x="228600" y="3491280"/>
            <a:ext cx="8686440" cy="902520"/>
          </a:xfrm>
          <a:prstGeom prst="rect">
            <a:avLst/>
          </a:prstGeom>
          <a:noFill/>
          <a:ln w="0">
            <a:noFill/>
          </a:ln>
        </p:spPr>
        <p:txBody>
          <a:bodyPr lIns="91440" tIns="91440" rIns="91440" bIns="91440" anchor="ctr">
            <a:noAutofit/>
          </a:bodyPr>
          <a:lstStyle/>
          <a:p>
            <a:pPr indent="0">
              <a:buNone/>
            </a:pPr>
            <a:r>
              <a:rPr lang="fr-FR" sz="1000" b="0" u="none" strike="noStrike">
                <a:solidFill>
                  <a:schemeClr val="dk1"/>
                </a:solidFill>
                <a:effectLst/>
                <a:uFillTx/>
                <a:latin typeface="Arial"/>
              </a:rPr>
              <a:t>Click to edit the title text format</a:t>
            </a:r>
          </a:p>
        </p:txBody>
      </p:sp>
      <p:sp>
        <p:nvSpPr>
          <p:cNvPr id="161" name="PlaceHolder 3"/>
          <p:cNvSpPr>
            <a:spLocks noGrp="1"/>
          </p:cNvSpPr>
          <p:nvPr>
            <p:ph type="sldNum" idx="20"/>
          </p:nvPr>
        </p:nvSpPr>
        <p:spPr>
          <a:xfrm>
            <a:off x="8598960" y="4839120"/>
            <a:ext cx="315720" cy="151560"/>
          </a:xfrm>
          <a:prstGeom prst="rect">
            <a:avLst/>
          </a:prstGeom>
          <a:noFill/>
          <a:ln w="0">
            <a:noFill/>
          </a:ln>
        </p:spPr>
        <p:txBody>
          <a:bodyPr lIns="91440" tIns="75600" rIns="91440" bIns="75600" anchor="ctr">
            <a:noAutofit/>
          </a:bodyPr>
          <a:lstStyle>
            <a:lvl1pPr indent="0" algn="ctr" defTabSz="914400">
              <a:lnSpc>
                <a:spcPct val="100000"/>
              </a:lnSpc>
              <a:buNone/>
              <a:tabLst>
                <a:tab pos="0" algn="l"/>
              </a:tabLst>
              <a:defRPr lang="en" sz="800" b="0" u="none" strike="noStrike">
                <a:solidFill>
                  <a:schemeClr val="dk2"/>
                </a:solidFill>
                <a:effectLst/>
                <a:uFillTx/>
                <a:latin typeface="Barlow"/>
                <a:ea typeface="Barlow"/>
              </a:defRPr>
            </a:lvl1pPr>
          </a:lstStyle>
          <a:p>
            <a:pPr indent="0" algn="ctr" defTabSz="914400">
              <a:lnSpc>
                <a:spcPct val="100000"/>
              </a:lnSpc>
              <a:buNone/>
              <a:tabLst>
                <a:tab pos="0" algn="l"/>
              </a:tabLst>
            </a:pPr>
            <a:fld id="{2E43C075-71A4-433D-B155-12AB3E164D0A}" type="slidenum">
              <a:rPr lang="en" sz="800" b="0" u="none" strike="noStrike">
                <a:solidFill>
                  <a:schemeClr val="dk2"/>
                </a:solidFill>
                <a:effectLst/>
                <a:uFillTx/>
                <a:latin typeface="Barlow"/>
                <a:ea typeface="Barlow"/>
              </a:rPr>
              <a:t>‹#›</a:t>
            </a:fld>
            <a:endParaRPr lang="en-US" sz="800" b="0" u="none" strike="noStrike">
              <a:solidFill>
                <a:srgbClr val="000000"/>
              </a:solidFill>
              <a:effectLst/>
              <a:uFillTx/>
              <a:latin typeface="OpenSymbo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162" name="Google Shape;228;p25"/>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63"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164" name="Google Shape;231;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65"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166"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FFFFF"/>
        </a:solidFill>
        <a:effectLst/>
      </p:bgPr>
    </p:bg>
    <p:spTree>
      <p:nvGrpSpPr>
        <p:cNvPr id="1" name=""/>
        <p:cNvGrpSpPr/>
        <p:nvPr/>
      </p:nvGrpSpPr>
      <p:grpSpPr>
        <a:xfrm>
          <a:off x="0" y="0"/>
          <a:ext cx="0" cy="0"/>
          <a:chOff x="0" y="0"/>
          <a:chExt cx="0" cy="0"/>
        </a:xfrm>
      </p:grpSpPr>
      <p:sp>
        <p:nvSpPr>
          <p:cNvPr id="10" name="PlaceHolder 1"/>
          <p:cNvSpPr>
            <a:spLocks noGrp="1"/>
          </p:cNvSpPr>
          <p:nvPr>
            <p:ph type="sldNum" idx="3"/>
          </p:nvPr>
        </p:nvSpPr>
        <p:spPr>
          <a:xfrm>
            <a:off x="8598960" y="4839120"/>
            <a:ext cx="315720" cy="151560"/>
          </a:xfrm>
          <a:prstGeom prst="rect">
            <a:avLst/>
          </a:prstGeom>
          <a:noFill/>
          <a:ln w="0">
            <a:noFill/>
          </a:ln>
        </p:spPr>
        <p:txBody>
          <a:bodyPr lIns="91440" tIns="75600" rIns="91440" bIns="75600" anchor="t">
            <a:noAutofit/>
          </a:bodyPr>
          <a:lstStyle>
            <a:lvl1pPr indent="0" algn="ctr" defTabSz="914400">
              <a:lnSpc>
                <a:spcPct val="100000"/>
              </a:lnSpc>
              <a:buNone/>
              <a:tabLst>
                <a:tab pos="0" algn="l"/>
              </a:tabLst>
              <a:defRPr lang="en" sz="800" b="0" u="none" strike="noStrike">
                <a:solidFill>
                  <a:schemeClr val="dk1"/>
                </a:solidFill>
                <a:effectLst/>
                <a:uFillTx/>
                <a:latin typeface="Barlow"/>
                <a:ea typeface="Barlow"/>
              </a:defRPr>
            </a:lvl1pPr>
          </a:lstStyle>
          <a:p>
            <a:pPr indent="0" algn="ctr" defTabSz="914400">
              <a:lnSpc>
                <a:spcPct val="100000"/>
              </a:lnSpc>
              <a:buNone/>
              <a:tabLst>
                <a:tab pos="0" algn="l"/>
              </a:tabLst>
            </a:pPr>
            <a:fld id="{888D0B32-2194-4A87-A8C1-5F53622FBBCE}" type="slidenum">
              <a:rPr lang="en" sz="800" b="0" u="none" strike="noStrike">
                <a:solidFill>
                  <a:schemeClr val="dk1"/>
                </a:solidFill>
                <a:effectLst/>
                <a:uFillTx/>
                <a:latin typeface="Barlow"/>
                <a:ea typeface="Barlow"/>
              </a:rPr>
              <a:t>‹#›</a:t>
            </a:fld>
            <a:endParaRPr lang="en-US" sz="800" b="0" u="none" strike="noStrike">
              <a:solidFill>
                <a:srgbClr val="000000"/>
              </a:solidFill>
              <a:effectLst/>
              <a:uFillTx/>
              <a:latin typeface="OpenSymbo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2_1">
    <p:bg>
      <p:bgPr>
        <a:solidFill>
          <a:schemeClr val="lt1"/>
        </a:solidFill>
        <a:effectLst/>
      </p:bgPr>
    </p:bg>
    <p:spTree>
      <p:nvGrpSpPr>
        <p:cNvPr id="1" name=""/>
        <p:cNvGrpSpPr/>
        <p:nvPr/>
      </p:nvGrpSpPr>
      <p:grpSpPr>
        <a:xfrm>
          <a:off x="0" y="0"/>
          <a:ext cx="0" cy="0"/>
          <a:chOff x="0" y="0"/>
          <a:chExt cx="0" cy="0"/>
        </a:xfrm>
      </p:grpSpPr>
      <p:pic>
        <p:nvPicPr>
          <p:cNvPr id="11" name="Google Shape;97;p13"/>
          <p:cNvPicPr/>
          <p:nvPr/>
        </p:nvPicPr>
        <p:blipFill>
          <a:blip r:embed="rId2"/>
          <a:srcRect l="18120" t="393" b="19299"/>
          <a:stretch/>
        </p:blipFill>
        <p:spPr>
          <a:xfrm>
            <a:off x="0" y="0"/>
            <a:ext cx="9143640" cy="5142960"/>
          </a:xfrm>
          <a:prstGeom prst="rect">
            <a:avLst/>
          </a:prstGeom>
          <a:noFill/>
          <a:ln w="0">
            <a:noFill/>
          </a:ln>
        </p:spPr>
      </p:pic>
      <p:sp>
        <p:nvSpPr>
          <p:cNvPr id="12" name="Google Shape;98;p13"/>
          <p:cNvSpPr/>
          <p:nvPr/>
        </p:nvSpPr>
        <p:spPr>
          <a:xfrm>
            <a:off x="8605080" y="4814280"/>
            <a:ext cx="312840" cy="2012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70920" bIns="7092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3" name="PlaceHolder 1"/>
          <p:cNvSpPr>
            <a:spLocks noGrp="1"/>
          </p:cNvSpPr>
          <p:nvPr>
            <p:ph type="sldNum" idx="4"/>
          </p:nvPr>
        </p:nvSpPr>
        <p:spPr>
          <a:xfrm>
            <a:off x="8602200" y="4839120"/>
            <a:ext cx="315720" cy="151560"/>
          </a:xfrm>
          <a:prstGeom prst="rect">
            <a:avLst/>
          </a:prstGeom>
          <a:noFill/>
          <a:ln w="0">
            <a:noFill/>
          </a:ln>
        </p:spPr>
        <p:txBody>
          <a:bodyPr lIns="91440" tIns="75600" rIns="91440" bIns="75600" anchor="ctr">
            <a:noAutofit/>
          </a:bodyPr>
          <a:lstStyle>
            <a:lvl1pPr indent="0" algn="ctr" defTabSz="914400">
              <a:lnSpc>
                <a:spcPct val="100000"/>
              </a:lnSpc>
              <a:buNone/>
              <a:tabLst>
                <a:tab pos="0" algn="l"/>
              </a:tabLst>
              <a:defRPr lang="en" sz="800" b="0" u="none" strike="noStrike">
                <a:solidFill>
                  <a:schemeClr val="dk2"/>
                </a:solidFill>
                <a:effectLst/>
                <a:uFillTx/>
                <a:latin typeface="Barlow"/>
                <a:ea typeface="Barlow"/>
              </a:defRPr>
            </a:lvl1pPr>
          </a:lstStyle>
          <a:p>
            <a:pPr indent="0" algn="ctr" defTabSz="914400">
              <a:lnSpc>
                <a:spcPct val="100000"/>
              </a:lnSpc>
              <a:buNone/>
              <a:tabLst>
                <a:tab pos="0" algn="l"/>
              </a:tabLst>
            </a:pPr>
            <a:fld id="{8F3A6387-DFA7-4B91-9551-5D07C2D56C2B}" type="slidenum">
              <a:rPr lang="en" sz="800" b="0" u="none" strike="noStrike">
                <a:solidFill>
                  <a:schemeClr val="dk2"/>
                </a:solidFill>
                <a:effectLst/>
                <a:uFillTx/>
                <a:latin typeface="Barlow"/>
                <a:ea typeface="Barlow"/>
              </a:rPr>
              <a:t>‹#›</a:t>
            </a:fld>
            <a:endParaRPr lang="en-US" sz="800" b="0" u="none" strike="noStrike">
              <a:solidFill>
                <a:srgbClr val="000000"/>
              </a:solidFill>
              <a:effectLst/>
              <a:uFillTx/>
              <a:latin typeface="OpenSymbol"/>
            </a:endParaRPr>
          </a:p>
        </p:txBody>
      </p:sp>
      <p:sp>
        <p:nvSpPr>
          <p:cNvPr id="14" name="PlaceHolder 2"/>
          <p:cNvSpPr>
            <a:spLocks noGrp="1"/>
          </p:cNvSpPr>
          <p:nvPr>
            <p:ph type="title"/>
          </p:nvPr>
        </p:nvSpPr>
        <p:spPr>
          <a:xfrm>
            <a:off x="5382360" y="151920"/>
            <a:ext cx="35330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5" name="PlaceHolder 3"/>
          <p:cNvSpPr>
            <a:spLocks noGrp="1"/>
          </p:cNvSpPr>
          <p:nvPr>
            <p:ph type="title"/>
          </p:nvPr>
        </p:nvSpPr>
        <p:spPr>
          <a:xfrm>
            <a:off x="7004520" y="1612800"/>
            <a:ext cx="63648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2"/>
                </a:solidFill>
                <a:effectLst/>
                <a:uFillTx/>
                <a:latin typeface="Barlow"/>
                <a:ea typeface="Barlow"/>
              </a:rPr>
              <a:t>xx%</a:t>
            </a:r>
            <a:endParaRPr lang="fr-FR" sz="2000" b="0" u="none" strike="noStrike">
              <a:solidFill>
                <a:schemeClr val="dk1"/>
              </a:solidFill>
              <a:effectLst/>
              <a:uFillTx/>
              <a:latin typeface="Arial"/>
            </a:endParaRPr>
          </a:p>
        </p:txBody>
      </p:sp>
      <p:sp>
        <p:nvSpPr>
          <p:cNvPr id="16" name="PlaceHolder 4"/>
          <p:cNvSpPr>
            <a:spLocks noGrp="1"/>
          </p:cNvSpPr>
          <p:nvPr>
            <p:ph type="title"/>
          </p:nvPr>
        </p:nvSpPr>
        <p:spPr>
          <a:xfrm>
            <a:off x="4738680" y="3229920"/>
            <a:ext cx="63648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2"/>
                </a:solidFill>
                <a:effectLst/>
                <a:uFillTx/>
                <a:latin typeface="Barlow"/>
                <a:ea typeface="Barlow"/>
              </a:rPr>
              <a:t>xx%</a:t>
            </a:r>
            <a:endParaRPr lang="fr-FR" sz="2000" b="0" u="none" strike="noStrike">
              <a:solidFill>
                <a:schemeClr val="dk1"/>
              </a:solidFill>
              <a:effectLst/>
              <a:uFillTx/>
              <a:latin typeface="Arial"/>
            </a:endParaRPr>
          </a:p>
        </p:txBody>
      </p:sp>
      <p:sp>
        <p:nvSpPr>
          <p:cNvPr id="17" name="PlaceHolder 5"/>
          <p:cNvSpPr>
            <a:spLocks noGrp="1"/>
          </p:cNvSpPr>
          <p:nvPr>
            <p:ph type="title"/>
          </p:nvPr>
        </p:nvSpPr>
        <p:spPr>
          <a:xfrm>
            <a:off x="7004520" y="3229920"/>
            <a:ext cx="63648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2"/>
                </a:solidFill>
                <a:effectLst/>
                <a:uFillTx/>
                <a:latin typeface="Barlow"/>
                <a:ea typeface="Barlow"/>
              </a:rPr>
              <a:t>xx%</a:t>
            </a:r>
            <a:endParaRPr lang="fr-FR" sz="2000" b="0" u="none" strike="noStrike">
              <a:solidFill>
                <a:schemeClr val="dk1"/>
              </a:solidFill>
              <a:effectLst/>
              <a:uFillTx/>
              <a:latin typeface="Arial"/>
            </a:endParaRPr>
          </a:p>
        </p:txBody>
      </p:sp>
      <p:sp>
        <p:nvSpPr>
          <p:cNvPr id="18" name="PlaceHolder 6"/>
          <p:cNvSpPr>
            <a:spLocks noGrp="1"/>
          </p:cNvSpPr>
          <p:nvPr>
            <p:ph type="title"/>
          </p:nvPr>
        </p:nvSpPr>
        <p:spPr>
          <a:xfrm>
            <a:off x="4738680" y="1612800"/>
            <a:ext cx="63648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2"/>
                </a:solidFill>
                <a:effectLst/>
                <a:uFillTx/>
                <a:latin typeface="Barlow"/>
                <a:ea typeface="Barlow"/>
              </a:rPr>
              <a:t>xx%</a:t>
            </a:r>
            <a:endParaRPr lang="fr-FR" sz="2000" b="0" u="none" strike="noStrike">
              <a:solidFill>
                <a:schemeClr val="dk1"/>
              </a:solidFill>
              <a:effectLst/>
              <a:uFillTx/>
              <a:latin typeface="Arial"/>
            </a:endParaRPr>
          </a:p>
        </p:txBody>
      </p:sp>
      <p:cxnSp>
        <p:nvCxnSpPr>
          <p:cNvPr id="19" name="Google Shape;109;p13"/>
          <p:cNvCxnSpPr/>
          <p:nvPr/>
        </p:nvCxnSpPr>
        <p:spPr>
          <a:xfrm flipH="1">
            <a:off x="550800" y="228600"/>
            <a:ext cx="8367480" cy="360"/>
          </a:xfrm>
          <a:prstGeom prst="straightConnector1">
            <a:avLst/>
          </a:prstGeom>
          <a:ln w="9525">
            <a:solidFill>
              <a:srgbClr val="FFFFFF"/>
            </a:solidFill>
            <a:round/>
          </a:ln>
        </p:spPr>
      </p:cxnSp>
      <p:sp>
        <p:nvSpPr>
          <p:cNvPr id="20" name="Google Shape;110;p13"/>
          <p:cNvSpPr/>
          <p:nvPr/>
        </p:nvSpPr>
        <p:spPr>
          <a:xfrm>
            <a:off x="232560" y="114840"/>
            <a:ext cx="236880" cy="233280"/>
          </a:xfrm>
          <a:custGeom>
            <a:avLst/>
            <a:gdLst>
              <a:gd name="textAreaLeft" fmla="*/ 0 w 236880"/>
              <a:gd name="textAreaRight" fmla="*/ 237240 w 236880"/>
              <a:gd name="textAreaTop" fmla="*/ 0 h 233280"/>
              <a:gd name="textAreaBottom" fmla="*/ 233640 h 233280"/>
            </a:gdLst>
            <a:ahLst/>
            <a:cxnLst/>
            <a:rect l="textAreaLeft" t="textAreaTop" r="textAreaRight" b="textAreaBottom"/>
            <a:pathLst>
              <a:path w="649985" h="640079">
                <a:moveTo>
                  <a:pt x="324993" y="0"/>
                </a:moveTo>
                <a:cubicBezTo>
                  <a:pt x="324993" y="252127"/>
                  <a:pt x="280035" y="268510"/>
                  <a:pt x="112871" y="77248"/>
                </a:cubicBezTo>
                <a:cubicBezTo>
                  <a:pt x="280035" y="268605"/>
                  <a:pt x="256032" y="310039"/>
                  <a:pt x="0" y="272701"/>
                </a:cubicBezTo>
                <a:cubicBezTo>
                  <a:pt x="256032" y="310039"/>
                  <a:pt x="264414" y="357188"/>
                  <a:pt x="39243" y="495014"/>
                </a:cubicBezTo>
                <a:cubicBezTo>
                  <a:pt x="264414" y="357188"/>
                  <a:pt x="301085" y="387953"/>
                  <a:pt x="212122" y="640080"/>
                </a:cubicBezTo>
                <a:cubicBezTo>
                  <a:pt x="301085" y="387953"/>
                  <a:pt x="348901" y="387953"/>
                  <a:pt x="437864" y="640080"/>
                </a:cubicBezTo>
                <a:cubicBezTo>
                  <a:pt x="348901" y="387953"/>
                  <a:pt x="385572" y="357092"/>
                  <a:pt x="610743" y="495014"/>
                </a:cubicBezTo>
                <a:cubicBezTo>
                  <a:pt x="385572" y="357188"/>
                  <a:pt x="393859" y="310039"/>
                  <a:pt x="649986" y="272701"/>
                </a:cubicBezTo>
                <a:cubicBezTo>
                  <a:pt x="393954" y="310039"/>
                  <a:pt x="369951" y="268510"/>
                  <a:pt x="537115" y="77248"/>
                </a:cubicBezTo>
                <a:cubicBezTo>
                  <a:pt x="369951" y="268605"/>
                  <a:pt x="324993" y="252222"/>
                  <a:pt x="32499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cxnSp>
        <p:nvCxnSpPr>
          <p:cNvPr id="21" name="Google Shape;111;p13"/>
          <p:cNvCxnSpPr/>
          <p:nvPr/>
        </p:nvCxnSpPr>
        <p:spPr>
          <a:xfrm flipH="1">
            <a:off x="557280" y="4914720"/>
            <a:ext cx="7962480" cy="360"/>
          </a:xfrm>
          <a:prstGeom prst="straightConnector1">
            <a:avLst/>
          </a:prstGeom>
          <a:ln w="9525">
            <a:solidFill>
              <a:srgbClr val="FFFFFF"/>
            </a:solidFill>
            <a:round/>
          </a:ln>
        </p:spPr>
      </p:cxnSp>
      <p:grpSp>
        <p:nvGrpSpPr>
          <p:cNvPr id="22" name="Google Shape;112;p13"/>
          <p:cNvGrpSpPr/>
          <p:nvPr/>
        </p:nvGrpSpPr>
        <p:grpSpPr>
          <a:xfrm>
            <a:off x="237960" y="4796280"/>
            <a:ext cx="236880" cy="236880"/>
            <a:chOff x="237960" y="4796280"/>
            <a:chExt cx="236880" cy="236880"/>
          </a:xfrm>
        </p:grpSpPr>
        <p:sp>
          <p:nvSpPr>
            <p:cNvPr id="23" name="Google Shape;113;p13"/>
            <p:cNvSpPr/>
            <p:nvPr/>
          </p:nvSpPr>
          <p:spPr>
            <a:xfrm>
              <a:off x="237960" y="4796280"/>
              <a:ext cx="236880" cy="236880"/>
            </a:xfrm>
            <a:custGeom>
              <a:avLst/>
              <a:gdLst>
                <a:gd name="textAreaLeft" fmla="*/ 0 w 236880"/>
                <a:gd name="textAreaRight" fmla="*/ 237240 w 236880"/>
                <a:gd name="textAreaTop" fmla="*/ 0 h 236880"/>
                <a:gd name="textAreaBottom" fmla="*/ 237240 h 236880"/>
              </a:gdLst>
              <a:ahLst/>
              <a:cxnLst/>
              <a:rect l="textAreaLeft" t="textAreaTop" r="textAreaRight" b="textAreaBottom"/>
              <a:pathLst>
                <a:path w="741997" h="741997">
                  <a:moveTo>
                    <a:pt x="741998" y="370999"/>
                  </a:moveTo>
                  <a:cubicBezTo>
                    <a:pt x="380619" y="373666"/>
                    <a:pt x="379476" y="376047"/>
                    <a:pt x="633317" y="633317"/>
                  </a:cubicBezTo>
                  <a:cubicBezTo>
                    <a:pt x="376047" y="379476"/>
                    <a:pt x="373666" y="380524"/>
                    <a:pt x="370999" y="741998"/>
                  </a:cubicBezTo>
                  <a:cubicBezTo>
                    <a:pt x="368332" y="380619"/>
                    <a:pt x="365950" y="379476"/>
                    <a:pt x="108680" y="633317"/>
                  </a:cubicBezTo>
                  <a:cubicBezTo>
                    <a:pt x="362521" y="376047"/>
                    <a:pt x="361474" y="373666"/>
                    <a:pt x="0" y="370999"/>
                  </a:cubicBezTo>
                  <a:cubicBezTo>
                    <a:pt x="361378" y="368332"/>
                    <a:pt x="362521" y="365951"/>
                    <a:pt x="108680" y="108680"/>
                  </a:cubicBezTo>
                  <a:cubicBezTo>
                    <a:pt x="365950" y="362522"/>
                    <a:pt x="368332" y="361474"/>
                    <a:pt x="370999" y="0"/>
                  </a:cubicBezTo>
                  <a:cubicBezTo>
                    <a:pt x="373666" y="361379"/>
                    <a:pt x="376047" y="362522"/>
                    <a:pt x="633317" y="108680"/>
                  </a:cubicBezTo>
                  <a:cubicBezTo>
                    <a:pt x="379476" y="365951"/>
                    <a:pt x="380524" y="368332"/>
                    <a:pt x="741998" y="37099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 name="Google Shape;114;p13"/>
            <p:cNvSpPr/>
            <p:nvPr/>
          </p:nvSpPr>
          <p:spPr>
            <a:xfrm>
              <a:off x="237960" y="4796280"/>
              <a:ext cx="236880" cy="236880"/>
            </a:xfrm>
            <a:custGeom>
              <a:avLst/>
              <a:gdLst>
                <a:gd name="textAreaLeft" fmla="*/ 0 w 236880"/>
                <a:gd name="textAreaRight" fmla="*/ 237240 w 236880"/>
                <a:gd name="textAreaTop" fmla="*/ 0 h 236880"/>
                <a:gd name="textAreaBottom" fmla="*/ 237240 h 236880"/>
              </a:gdLst>
              <a:ahLst/>
              <a:cxnLst/>
              <a:rect l="textAreaLeft" t="textAreaTop" r="textAreaRight" b="textAreaBottom"/>
              <a:pathLst>
                <a:path w="741997" h="741997">
                  <a:moveTo>
                    <a:pt x="741998" y="370999"/>
                  </a:moveTo>
                  <a:cubicBezTo>
                    <a:pt x="380619" y="373666"/>
                    <a:pt x="379476" y="376047"/>
                    <a:pt x="633317" y="633317"/>
                  </a:cubicBezTo>
                  <a:cubicBezTo>
                    <a:pt x="376047" y="379476"/>
                    <a:pt x="373666" y="380524"/>
                    <a:pt x="370999" y="741998"/>
                  </a:cubicBezTo>
                  <a:cubicBezTo>
                    <a:pt x="368332" y="380619"/>
                    <a:pt x="365950" y="379476"/>
                    <a:pt x="108680" y="633317"/>
                  </a:cubicBezTo>
                  <a:cubicBezTo>
                    <a:pt x="362521" y="376047"/>
                    <a:pt x="361474" y="373666"/>
                    <a:pt x="0" y="370999"/>
                  </a:cubicBezTo>
                  <a:cubicBezTo>
                    <a:pt x="361378" y="368332"/>
                    <a:pt x="362521" y="365951"/>
                    <a:pt x="108680" y="108680"/>
                  </a:cubicBezTo>
                  <a:cubicBezTo>
                    <a:pt x="365950" y="362522"/>
                    <a:pt x="368332" y="361474"/>
                    <a:pt x="370999" y="0"/>
                  </a:cubicBezTo>
                  <a:cubicBezTo>
                    <a:pt x="373666" y="361379"/>
                    <a:pt x="376047" y="362522"/>
                    <a:pt x="633317" y="108680"/>
                  </a:cubicBezTo>
                  <a:cubicBezTo>
                    <a:pt x="379476" y="365951"/>
                    <a:pt x="380524" y="368332"/>
                    <a:pt x="741998" y="37099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
    <p:bg>
      <p:bgPr>
        <a:solidFill>
          <a:schemeClr val="lt1"/>
        </a:solidFill>
        <a:effectLst/>
      </p:bgPr>
    </p:bg>
    <p:spTree>
      <p:nvGrpSpPr>
        <p:cNvPr id="1" name=""/>
        <p:cNvGrpSpPr/>
        <p:nvPr/>
      </p:nvGrpSpPr>
      <p:grpSpPr>
        <a:xfrm>
          <a:off x="0" y="0"/>
          <a:ext cx="0" cy="0"/>
          <a:chOff x="0" y="0"/>
          <a:chExt cx="0" cy="0"/>
        </a:xfrm>
      </p:grpSpPr>
      <p:sp>
        <p:nvSpPr>
          <p:cNvPr id="25" name="Google Shape;116;p14"/>
          <p:cNvSpPr/>
          <p:nvPr/>
        </p:nvSpPr>
        <p:spPr>
          <a:xfrm>
            <a:off x="8605080" y="4814280"/>
            <a:ext cx="312840" cy="201240"/>
          </a:xfrm>
          <a:prstGeom prst="ellipse">
            <a:avLst/>
          </a:prstGeom>
          <a:noFill/>
          <a:ln w="9525">
            <a:solidFill>
              <a:srgbClr val="532D22"/>
            </a:solidFill>
            <a:round/>
          </a:ln>
        </p:spPr>
        <p:style>
          <a:lnRef idx="0">
            <a:scrgbClr r="0" g="0" b="0"/>
          </a:lnRef>
          <a:fillRef idx="0">
            <a:scrgbClr r="0" g="0" b="0"/>
          </a:fillRef>
          <a:effectRef idx="0">
            <a:scrgbClr r="0" g="0" b="0"/>
          </a:effectRef>
          <a:fontRef idx="minor"/>
        </p:style>
        <p:txBody>
          <a:bodyPr tIns="70920" bIns="7092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grpSp>
        <p:nvGrpSpPr>
          <p:cNvPr id="26" name="Google Shape;117;p14"/>
          <p:cNvGrpSpPr/>
          <p:nvPr/>
        </p:nvGrpSpPr>
        <p:grpSpPr>
          <a:xfrm>
            <a:off x="228600" y="4813920"/>
            <a:ext cx="201240" cy="201240"/>
            <a:chOff x="228600" y="4813920"/>
            <a:chExt cx="201240" cy="201240"/>
          </a:xfrm>
        </p:grpSpPr>
        <p:sp>
          <p:nvSpPr>
            <p:cNvPr id="27" name="Google Shape;118;p14"/>
            <p:cNvSpPr/>
            <p:nvPr/>
          </p:nvSpPr>
          <p:spPr>
            <a:xfrm>
              <a:off x="228600" y="4813920"/>
              <a:ext cx="201240" cy="201240"/>
            </a:xfrm>
            <a:custGeom>
              <a:avLst/>
              <a:gdLst>
                <a:gd name="textAreaLeft" fmla="*/ 0 w 201240"/>
                <a:gd name="textAreaRight" fmla="*/ 201600 w 201240"/>
                <a:gd name="textAreaTop" fmla="*/ 0 h 201240"/>
                <a:gd name="textAreaBottom" fmla="*/ 201600 h 201240"/>
              </a:gdLst>
              <a:ahLst/>
              <a:cxnLst/>
              <a:rect l="textAreaLeft" t="textAreaTop" r="textAreaRight" b="textAreaBottom"/>
              <a:pathLst>
                <a:path w="741806" h="741806">
                  <a:moveTo>
                    <a:pt x="741807" y="370904"/>
                  </a:moveTo>
                  <a:cubicBezTo>
                    <a:pt x="380429" y="376142"/>
                    <a:pt x="376142" y="380429"/>
                    <a:pt x="370904" y="741807"/>
                  </a:cubicBezTo>
                  <a:cubicBezTo>
                    <a:pt x="365665" y="380429"/>
                    <a:pt x="361379" y="376142"/>
                    <a:pt x="0" y="370904"/>
                  </a:cubicBezTo>
                  <a:cubicBezTo>
                    <a:pt x="361379" y="365665"/>
                    <a:pt x="365665" y="361379"/>
                    <a:pt x="370904" y="0"/>
                  </a:cubicBezTo>
                  <a:cubicBezTo>
                    <a:pt x="376142" y="361379"/>
                    <a:pt x="380429" y="365665"/>
                    <a:pt x="741807" y="37090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28" name="Google Shape;119;p14"/>
            <p:cNvSpPr/>
            <p:nvPr/>
          </p:nvSpPr>
          <p:spPr>
            <a:xfrm>
              <a:off x="228600" y="4813920"/>
              <a:ext cx="201240" cy="201240"/>
            </a:xfrm>
            <a:custGeom>
              <a:avLst/>
              <a:gdLst>
                <a:gd name="textAreaLeft" fmla="*/ 0 w 201240"/>
                <a:gd name="textAreaRight" fmla="*/ 201600 w 201240"/>
                <a:gd name="textAreaTop" fmla="*/ 0 h 201240"/>
                <a:gd name="textAreaBottom" fmla="*/ 201600 h 201240"/>
              </a:gdLst>
              <a:ahLst/>
              <a:cxnLst/>
              <a:rect l="textAreaLeft" t="textAreaTop" r="textAreaRight" b="textAreaBottom"/>
              <a:pathLst>
                <a:path w="741806" h="741806">
                  <a:moveTo>
                    <a:pt x="741807" y="370904"/>
                  </a:moveTo>
                  <a:cubicBezTo>
                    <a:pt x="380429" y="376142"/>
                    <a:pt x="376142" y="380429"/>
                    <a:pt x="370904" y="741807"/>
                  </a:cubicBezTo>
                  <a:cubicBezTo>
                    <a:pt x="365665" y="380429"/>
                    <a:pt x="361379" y="376142"/>
                    <a:pt x="0" y="370904"/>
                  </a:cubicBezTo>
                  <a:cubicBezTo>
                    <a:pt x="361379" y="365665"/>
                    <a:pt x="365665" y="361379"/>
                    <a:pt x="370904" y="0"/>
                  </a:cubicBezTo>
                  <a:cubicBezTo>
                    <a:pt x="376142" y="361379"/>
                    <a:pt x="380429" y="365665"/>
                    <a:pt x="741807" y="37090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cxnSp>
        <p:nvCxnSpPr>
          <p:cNvPr id="29" name="Google Shape;120;p14"/>
          <p:cNvCxnSpPr/>
          <p:nvPr/>
        </p:nvCxnSpPr>
        <p:spPr>
          <a:xfrm flipH="1">
            <a:off x="557280" y="4914720"/>
            <a:ext cx="7962480" cy="360"/>
          </a:xfrm>
          <a:prstGeom prst="straightConnector1">
            <a:avLst/>
          </a:prstGeom>
          <a:ln w="9525">
            <a:solidFill>
              <a:srgbClr val="532D22"/>
            </a:solidFill>
            <a:round/>
          </a:ln>
        </p:spPr>
      </p:cxnSp>
      <p:cxnSp>
        <p:nvCxnSpPr>
          <p:cNvPr id="30" name="Google Shape;121;p14"/>
          <p:cNvCxnSpPr/>
          <p:nvPr/>
        </p:nvCxnSpPr>
        <p:spPr>
          <a:xfrm flipH="1">
            <a:off x="234720" y="228600"/>
            <a:ext cx="8367480" cy="360"/>
          </a:xfrm>
          <a:prstGeom prst="straightConnector1">
            <a:avLst/>
          </a:prstGeom>
          <a:ln w="9525">
            <a:solidFill>
              <a:srgbClr val="532D22"/>
            </a:solidFill>
            <a:round/>
          </a:ln>
        </p:spPr>
      </p:cxnSp>
      <p:sp>
        <p:nvSpPr>
          <p:cNvPr id="31" name="Google Shape;122;p14"/>
          <p:cNvSpPr/>
          <p:nvPr/>
        </p:nvSpPr>
        <p:spPr>
          <a:xfrm>
            <a:off x="8691840" y="109440"/>
            <a:ext cx="244440" cy="244440"/>
          </a:xfrm>
          <a:custGeom>
            <a:avLst/>
            <a:gdLst>
              <a:gd name="textAreaLeft" fmla="*/ 0 w 244440"/>
              <a:gd name="textAreaRight" fmla="*/ 244800 w 244440"/>
              <a:gd name="textAreaTop" fmla="*/ 0 h 244440"/>
              <a:gd name="textAreaBottom" fmla="*/ 244800 h 244440"/>
            </a:gdLst>
            <a:ahLst/>
            <a:cxnLst/>
            <a:rect l="textAreaLeft" t="textAreaTop" r="textAreaRight" b="textAreaBottom"/>
            <a:pathLst>
              <a:path w="741807" h="741807">
                <a:moveTo>
                  <a:pt x="307943" y="328613"/>
                </a:moveTo>
                <a:cubicBezTo>
                  <a:pt x="258223" y="366236"/>
                  <a:pt x="167450" y="368427"/>
                  <a:pt x="0" y="370904"/>
                </a:cubicBezTo>
                <a:cubicBezTo>
                  <a:pt x="167450" y="373380"/>
                  <a:pt x="258223" y="375571"/>
                  <a:pt x="307943" y="413195"/>
                </a:cubicBezTo>
                <a:cubicBezTo>
                  <a:pt x="289560" y="448628"/>
                  <a:pt x="249460" y="490538"/>
                  <a:pt x="187357" y="554450"/>
                </a:cubicBezTo>
                <a:cubicBezTo>
                  <a:pt x="251270" y="492347"/>
                  <a:pt x="293180" y="452247"/>
                  <a:pt x="328613" y="433864"/>
                </a:cubicBezTo>
                <a:cubicBezTo>
                  <a:pt x="366236" y="483584"/>
                  <a:pt x="368427" y="574358"/>
                  <a:pt x="370904" y="741807"/>
                </a:cubicBezTo>
                <a:cubicBezTo>
                  <a:pt x="373380" y="574358"/>
                  <a:pt x="375571" y="483680"/>
                  <a:pt x="413195" y="433864"/>
                </a:cubicBezTo>
                <a:cubicBezTo>
                  <a:pt x="448628" y="452247"/>
                  <a:pt x="490538" y="492347"/>
                  <a:pt x="554450" y="554450"/>
                </a:cubicBezTo>
                <a:cubicBezTo>
                  <a:pt x="492347" y="490538"/>
                  <a:pt x="452247" y="448628"/>
                  <a:pt x="433864" y="413195"/>
                </a:cubicBezTo>
                <a:cubicBezTo>
                  <a:pt x="483584" y="375571"/>
                  <a:pt x="574358" y="373380"/>
                  <a:pt x="741807" y="370904"/>
                </a:cubicBezTo>
                <a:cubicBezTo>
                  <a:pt x="574358" y="368427"/>
                  <a:pt x="483680" y="366236"/>
                  <a:pt x="433864" y="328613"/>
                </a:cubicBezTo>
                <a:cubicBezTo>
                  <a:pt x="452247" y="293180"/>
                  <a:pt x="492347" y="251270"/>
                  <a:pt x="554450" y="187357"/>
                </a:cubicBezTo>
                <a:cubicBezTo>
                  <a:pt x="490538" y="249460"/>
                  <a:pt x="448628" y="289560"/>
                  <a:pt x="413195" y="307943"/>
                </a:cubicBezTo>
                <a:cubicBezTo>
                  <a:pt x="375571" y="258223"/>
                  <a:pt x="373380" y="167450"/>
                  <a:pt x="370904" y="0"/>
                </a:cubicBezTo>
                <a:cubicBezTo>
                  <a:pt x="368427" y="167450"/>
                  <a:pt x="366236" y="258128"/>
                  <a:pt x="328613" y="307943"/>
                </a:cubicBezTo>
                <a:cubicBezTo>
                  <a:pt x="293180" y="289560"/>
                  <a:pt x="251270" y="249460"/>
                  <a:pt x="187357" y="187357"/>
                </a:cubicBezTo>
                <a:cubicBezTo>
                  <a:pt x="249460" y="251270"/>
                  <a:pt x="289560" y="293180"/>
                  <a:pt x="307943" y="32861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32" name="PlaceHolder 1"/>
          <p:cNvSpPr>
            <a:spLocks noGrp="1"/>
          </p:cNvSpPr>
          <p:nvPr>
            <p:ph type="title"/>
          </p:nvPr>
        </p:nvSpPr>
        <p:spPr>
          <a:xfrm>
            <a:off x="228600" y="419040"/>
            <a:ext cx="5390640" cy="1093320"/>
          </a:xfrm>
          <a:prstGeom prst="rect">
            <a:avLst/>
          </a:prstGeom>
          <a:noFill/>
          <a:ln w="0">
            <a:noFill/>
          </a:ln>
        </p:spPr>
        <p:txBody>
          <a:bodyPr lIns="91440" tIns="91440" rIns="91440" bIns="91440" anchor="b">
            <a:noAutofit/>
          </a:bodyPr>
          <a:lstStyle/>
          <a:p>
            <a:pPr indent="0">
              <a:buNone/>
            </a:pPr>
            <a:r>
              <a:rPr lang="fr-FR" sz="4000" b="0" u="none" strike="noStrike">
                <a:solidFill>
                  <a:schemeClr val="dk1"/>
                </a:solidFill>
                <a:effectLst/>
                <a:uFillTx/>
                <a:latin typeface="Arial"/>
              </a:rPr>
              <a:t>Click to edit the title text format</a:t>
            </a:r>
          </a:p>
        </p:txBody>
      </p:sp>
      <p:sp>
        <p:nvSpPr>
          <p:cNvPr id="33" name="PlaceHolder 2"/>
          <p:cNvSpPr>
            <a:spLocks noGrp="1"/>
          </p:cNvSpPr>
          <p:nvPr>
            <p:ph type="sldNum" idx="5"/>
          </p:nvPr>
        </p:nvSpPr>
        <p:spPr>
          <a:xfrm>
            <a:off x="8598960" y="4839120"/>
            <a:ext cx="315720" cy="151560"/>
          </a:xfrm>
          <a:prstGeom prst="rect">
            <a:avLst/>
          </a:prstGeom>
          <a:noFill/>
          <a:ln w="0">
            <a:noFill/>
          </a:ln>
        </p:spPr>
        <p:txBody>
          <a:bodyPr lIns="91440" tIns="75600" rIns="91440" bIns="75600" anchor="ctr">
            <a:noAutofit/>
          </a:bodyPr>
          <a:lstStyle>
            <a:lvl1pPr indent="0" algn="ctr" defTabSz="914400">
              <a:lnSpc>
                <a:spcPct val="100000"/>
              </a:lnSpc>
              <a:buNone/>
              <a:tabLst>
                <a:tab pos="0" algn="l"/>
              </a:tabLst>
              <a:defRPr lang="en" sz="800" b="0" u="none" strike="noStrike">
                <a:solidFill>
                  <a:schemeClr val="dk1"/>
                </a:solidFill>
                <a:effectLst/>
                <a:uFillTx/>
                <a:latin typeface="Barlow"/>
                <a:ea typeface="Barlow"/>
              </a:defRPr>
            </a:lvl1pPr>
          </a:lstStyle>
          <a:p>
            <a:pPr indent="0" algn="ctr" defTabSz="914400">
              <a:lnSpc>
                <a:spcPct val="100000"/>
              </a:lnSpc>
              <a:buNone/>
              <a:tabLst>
                <a:tab pos="0" algn="l"/>
              </a:tabLst>
            </a:pPr>
            <a:fld id="{C4E6DF76-2131-4E04-8C1E-41CEEA4D08BF}" type="slidenum">
              <a:rPr lang="en" sz="800" b="0" u="none" strike="noStrike">
                <a:solidFill>
                  <a:schemeClr val="dk1"/>
                </a:solidFill>
                <a:effectLst/>
                <a:uFillTx/>
                <a:latin typeface="Barlow"/>
                <a:ea typeface="Barlow"/>
              </a:rPr>
              <a:t>‹#›</a:t>
            </a:fld>
            <a:endParaRPr lang="en-US" sz="800" b="0" u="none" strike="noStrike">
              <a:solidFill>
                <a:srgbClr val="000000"/>
              </a:solidFill>
              <a:effectLst/>
              <a:uFillTx/>
              <a:latin typeface="OpenSymbol"/>
            </a:endParaRPr>
          </a:p>
        </p:txBody>
      </p:sp>
      <p:sp>
        <p:nvSpPr>
          <p:cNvPr id="34"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sp>
        <p:nvSpPr>
          <p:cNvPr id="35" name="Google Shape;127;p15"/>
          <p:cNvSpPr/>
          <p:nvPr/>
        </p:nvSpPr>
        <p:spPr>
          <a:xfrm>
            <a:off x="8605080" y="4814280"/>
            <a:ext cx="312840" cy="201240"/>
          </a:xfrm>
          <a:prstGeom prst="ellipse">
            <a:avLst/>
          </a:prstGeom>
          <a:noFill/>
          <a:ln w="9525">
            <a:solidFill>
              <a:srgbClr val="532D22"/>
            </a:solidFill>
            <a:round/>
          </a:ln>
        </p:spPr>
        <p:style>
          <a:lnRef idx="0">
            <a:scrgbClr r="0" g="0" b="0"/>
          </a:lnRef>
          <a:fillRef idx="0">
            <a:scrgbClr r="0" g="0" b="0"/>
          </a:fillRef>
          <a:effectRef idx="0">
            <a:scrgbClr r="0" g="0" b="0"/>
          </a:effectRef>
          <a:fontRef idx="minor"/>
        </p:style>
        <p:txBody>
          <a:bodyPr tIns="70920" bIns="7092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6" name="PlaceHolder 1"/>
          <p:cNvSpPr>
            <a:spLocks noGrp="1"/>
          </p:cNvSpPr>
          <p:nvPr>
            <p:ph type="title"/>
          </p:nvPr>
        </p:nvSpPr>
        <p:spPr>
          <a:xfrm>
            <a:off x="228600" y="152280"/>
            <a:ext cx="5085720" cy="192816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37" name="PlaceHolder 2"/>
          <p:cNvSpPr>
            <a:spLocks noGrp="1"/>
          </p:cNvSpPr>
          <p:nvPr>
            <p:ph type="body"/>
          </p:nvPr>
        </p:nvSpPr>
        <p:spPr>
          <a:xfrm>
            <a:off x="228600" y="1812240"/>
            <a:ext cx="5085720" cy="2880000"/>
          </a:xfrm>
          <a:prstGeom prst="rect">
            <a:avLst/>
          </a:prstGeom>
          <a:noFill/>
          <a:ln w="0">
            <a:noFill/>
          </a:ln>
        </p:spPr>
        <p:txBody>
          <a:bodyPr lIns="91440" tIns="91440" rIns="91440" bIns="91440" anchor="b">
            <a:noAutofit/>
          </a:bodyPr>
          <a:lstStyle/>
          <a:p>
            <a:pPr marL="432000" indent="-324000">
              <a:spcBef>
                <a:spcPts val="1417"/>
              </a:spcBef>
              <a:buClr>
                <a:srgbClr val="000000"/>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Seventh Outline Level</a:t>
            </a:r>
          </a:p>
        </p:txBody>
      </p:sp>
      <p:sp>
        <p:nvSpPr>
          <p:cNvPr id="38" name="PlaceHolder 3"/>
          <p:cNvSpPr>
            <a:spLocks noGrp="1"/>
          </p:cNvSpPr>
          <p:nvPr>
            <p:ph type="body"/>
          </p:nvPr>
        </p:nvSpPr>
        <p:spPr>
          <a:xfrm>
            <a:off x="5715720" y="494280"/>
            <a:ext cx="3199320" cy="3999240"/>
          </a:xfrm>
          <a:prstGeom prst="rect">
            <a:avLst/>
          </a:prstGeom>
          <a:noFill/>
          <a:ln w="0">
            <a:noFill/>
          </a:ln>
        </p:spPr>
        <p:txBody>
          <a:bodyPr lIns="90000" tIns="45000" rIns="90000" bIns="45000" anchor="t">
            <a:normAutofit fontScale="62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39" name="PlaceHolder 4"/>
          <p:cNvSpPr>
            <a:spLocks noGrp="1"/>
          </p:cNvSpPr>
          <p:nvPr>
            <p:ph type="sldNum" idx="6"/>
          </p:nvPr>
        </p:nvSpPr>
        <p:spPr>
          <a:xfrm>
            <a:off x="8598960" y="4839120"/>
            <a:ext cx="315720" cy="151560"/>
          </a:xfrm>
          <a:prstGeom prst="rect">
            <a:avLst/>
          </a:prstGeom>
          <a:noFill/>
          <a:ln w="0">
            <a:noFill/>
          </a:ln>
        </p:spPr>
        <p:txBody>
          <a:bodyPr lIns="91440" tIns="75600" rIns="91440" bIns="75600" anchor="ctr">
            <a:noAutofit/>
          </a:bodyPr>
          <a:lstStyle>
            <a:lvl1pPr indent="0" algn="ctr" defTabSz="914400">
              <a:lnSpc>
                <a:spcPct val="100000"/>
              </a:lnSpc>
              <a:buNone/>
              <a:tabLst>
                <a:tab pos="0" algn="l"/>
              </a:tabLst>
              <a:defRPr lang="en" sz="800" b="0" u="none" strike="noStrike">
                <a:solidFill>
                  <a:schemeClr val="dk1"/>
                </a:solidFill>
                <a:effectLst/>
                <a:uFillTx/>
                <a:latin typeface="Barlow"/>
                <a:ea typeface="Barlow"/>
              </a:defRPr>
            </a:lvl1pPr>
          </a:lstStyle>
          <a:p>
            <a:pPr indent="0" algn="ctr" defTabSz="914400">
              <a:lnSpc>
                <a:spcPct val="100000"/>
              </a:lnSpc>
              <a:buNone/>
              <a:tabLst>
                <a:tab pos="0" algn="l"/>
              </a:tabLst>
            </a:pPr>
            <a:fld id="{391AD9E1-3707-41A7-A140-2AF848849DCE}" type="slidenum">
              <a:rPr lang="en" sz="800" b="0" u="none" strike="noStrike">
                <a:solidFill>
                  <a:schemeClr val="dk1"/>
                </a:solidFill>
                <a:effectLst/>
                <a:uFillTx/>
                <a:latin typeface="Barlow"/>
                <a:ea typeface="Barlow"/>
              </a:rPr>
              <a:t>‹#›</a:t>
            </a:fld>
            <a:endParaRPr lang="en-US" sz="800" b="0" u="none" strike="noStrike">
              <a:solidFill>
                <a:srgbClr val="000000"/>
              </a:solidFill>
              <a:effectLst/>
              <a:uFillTx/>
              <a:latin typeface="OpenSymbol"/>
            </a:endParaRPr>
          </a:p>
        </p:txBody>
      </p:sp>
      <p:grpSp>
        <p:nvGrpSpPr>
          <p:cNvPr id="40" name="Google Shape;132;p15"/>
          <p:cNvGrpSpPr/>
          <p:nvPr/>
        </p:nvGrpSpPr>
        <p:grpSpPr>
          <a:xfrm>
            <a:off x="228600" y="4813920"/>
            <a:ext cx="201240" cy="201240"/>
            <a:chOff x="228600" y="4813920"/>
            <a:chExt cx="201240" cy="201240"/>
          </a:xfrm>
        </p:grpSpPr>
        <p:sp>
          <p:nvSpPr>
            <p:cNvPr id="41" name="Google Shape;133;p15"/>
            <p:cNvSpPr/>
            <p:nvPr/>
          </p:nvSpPr>
          <p:spPr>
            <a:xfrm>
              <a:off x="228600" y="4813920"/>
              <a:ext cx="201240" cy="201240"/>
            </a:xfrm>
            <a:custGeom>
              <a:avLst/>
              <a:gdLst>
                <a:gd name="textAreaLeft" fmla="*/ 0 w 201240"/>
                <a:gd name="textAreaRight" fmla="*/ 201600 w 201240"/>
                <a:gd name="textAreaTop" fmla="*/ 0 h 201240"/>
                <a:gd name="textAreaBottom" fmla="*/ 201600 h 201240"/>
              </a:gdLst>
              <a:ahLst/>
              <a:cxnLst/>
              <a:rect l="textAreaLeft" t="textAreaTop" r="textAreaRight" b="textAreaBottom"/>
              <a:pathLst>
                <a:path w="741806" h="741806">
                  <a:moveTo>
                    <a:pt x="741807" y="370904"/>
                  </a:moveTo>
                  <a:cubicBezTo>
                    <a:pt x="380429" y="376142"/>
                    <a:pt x="376142" y="380429"/>
                    <a:pt x="370904" y="741807"/>
                  </a:cubicBezTo>
                  <a:cubicBezTo>
                    <a:pt x="365665" y="380429"/>
                    <a:pt x="361379" y="376142"/>
                    <a:pt x="0" y="370904"/>
                  </a:cubicBezTo>
                  <a:cubicBezTo>
                    <a:pt x="361379" y="365665"/>
                    <a:pt x="365665" y="361379"/>
                    <a:pt x="370904" y="0"/>
                  </a:cubicBezTo>
                  <a:cubicBezTo>
                    <a:pt x="376142" y="361379"/>
                    <a:pt x="380429" y="365665"/>
                    <a:pt x="741807" y="37090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42" name="Google Shape;134;p15"/>
            <p:cNvSpPr/>
            <p:nvPr/>
          </p:nvSpPr>
          <p:spPr>
            <a:xfrm>
              <a:off x="228600" y="4813920"/>
              <a:ext cx="201240" cy="201240"/>
            </a:xfrm>
            <a:custGeom>
              <a:avLst/>
              <a:gdLst>
                <a:gd name="textAreaLeft" fmla="*/ 0 w 201240"/>
                <a:gd name="textAreaRight" fmla="*/ 201600 w 201240"/>
                <a:gd name="textAreaTop" fmla="*/ 0 h 201240"/>
                <a:gd name="textAreaBottom" fmla="*/ 201600 h 201240"/>
              </a:gdLst>
              <a:ahLst/>
              <a:cxnLst/>
              <a:rect l="textAreaLeft" t="textAreaTop" r="textAreaRight" b="textAreaBottom"/>
              <a:pathLst>
                <a:path w="741806" h="741806">
                  <a:moveTo>
                    <a:pt x="741807" y="370904"/>
                  </a:moveTo>
                  <a:cubicBezTo>
                    <a:pt x="380429" y="376142"/>
                    <a:pt x="376142" y="380429"/>
                    <a:pt x="370904" y="741807"/>
                  </a:cubicBezTo>
                  <a:cubicBezTo>
                    <a:pt x="365665" y="380429"/>
                    <a:pt x="361379" y="376142"/>
                    <a:pt x="0" y="370904"/>
                  </a:cubicBezTo>
                  <a:cubicBezTo>
                    <a:pt x="361379" y="365665"/>
                    <a:pt x="365665" y="361379"/>
                    <a:pt x="370904" y="0"/>
                  </a:cubicBezTo>
                  <a:cubicBezTo>
                    <a:pt x="376142" y="361379"/>
                    <a:pt x="380429" y="365665"/>
                    <a:pt x="741807" y="37090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cxnSp>
        <p:nvCxnSpPr>
          <p:cNvPr id="43" name="Google Shape;135;p15"/>
          <p:cNvCxnSpPr/>
          <p:nvPr/>
        </p:nvCxnSpPr>
        <p:spPr>
          <a:xfrm flipH="1">
            <a:off x="557280" y="4914720"/>
            <a:ext cx="7962480" cy="360"/>
          </a:xfrm>
          <a:prstGeom prst="straightConnector1">
            <a:avLst/>
          </a:prstGeom>
          <a:ln w="9525">
            <a:solidFill>
              <a:srgbClr val="532D22"/>
            </a:solidFill>
            <a:round/>
          </a:ln>
        </p:spPr>
      </p:cxnSp>
      <p:cxnSp>
        <p:nvCxnSpPr>
          <p:cNvPr id="44" name="Google Shape;136;p15"/>
          <p:cNvCxnSpPr/>
          <p:nvPr/>
        </p:nvCxnSpPr>
        <p:spPr>
          <a:xfrm flipH="1">
            <a:off x="234720" y="228600"/>
            <a:ext cx="8367480" cy="360"/>
          </a:xfrm>
          <a:prstGeom prst="straightConnector1">
            <a:avLst/>
          </a:prstGeom>
          <a:ln w="9525">
            <a:solidFill>
              <a:srgbClr val="532D22"/>
            </a:solidFill>
            <a:round/>
          </a:ln>
        </p:spPr>
      </p:cxnSp>
      <p:sp>
        <p:nvSpPr>
          <p:cNvPr id="45" name="Google Shape;137;p15"/>
          <p:cNvSpPr/>
          <p:nvPr/>
        </p:nvSpPr>
        <p:spPr>
          <a:xfrm>
            <a:off x="8691840" y="109440"/>
            <a:ext cx="244440" cy="244440"/>
          </a:xfrm>
          <a:custGeom>
            <a:avLst/>
            <a:gdLst>
              <a:gd name="textAreaLeft" fmla="*/ 0 w 244440"/>
              <a:gd name="textAreaRight" fmla="*/ 244800 w 244440"/>
              <a:gd name="textAreaTop" fmla="*/ 0 h 244440"/>
              <a:gd name="textAreaBottom" fmla="*/ 244800 h 244440"/>
            </a:gdLst>
            <a:ahLst/>
            <a:cxnLst/>
            <a:rect l="textAreaLeft" t="textAreaTop" r="textAreaRight" b="textAreaBottom"/>
            <a:pathLst>
              <a:path w="741807" h="741807">
                <a:moveTo>
                  <a:pt x="307943" y="328613"/>
                </a:moveTo>
                <a:cubicBezTo>
                  <a:pt x="258223" y="366236"/>
                  <a:pt x="167450" y="368427"/>
                  <a:pt x="0" y="370904"/>
                </a:cubicBezTo>
                <a:cubicBezTo>
                  <a:pt x="167450" y="373380"/>
                  <a:pt x="258223" y="375571"/>
                  <a:pt x="307943" y="413195"/>
                </a:cubicBezTo>
                <a:cubicBezTo>
                  <a:pt x="289560" y="448628"/>
                  <a:pt x="249460" y="490538"/>
                  <a:pt x="187357" y="554450"/>
                </a:cubicBezTo>
                <a:cubicBezTo>
                  <a:pt x="251270" y="492347"/>
                  <a:pt x="293180" y="452247"/>
                  <a:pt x="328613" y="433864"/>
                </a:cubicBezTo>
                <a:cubicBezTo>
                  <a:pt x="366236" y="483584"/>
                  <a:pt x="368427" y="574358"/>
                  <a:pt x="370904" y="741807"/>
                </a:cubicBezTo>
                <a:cubicBezTo>
                  <a:pt x="373380" y="574358"/>
                  <a:pt x="375571" y="483680"/>
                  <a:pt x="413195" y="433864"/>
                </a:cubicBezTo>
                <a:cubicBezTo>
                  <a:pt x="448628" y="452247"/>
                  <a:pt x="490538" y="492347"/>
                  <a:pt x="554450" y="554450"/>
                </a:cubicBezTo>
                <a:cubicBezTo>
                  <a:pt x="492347" y="490538"/>
                  <a:pt x="452247" y="448628"/>
                  <a:pt x="433864" y="413195"/>
                </a:cubicBezTo>
                <a:cubicBezTo>
                  <a:pt x="483584" y="375571"/>
                  <a:pt x="574358" y="373380"/>
                  <a:pt x="741807" y="370904"/>
                </a:cubicBezTo>
                <a:cubicBezTo>
                  <a:pt x="574358" y="368427"/>
                  <a:pt x="483680" y="366236"/>
                  <a:pt x="433864" y="328613"/>
                </a:cubicBezTo>
                <a:cubicBezTo>
                  <a:pt x="452247" y="293180"/>
                  <a:pt x="492347" y="251270"/>
                  <a:pt x="554450" y="187357"/>
                </a:cubicBezTo>
                <a:cubicBezTo>
                  <a:pt x="490538" y="249460"/>
                  <a:pt x="448628" y="289560"/>
                  <a:pt x="413195" y="307943"/>
                </a:cubicBezTo>
                <a:cubicBezTo>
                  <a:pt x="375571" y="258223"/>
                  <a:pt x="373380" y="167450"/>
                  <a:pt x="370904" y="0"/>
                </a:cubicBezTo>
                <a:cubicBezTo>
                  <a:pt x="368427" y="167450"/>
                  <a:pt x="366236" y="258128"/>
                  <a:pt x="328613" y="307943"/>
                </a:cubicBezTo>
                <a:cubicBezTo>
                  <a:pt x="293180" y="289560"/>
                  <a:pt x="251270" y="249460"/>
                  <a:pt x="187357" y="187357"/>
                </a:cubicBezTo>
                <a:cubicBezTo>
                  <a:pt x="249460" y="251270"/>
                  <a:pt x="289560" y="293180"/>
                  <a:pt x="307943" y="32861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bg>
      <p:bgPr>
        <a:solidFill>
          <a:schemeClr val="lt1"/>
        </a:solidFill>
        <a:effectLst/>
      </p:bgPr>
    </p:bg>
    <p:spTree>
      <p:nvGrpSpPr>
        <p:cNvPr id="1" name=""/>
        <p:cNvGrpSpPr/>
        <p:nvPr/>
      </p:nvGrpSpPr>
      <p:grpSpPr>
        <a:xfrm>
          <a:off x="0" y="0"/>
          <a:ext cx="0" cy="0"/>
          <a:chOff x="0" y="0"/>
          <a:chExt cx="0" cy="0"/>
        </a:xfrm>
      </p:grpSpPr>
      <p:grpSp>
        <p:nvGrpSpPr>
          <p:cNvPr id="46" name="Google Shape;139;p16"/>
          <p:cNvGrpSpPr/>
          <p:nvPr/>
        </p:nvGrpSpPr>
        <p:grpSpPr>
          <a:xfrm>
            <a:off x="228600" y="109440"/>
            <a:ext cx="8707680" cy="4906080"/>
            <a:chOff x="228600" y="109440"/>
            <a:chExt cx="8707680" cy="4906080"/>
          </a:xfrm>
        </p:grpSpPr>
        <p:sp>
          <p:nvSpPr>
            <p:cNvPr id="47" name="Google Shape;140;p16"/>
            <p:cNvSpPr/>
            <p:nvPr/>
          </p:nvSpPr>
          <p:spPr>
            <a:xfrm>
              <a:off x="8605080" y="4814280"/>
              <a:ext cx="312840" cy="201240"/>
            </a:xfrm>
            <a:prstGeom prst="ellipse">
              <a:avLst/>
            </a:prstGeom>
            <a:noFill/>
            <a:ln w="9525">
              <a:solidFill>
                <a:srgbClr val="532D22"/>
              </a:solidFill>
              <a:round/>
            </a:ln>
          </p:spPr>
          <p:style>
            <a:lnRef idx="0">
              <a:scrgbClr r="0" g="0" b="0"/>
            </a:lnRef>
            <a:fillRef idx="0">
              <a:scrgbClr r="0" g="0" b="0"/>
            </a:fillRef>
            <a:effectRef idx="0">
              <a:scrgbClr r="0" g="0" b="0"/>
            </a:effectRef>
            <a:fontRef idx="minor"/>
          </p:style>
          <p:txBody>
            <a:bodyPr tIns="70920" bIns="7092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grpSp>
          <p:nvGrpSpPr>
            <p:cNvPr id="48" name="Google Shape;141;p16"/>
            <p:cNvGrpSpPr/>
            <p:nvPr/>
          </p:nvGrpSpPr>
          <p:grpSpPr>
            <a:xfrm>
              <a:off x="228600" y="4813920"/>
              <a:ext cx="201240" cy="201240"/>
              <a:chOff x="228600" y="4813920"/>
              <a:chExt cx="201240" cy="201240"/>
            </a:xfrm>
          </p:grpSpPr>
          <p:sp>
            <p:nvSpPr>
              <p:cNvPr id="49" name="Google Shape;142;p16"/>
              <p:cNvSpPr/>
              <p:nvPr/>
            </p:nvSpPr>
            <p:spPr>
              <a:xfrm>
                <a:off x="228600" y="4813920"/>
                <a:ext cx="201240" cy="201240"/>
              </a:xfrm>
              <a:custGeom>
                <a:avLst/>
                <a:gdLst>
                  <a:gd name="textAreaLeft" fmla="*/ 0 w 201240"/>
                  <a:gd name="textAreaRight" fmla="*/ 201600 w 201240"/>
                  <a:gd name="textAreaTop" fmla="*/ 0 h 201240"/>
                  <a:gd name="textAreaBottom" fmla="*/ 201600 h 201240"/>
                </a:gdLst>
                <a:ahLst/>
                <a:cxnLst/>
                <a:rect l="textAreaLeft" t="textAreaTop" r="textAreaRight" b="textAreaBottom"/>
                <a:pathLst>
                  <a:path w="741806" h="741806">
                    <a:moveTo>
                      <a:pt x="741807" y="370904"/>
                    </a:moveTo>
                    <a:cubicBezTo>
                      <a:pt x="380429" y="376142"/>
                      <a:pt x="376142" y="380429"/>
                      <a:pt x="370904" y="741807"/>
                    </a:cubicBezTo>
                    <a:cubicBezTo>
                      <a:pt x="365665" y="380429"/>
                      <a:pt x="361379" y="376142"/>
                      <a:pt x="0" y="370904"/>
                    </a:cubicBezTo>
                    <a:cubicBezTo>
                      <a:pt x="361379" y="365665"/>
                      <a:pt x="365665" y="361379"/>
                      <a:pt x="370904" y="0"/>
                    </a:cubicBezTo>
                    <a:cubicBezTo>
                      <a:pt x="376142" y="361379"/>
                      <a:pt x="380429" y="365665"/>
                      <a:pt x="741807" y="37090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50" name="Google Shape;143;p16"/>
              <p:cNvSpPr/>
              <p:nvPr/>
            </p:nvSpPr>
            <p:spPr>
              <a:xfrm>
                <a:off x="228600" y="4813920"/>
                <a:ext cx="201240" cy="201240"/>
              </a:xfrm>
              <a:custGeom>
                <a:avLst/>
                <a:gdLst>
                  <a:gd name="textAreaLeft" fmla="*/ 0 w 201240"/>
                  <a:gd name="textAreaRight" fmla="*/ 201600 w 201240"/>
                  <a:gd name="textAreaTop" fmla="*/ 0 h 201240"/>
                  <a:gd name="textAreaBottom" fmla="*/ 201600 h 201240"/>
                </a:gdLst>
                <a:ahLst/>
                <a:cxnLst/>
                <a:rect l="textAreaLeft" t="textAreaTop" r="textAreaRight" b="textAreaBottom"/>
                <a:pathLst>
                  <a:path w="741806" h="741806">
                    <a:moveTo>
                      <a:pt x="741807" y="370904"/>
                    </a:moveTo>
                    <a:cubicBezTo>
                      <a:pt x="380429" y="376142"/>
                      <a:pt x="376142" y="380429"/>
                      <a:pt x="370904" y="741807"/>
                    </a:cubicBezTo>
                    <a:cubicBezTo>
                      <a:pt x="365665" y="380429"/>
                      <a:pt x="361379" y="376142"/>
                      <a:pt x="0" y="370904"/>
                    </a:cubicBezTo>
                    <a:cubicBezTo>
                      <a:pt x="361379" y="365665"/>
                      <a:pt x="365665" y="361379"/>
                      <a:pt x="370904" y="0"/>
                    </a:cubicBezTo>
                    <a:cubicBezTo>
                      <a:pt x="376142" y="361379"/>
                      <a:pt x="380429" y="365665"/>
                      <a:pt x="741807" y="37090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cxnSp>
          <p:nvCxnSpPr>
            <p:cNvPr id="51" name="Google Shape;144;p16"/>
            <p:cNvCxnSpPr/>
            <p:nvPr/>
          </p:nvCxnSpPr>
          <p:spPr>
            <a:xfrm flipH="1">
              <a:off x="557280" y="4914720"/>
              <a:ext cx="7962480" cy="360"/>
            </a:xfrm>
            <a:prstGeom prst="straightConnector1">
              <a:avLst/>
            </a:prstGeom>
            <a:ln w="9525">
              <a:solidFill>
                <a:srgbClr val="532D22"/>
              </a:solidFill>
              <a:round/>
            </a:ln>
          </p:spPr>
        </p:cxnSp>
        <p:cxnSp>
          <p:nvCxnSpPr>
            <p:cNvPr id="52" name="Google Shape;145;p16"/>
            <p:cNvCxnSpPr/>
            <p:nvPr/>
          </p:nvCxnSpPr>
          <p:spPr>
            <a:xfrm flipH="1">
              <a:off x="234720" y="228600"/>
              <a:ext cx="8367480" cy="360"/>
            </a:xfrm>
            <a:prstGeom prst="straightConnector1">
              <a:avLst/>
            </a:prstGeom>
            <a:ln w="9525">
              <a:solidFill>
                <a:srgbClr val="532D22"/>
              </a:solidFill>
              <a:round/>
            </a:ln>
          </p:spPr>
        </p:cxnSp>
        <p:sp>
          <p:nvSpPr>
            <p:cNvPr id="53" name="Google Shape;146;p16"/>
            <p:cNvSpPr/>
            <p:nvPr/>
          </p:nvSpPr>
          <p:spPr>
            <a:xfrm>
              <a:off x="8691840" y="109440"/>
              <a:ext cx="244440" cy="244440"/>
            </a:xfrm>
            <a:custGeom>
              <a:avLst/>
              <a:gdLst>
                <a:gd name="textAreaLeft" fmla="*/ 0 w 244440"/>
                <a:gd name="textAreaRight" fmla="*/ 244800 w 244440"/>
                <a:gd name="textAreaTop" fmla="*/ 0 h 244440"/>
                <a:gd name="textAreaBottom" fmla="*/ 244800 h 244440"/>
              </a:gdLst>
              <a:ahLst/>
              <a:cxnLst/>
              <a:rect l="textAreaLeft" t="textAreaTop" r="textAreaRight" b="textAreaBottom"/>
              <a:pathLst>
                <a:path w="741807" h="741807">
                  <a:moveTo>
                    <a:pt x="307943" y="328613"/>
                  </a:moveTo>
                  <a:cubicBezTo>
                    <a:pt x="258223" y="366236"/>
                    <a:pt x="167450" y="368427"/>
                    <a:pt x="0" y="370904"/>
                  </a:cubicBezTo>
                  <a:cubicBezTo>
                    <a:pt x="167450" y="373380"/>
                    <a:pt x="258223" y="375571"/>
                    <a:pt x="307943" y="413195"/>
                  </a:cubicBezTo>
                  <a:cubicBezTo>
                    <a:pt x="289560" y="448628"/>
                    <a:pt x="249460" y="490538"/>
                    <a:pt x="187357" y="554450"/>
                  </a:cubicBezTo>
                  <a:cubicBezTo>
                    <a:pt x="251270" y="492347"/>
                    <a:pt x="293180" y="452247"/>
                    <a:pt x="328613" y="433864"/>
                  </a:cubicBezTo>
                  <a:cubicBezTo>
                    <a:pt x="366236" y="483584"/>
                    <a:pt x="368427" y="574358"/>
                    <a:pt x="370904" y="741807"/>
                  </a:cubicBezTo>
                  <a:cubicBezTo>
                    <a:pt x="373380" y="574358"/>
                    <a:pt x="375571" y="483680"/>
                    <a:pt x="413195" y="433864"/>
                  </a:cubicBezTo>
                  <a:cubicBezTo>
                    <a:pt x="448628" y="452247"/>
                    <a:pt x="490538" y="492347"/>
                    <a:pt x="554450" y="554450"/>
                  </a:cubicBezTo>
                  <a:cubicBezTo>
                    <a:pt x="492347" y="490538"/>
                    <a:pt x="452247" y="448628"/>
                    <a:pt x="433864" y="413195"/>
                  </a:cubicBezTo>
                  <a:cubicBezTo>
                    <a:pt x="483584" y="375571"/>
                    <a:pt x="574358" y="373380"/>
                    <a:pt x="741807" y="370904"/>
                  </a:cubicBezTo>
                  <a:cubicBezTo>
                    <a:pt x="574358" y="368427"/>
                    <a:pt x="483680" y="366236"/>
                    <a:pt x="433864" y="328613"/>
                  </a:cubicBezTo>
                  <a:cubicBezTo>
                    <a:pt x="452247" y="293180"/>
                    <a:pt x="492347" y="251270"/>
                    <a:pt x="554450" y="187357"/>
                  </a:cubicBezTo>
                  <a:cubicBezTo>
                    <a:pt x="490538" y="249460"/>
                    <a:pt x="448628" y="289560"/>
                    <a:pt x="413195" y="307943"/>
                  </a:cubicBezTo>
                  <a:cubicBezTo>
                    <a:pt x="375571" y="258223"/>
                    <a:pt x="373380" y="167450"/>
                    <a:pt x="370904" y="0"/>
                  </a:cubicBezTo>
                  <a:cubicBezTo>
                    <a:pt x="368427" y="167450"/>
                    <a:pt x="366236" y="258128"/>
                    <a:pt x="328613" y="307943"/>
                  </a:cubicBezTo>
                  <a:cubicBezTo>
                    <a:pt x="293180" y="289560"/>
                    <a:pt x="251270" y="249460"/>
                    <a:pt x="187357" y="187357"/>
                  </a:cubicBezTo>
                  <a:cubicBezTo>
                    <a:pt x="249460" y="251270"/>
                    <a:pt x="289560" y="293180"/>
                    <a:pt x="307943" y="32861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sp>
        <p:nvSpPr>
          <p:cNvPr id="54" name="PlaceHolder 1"/>
          <p:cNvSpPr>
            <a:spLocks noGrp="1"/>
          </p:cNvSpPr>
          <p:nvPr>
            <p:ph type="title"/>
          </p:nvPr>
        </p:nvSpPr>
        <p:spPr>
          <a:xfrm>
            <a:off x="228600" y="15228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55" name="PlaceHolder 2"/>
          <p:cNvSpPr>
            <a:spLocks noGrp="1"/>
          </p:cNvSpPr>
          <p:nvPr>
            <p:ph type="sldNum" idx="7"/>
          </p:nvPr>
        </p:nvSpPr>
        <p:spPr>
          <a:xfrm>
            <a:off x="8598960" y="4839120"/>
            <a:ext cx="315720" cy="151560"/>
          </a:xfrm>
          <a:prstGeom prst="rect">
            <a:avLst/>
          </a:prstGeom>
          <a:noFill/>
          <a:ln w="0">
            <a:noFill/>
          </a:ln>
        </p:spPr>
        <p:txBody>
          <a:bodyPr lIns="91440" tIns="75600" rIns="91440" bIns="75600" anchor="ctr">
            <a:noAutofit/>
          </a:bodyPr>
          <a:lstStyle>
            <a:lvl1pPr indent="0" algn="ctr" defTabSz="914400">
              <a:lnSpc>
                <a:spcPct val="100000"/>
              </a:lnSpc>
              <a:buNone/>
              <a:tabLst>
                <a:tab pos="0" algn="l"/>
              </a:tabLst>
              <a:defRPr lang="en" sz="800" b="0" u="none" strike="noStrike">
                <a:solidFill>
                  <a:schemeClr val="dk1"/>
                </a:solidFill>
                <a:effectLst/>
                <a:uFillTx/>
                <a:latin typeface="Barlow"/>
                <a:ea typeface="Barlow"/>
              </a:defRPr>
            </a:lvl1pPr>
          </a:lstStyle>
          <a:p>
            <a:pPr indent="0" algn="ctr" defTabSz="914400">
              <a:lnSpc>
                <a:spcPct val="100000"/>
              </a:lnSpc>
              <a:buNone/>
              <a:tabLst>
                <a:tab pos="0" algn="l"/>
              </a:tabLst>
            </a:pPr>
            <a:fld id="{C5AAB314-7FD3-4F3D-BBEF-D71A8800CDD8}" type="slidenum">
              <a:rPr lang="en" sz="800" b="0" u="none" strike="noStrike">
                <a:solidFill>
                  <a:schemeClr val="dk1"/>
                </a:solidFill>
                <a:effectLst/>
                <a:uFillTx/>
                <a:latin typeface="Barlow"/>
                <a:ea typeface="Barlow"/>
              </a:rPr>
              <a:t>‹#›</a:t>
            </a:fld>
            <a:endParaRPr lang="en-US" sz="800" b="0" u="none" strike="noStrike">
              <a:solidFill>
                <a:srgbClr val="000000"/>
              </a:solidFill>
              <a:effectLst/>
              <a:uFillTx/>
              <a:latin typeface="OpenSymbo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_1_1_1_2">
    <p:bg>
      <p:bgPr>
        <a:solidFill>
          <a:schemeClr val="lt1"/>
        </a:solidFill>
        <a:effectLst/>
      </p:bgPr>
    </p:bg>
    <p:spTree>
      <p:nvGrpSpPr>
        <p:cNvPr id="1" name=""/>
        <p:cNvGrpSpPr/>
        <p:nvPr/>
      </p:nvGrpSpPr>
      <p:grpSpPr>
        <a:xfrm>
          <a:off x="0" y="0"/>
          <a:ext cx="0" cy="0"/>
          <a:chOff x="0" y="0"/>
          <a:chExt cx="0" cy="0"/>
        </a:xfrm>
      </p:grpSpPr>
      <p:sp>
        <p:nvSpPr>
          <p:cNvPr id="56" name="Google Shape;150;p17"/>
          <p:cNvSpPr/>
          <p:nvPr/>
        </p:nvSpPr>
        <p:spPr>
          <a:xfrm>
            <a:off x="8605080" y="4814280"/>
            <a:ext cx="312840" cy="201240"/>
          </a:xfrm>
          <a:prstGeom prst="ellipse">
            <a:avLst/>
          </a:prstGeom>
          <a:noFill/>
          <a:ln w="9525">
            <a:solidFill>
              <a:srgbClr val="532D22"/>
            </a:solidFill>
            <a:round/>
          </a:ln>
        </p:spPr>
        <p:style>
          <a:lnRef idx="0">
            <a:scrgbClr r="0" g="0" b="0"/>
          </a:lnRef>
          <a:fillRef idx="0">
            <a:scrgbClr r="0" g="0" b="0"/>
          </a:fillRef>
          <a:effectRef idx="0">
            <a:scrgbClr r="0" g="0" b="0"/>
          </a:effectRef>
          <a:fontRef idx="minor"/>
        </p:style>
        <p:txBody>
          <a:bodyPr tIns="70920" bIns="7092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grpSp>
        <p:nvGrpSpPr>
          <p:cNvPr id="57" name="Google Shape;151;p17"/>
          <p:cNvGrpSpPr/>
          <p:nvPr/>
        </p:nvGrpSpPr>
        <p:grpSpPr>
          <a:xfrm>
            <a:off x="228600" y="4813920"/>
            <a:ext cx="201240" cy="201240"/>
            <a:chOff x="228600" y="4813920"/>
            <a:chExt cx="201240" cy="201240"/>
          </a:xfrm>
        </p:grpSpPr>
        <p:sp>
          <p:nvSpPr>
            <p:cNvPr id="58" name="Google Shape;152;p17"/>
            <p:cNvSpPr/>
            <p:nvPr/>
          </p:nvSpPr>
          <p:spPr>
            <a:xfrm>
              <a:off x="228600" y="4813920"/>
              <a:ext cx="201240" cy="201240"/>
            </a:xfrm>
            <a:custGeom>
              <a:avLst/>
              <a:gdLst>
                <a:gd name="textAreaLeft" fmla="*/ 0 w 201240"/>
                <a:gd name="textAreaRight" fmla="*/ 201600 w 201240"/>
                <a:gd name="textAreaTop" fmla="*/ 0 h 201240"/>
                <a:gd name="textAreaBottom" fmla="*/ 201600 h 201240"/>
              </a:gdLst>
              <a:ahLst/>
              <a:cxnLst/>
              <a:rect l="textAreaLeft" t="textAreaTop" r="textAreaRight" b="textAreaBottom"/>
              <a:pathLst>
                <a:path w="741806" h="741806">
                  <a:moveTo>
                    <a:pt x="741807" y="370904"/>
                  </a:moveTo>
                  <a:cubicBezTo>
                    <a:pt x="380429" y="376142"/>
                    <a:pt x="376142" y="380429"/>
                    <a:pt x="370904" y="741807"/>
                  </a:cubicBezTo>
                  <a:cubicBezTo>
                    <a:pt x="365665" y="380429"/>
                    <a:pt x="361379" y="376142"/>
                    <a:pt x="0" y="370904"/>
                  </a:cubicBezTo>
                  <a:cubicBezTo>
                    <a:pt x="361379" y="365665"/>
                    <a:pt x="365665" y="361379"/>
                    <a:pt x="370904" y="0"/>
                  </a:cubicBezTo>
                  <a:cubicBezTo>
                    <a:pt x="376142" y="361379"/>
                    <a:pt x="380429" y="365665"/>
                    <a:pt x="741807" y="37090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59" name="Google Shape;153;p17"/>
            <p:cNvSpPr/>
            <p:nvPr/>
          </p:nvSpPr>
          <p:spPr>
            <a:xfrm>
              <a:off x="228600" y="4813920"/>
              <a:ext cx="201240" cy="201240"/>
            </a:xfrm>
            <a:custGeom>
              <a:avLst/>
              <a:gdLst>
                <a:gd name="textAreaLeft" fmla="*/ 0 w 201240"/>
                <a:gd name="textAreaRight" fmla="*/ 201600 w 201240"/>
                <a:gd name="textAreaTop" fmla="*/ 0 h 201240"/>
                <a:gd name="textAreaBottom" fmla="*/ 201600 h 201240"/>
              </a:gdLst>
              <a:ahLst/>
              <a:cxnLst/>
              <a:rect l="textAreaLeft" t="textAreaTop" r="textAreaRight" b="textAreaBottom"/>
              <a:pathLst>
                <a:path w="741806" h="741806">
                  <a:moveTo>
                    <a:pt x="741807" y="370904"/>
                  </a:moveTo>
                  <a:cubicBezTo>
                    <a:pt x="380429" y="376142"/>
                    <a:pt x="376142" y="380429"/>
                    <a:pt x="370904" y="741807"/>
                  </a:cubicBezTo>
                  <a:cubicBezTo>
                    <a:pt x="365665" y="380429"/>
                    <a:pt x="361379" y="376142"/>
                    <a:pt x="0" y="370904"/>
                  </a:cubicBezTo>
                  <a:cubicBezTo>
                    <a:pt x="361379" y="365665"/>
                    <a:pt x="365665" y="361379"/>
                    <a:pt x="370904" y="0"/>
                  </a:cubicBezTo>
                  <a:cubicBezTo>
                    <a:pt x="376142" y="361379"/>
                    <a:pt x="380429" y="365665"/>
                    <a:pt x="741807" y="37090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cxnSp>
        <p:nvCxnSpPr>
          <p:cNvPr id="60" name="Google Shape;154;p17"/>
          <p:cNvCxnSpPr/>
          <p:nvPr/>
        </p:nvCxnSpPr>
        <p:spPr>
          <a:xfrm flipH="1">
            <a:off x="557280" y="4914720"/>
            <a:ext cx="7962480" cy="360"/>
          </a:xfrm>
          <a:prstGeom prst="straightConnector1">
            <a:avLst/>
          </a:prstGeom>
          <a:ln w="9525">
            <a:solidFill>
              <a:srgbClr val="532D22"/>
            </a:solidFill>
            <a:round/>
          </a:ln>
        </p:spPr>
      </p:cxnSp>
      <p:cxnSp>
        <p:nvCxnSpPr>
          <p:cNvPr id="61" name="Google Shape;155;p17"/>
          <p:cNvCxnSpPr/>
          <p:nvPr/>
        </p:nvCxnSpPr>
        <p:spPr>
          <a:xfrm flipH="1">
            <a:off x="234720" y="228600"/>
            <a:ext cx="8367480" cy="360"/>
          </a:xfrm>
          <a:prstGeom prst="straightConnector1">
            <a:avLst/>
          </a:prstGeom>
          <a:ln w="9525">
            <a:solidFill>
              <a:srgbClr val="532D22"/>
            </a:solidFill>
            <a:round/>
          </a:ln>
        </p:spPr>
      </p:cxnSp>
      <p:sp>
        <p:nvSpPr>
          <p:cNvPr id="62" name="Google Shape;156;p17"/>
          <p:cNvSpPr/>
          <p:nvPr/>
        </p:nvSpPr>
        <p:spPr>
          <a:xfrm>
            <a:off x="8691840" y="115200"/>
            <a:ext cx="244440" cy="232560"/>
          </a:xfrm>
          <a:custGeom>
            <a:avLst/>
            <a:gdLst>
              <a:gd name="textAreaLeft" fmla="*/ 0 w 244440"/>
              <a:gd name="textAreaRight" fmla="*/ 244800 w 244440"/>
              <a:gd name="textAreaTop" fmla="*/ 0 h 232560"/>
              <a:gd name="textAreaBottom" fmla="*/ 232920 h 232560"/>
            </a:gdLst>
            <a:ahLst/>
            <a:cxnLst/>
            <a:rect l="textAreaLeft" t="textAreaTop" r="textAreaRight" b="textAreaBottom"/>
            <a:pathLst>
              <a:path w="627697" h="597026">
                <a:moveTo>
                  <a:pt x="627507" y="368999"/>
                </a:moveTo>
                <a:cubicBezTo>
                  <a:pt x="514064" y="343567"/>
                  <a:pt x="447389" y="313182"/>
                  <a:pt x="423196" y="265176"/>
                </a:cubicBezTo>
                <a:cubicBezTo>
                  <a:pt x="447961" y="249555"/>
                  <a:pt x="484442" y="237268"/>
                  <a:pt x="533400" y="226314"/>
                </a:cubicBezTo>
                <a:cubicBezTo>
                  <a:pt x="484251" y="237363"/>
                  <a:pt x="445294" y="242507"/>
                  <a:pt x="414623" y="240506"/>
                </a:cubicBezTo>
                <a:cubicBezTo>
                  <a:pt x="403765" y="185452"/>
                  <a:pt x="436245" y="109823"/>
                  <a:pt x="507683" y="0"/>
                </a:cubicBezTo>
                <a:cubicBezTo>
                  <a:pt x="436721" y="109157"/>
                  <a:pt x="381000" y="167545"/>
                  <a:pt x="326422" y="175355"/>
                </a:cubicBezTo>
                <a:cubicBezTo>
                  <a:pt x="317373" y="148495"/>
                  <a:pt x="313754" y="112681"/>
                  <a:pt x="313754" y="66675"/>
                </a:cubicBezTo>
                <a:cubicBezTo>
                  <a:pt x="313754" y="112681"/>
                  <a:pt x="310134" y="148495"/>
                  <a:pt x="301085" y="175355"/>
                </a:cubicBezTo>
                <a:cubicBezTo>
                  <a:pt x="246412" y="167545"/>
                  <a:pt x="190691" y="109061"/>
                  <a:pt x="119825" y="0"/>
                </a:cubicBezTo>
                <a:cubicBezTo>
                  <a:pt x="191167" y="109823"/>
                  <a:pt x="223647" y="185452"/>
                  <a:pt x="212884" y="240506"/>
                </a:cubicBezTo>
                <a:cubicBezTo>
                  <a:pt x="182309" y="242507"/>
                  <a:pt x="143351" y="237363"/>
                  <a:pt x="94107" y="226314"/>
                </a:cubicBezTo>
                <a:cubicBezTo>
                  <a:pt x="142970" y="237268"/>
                  <a:pt x="179451" y="249555"/>
                  <a:pt x="204311" y="265176"/>
                </a:cubicBezTo>
                <a:cubicBezTo>
                  <a:pt x="180023" y="313182"/>
                  <a:pt x="113443" y="343471"/>
                  <a:pt x="0" y="368999"/>
                </a:cubicBezTo>
                <a:cubicBezTo>
                  <a:pt x="114681" y="343281"/>
                  <a:pt x="190405" y="339947"/>
                  <a:pt x="238792" y="367093"/>
                </a:cubicBezTo>
                <a:cubicBezTo>
                  <a:pt x="229457" y="398621"/>
                  <a:pt x="209074" y="437007"/>
                  <a:pt x="178117" y="484632"/>
                </a:cubicBezTo>
                <a:cubicBezTo>
                  <a:pt x="208979" y="437197"/>
                  <a:pt x="235744" y="403479"/>
                  <a:pt x="260699" y="383381"/>
                </a:cubicBezTo>
                <a:cubicBezTo>
                  <a:pt x="299752" y="420624"/>
                  <a:pt x="313849" y="489109"/>
                  <a:pt x="313849" y="597027"/>
                </a:cubicBezTo>
                <a:cubicBezTo>
                  <a:pt x="313849" y="489109"/>
                  <a:pt x="327946" y="420624"/>
                  <a:pt x="366998" y="383381"/>
                </a:cubicBezTo>
                <a:cubicBezTo>
                  <a:pt x="392049" y="403479"/>
                  <a:pt x="418719" y="437197"/>
                  <a:pt x="449580" y="484632"/>
                </a:cubicBezTo>
                <a:cubicBezTo>
                  <a:pt x="418624" y="437007"/>
                  <a:pt x="398240" y="398621"/>
                  <a:pt x="388906" y="367093"/>
                </a:cubicBezTo>
                <a:cubicBezTo>
                  <a:pt x="437198" y="339852"/>
                  <a:pt x="513017" y="343186"/>
                  <a:pt x="627698" y="368999"/>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63" name="PlaceHolder 1"/>
          <p:cNvSpPr>
            <a:spLocks noGrp="1"/>
          </p:cNvSpPr>
          <p:nvPr>
            <p:ph type="title"/>
          </p:nvPr>
        </p:nvSpPr>
        <p:spPr>
          <a:xfrm>
            <a:off x="289800" y="2489040"/>
            <a:ext cx="51444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Barlow"/>
                <a:ea typeface="Barlow"/>
              </a:rPr>
              <a:t>xx%</a:t>
            </a:r>
            <a:endParaRPr lang="fr-FR" sz="2000" b="0" u="none" strike="noStrike">
              <a:solidFill>
                <a:schemeClr val="dk1"/>
              </a:solidFill>
              <a:effectLst/>
              <a:uFillTx/>
              <a:latin typeface="Arial"/>
            </a:endParaRPr>
          </a:p>
        </p:txBody>
      </p:sp>
      <p:sp>
        <p:nvSpPr>
          <p:cNvPr id="64" name="PlaceHolder 2"/>
          <p:cNvSpPr>
            <a:spLocks noGrp="1"/>
          </p:cNvSpPr>
          <p:nvPr>
            <p:ph type="title"/>
          </p:nvPr>
        </p:nvSpPr>
        <p:spPr>
          <a:xfrm>
            <a:off x="289800" y="1445760"/>
            <a:ext cx="51444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Barlow"/>
                <a:ea typeface="Barlow"/>
              </a:rPr>
              <a:t>xx%</a:t>
            </a:r>
            <a:endParaRPr lang="fr-FR" sz="2000" b="0" u="none" strike="noStrike">
              <a:solidFill>
                <a:schemeClr val="dk1"/>
              </a:solidFill>
              <a:effectLst/>
              <a:uFillTx/>
              <a:latin typeface="Arial"/>
            </a:endParaRPr>
          </a:p>
        </p:txBody>
      </p:sp>
      <p:sp>
        <p:nvSpPr>
          <p:cNvPr id="65" name="PlaceHolder 3"/>
          <p:cNvSpPr>
            <a:spLocks noGrp="1"/>
          </p:cNvSpPr>
          <p:nvPr>
            <p:ph type="title"/>
          </p:nvPr>
        </p:nvSpPr>
        <p:spPr>
          <a:xfrm>
            <a:off x="289800" y="3573720"/>
            <a:ext cx="51444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Barlow"/>
                <a:ea typeface="Barlow"/>
              </a:rPr>
              <a:t>xx%</a:t>
            </a:r>
            <a:endParaRPr lang="fr-FR" sz="2000" b="0" u="none" strike="noStrike">
              <a:solidFill>
                <a:schemeClr val="dk1"/>
              </a:solidFill>
              <a:effectLst/>
              <a:uFillTx/>
              <a:latin typeface="Arial"/>
            </a:endParaRPr>
          </a:p>
        </p:txBody>
      </p:sp>
      <p:sp>
        <p:nvSpPr>
          <p:cNvPr id="66" name="PlaceHolder 4"/>
          <p:cNvSpPr>
            <a:spLocks noGrp="1"/>
          </p:cNvSpPr>
          <p:nvPr>
            <p:ph type="title"/>
          </p:nvPr>
        </p:nvSpPr>
        <p:spPr>
          <a:xfrm>
            <a:off x="228600" y="152280"/>
            <a:ext cx="469800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67" name="PlaceHolder 5"/>
          <p:cNvSpPr>
            <a:spLocks noGrp="1"/>
          </p:cNvSpPr>
          <p:nvPr>
            <p:ph type="sldNum" idx="8"/>
          </p:nvPr>
        </p:nvSpPr>
        <p:spPr>
          <a:xfrm>
            <a:off x="8598960" y="4839120"/>
            <a:ext cx="315720" cy="151560"/>
          </a:xfrm>
          <a:prstGeom prst="rect">
            <a:avLst/>
          </a:prstGeom>
          <a:noFill/>
          <a:ln w="0">
            <a:noFill/>
          </a:ln>
        </p:spPr>
        <p:txBody>
          <a:bodyPr lIns="91440" tIns="75600" rIns="91440" bIns="75600" anchor="ctr">
            <a:noAutofit/>
          </a:bodyPr>
          <a:lstStyle>
            <a:lvl1pPr indent="0" algn="ctr" defTabSz="914400">
              <a:lnSpc>
                <a:spcPct val="100000"/>
              </a:lnSpc>
              <a:buNone/>
              <a:tabLst>
                <a:tab pos="0" algn="l"/>
              </a:tabLst>
              <a:defRPr lang="en" sz="800" b="0" u="none" strike="noStrike">
                <a:solidFill>
                  <a:schemeClr val="dk1"/>
                </a:solidFill>
                <a:effectLst/>
                <a:uFillTx/>
                <a:latin typeface="Barlow"/>
                <a:ea typeface="Barlow"/>
              </a:defRPr>
            </a:lvl1pPr>
          </a:lstStyle>
          <a:p>
            <a:pPr indent="0" algn="ctr" defTabSz="914400">
              <a:lnSpc>
                <a:spcPct val="100000"/>
              </a:lnSpc>
              <a:buNone/>
              <a:tabLst>
                <a:tab pos="0" algn="l"/>
              </a:tabLst>
            </a:pPr>
            <a:fld id="{DD973983-698F-4C60-A3AE-A7531AF2A8A8}" type="slidenum">
              <a:rPr lang="en" sz="800" b="0" u="none" strike="noStrike">
                <a:solidFill>
                  <a:schemeClr val="dk1"/>
                </a:solidFill>
                <a:effectLst/>
                <a:uFillTx/>
                <a:latin typeface="Barlow"/>
                <a:ea typeface="Barlow"/>
              </a:rPr>
              <a:t>‹#›</a:t>
            </a:fld>
            <a:endParaRPr lang="en-US" sz="800" b="0" u="none" strike="noStrike">
              <a:solidFill>
                <a:srgbClr val="000000"/>
              </a:solidFill>
              <a:effectLst/>
              <a:uFillTx/>
              <a:latin typeface="OpenSymbol"/>
            </a:endParaRPr>
          </a:p>
        </p:txBody>
      </p:sp>
      <p:sp>
        <p:nvSpPr>
          <p:cNvPr id="68" name="PlaceHolder 6"/>
          <p:cNvSpPr>
            <a:spLocks noGrp="1"/>
          </p:cNvSpPr>
          <p:nvPr>
            <p:ph type="body"/>
          </p:nvPr>
        </p:nvSpPr>
        <p:spPr>
          <a:xfrm>
            <a:off x="5715720" y="494280"/>
            <a:ext cx="3199320" cy="3999240"/>
          </a:xfrm>
          <a:prstGeom prst="rect">
            <a:avLst/>
          </a:prstGeom>
          <a:noFill/>
          <a:ln w="0">
            <a:noFill/>
          </a:ln>
        </p:spPr>
        <p:txBody>
          <a:bodyPr lIns="90000" tIns="45000" rIns="90000" bIns="45000" anchor="t">
            <a:normAutofit fontScale="62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_1_1_1">
    <p:bg>
      <p:bgPr>
        <a:solidFill>
          <a:schemeClr val="lt1"/>
        </a:solidFill>
        <a:effectLst/>
      </p:bgPr>
    </p:bg>
    <p:spTree>
      <p:nvGrpSpPr>
        <p:cNvPr id="1" name=""/>
        <p:cNvGrpSpPr/>
        <p:nvPr/>
      </p:nvGrpSpPr>
      <p:grpSpPr>
        <a:xfrm>
          <a:off x="0" y="0"/>
          <a:ext cx="0" cy="0"/>
          <a:chOff x="0" y="0"/>
          <a:chExt cx="0" cy="0"/>
        </a:xfrm>
      </p:grpSpPr>
      <p:sp>
        <p:nvSpPr>
          <p:cNvPr id="69" name="Google Shape;167;p18"/>
          <p:cNvSpPr/>
          <p:nvPr/>
        </p:nvSpPr>
        <p:spPr>
          <a:xfrm>
            <a:off x="8605080" y="4814280"/>
            <a:ext cx="312840" cy="201240"/>
          </a:xfrm>
          <a:prstGeom prst="ellipse">
            <a:avLst/>
          </a:prstGeom>
          <a:noFill/>
          <a:ln w="9525">
            <a:solidFill>
              <a:srgbClr val="532D22"/>
            </a:solidFill>
            <a:round/>
          </a:ln>
        </p:spPr>
        <p:style>
          <a:lnRef idx="0">
            <a:scrgbClr r="0" g="0" b="0"/>
          </a:lnRef>
          <a:fillRef idx="0">
            <a:scrgbClr r="0" g="0" b="0"/>
          </a:fillRef>
          <a:effectRef idx="0">
            <a:scrgbClr r="0" g="0" b="0"/>
          </a:effectRef>
          <a:fontRef idx="minor"/>
        </p:style>
        <p:txBody>
          <a:bodyPr tIns="70920" bIns="7092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cxnSp>
        <p:nvCxnSpPr>
          <p:cNvPr id="70" name="Google Shape;168;p18"/>
          <p:cNvCxnSpPr/>
          <p:nvPr/>
        </p:nvCxnSpPr>
        <p:spPr>
          <a:xfrm flipH="1">
            <a:off x="550800" y="228600"/>
            <a:ext cx="8367480" cy="360"/>
          </a:xfrm>
          <a:prstGeom prst="straightConnector1">
            <a:avLst/>
          </a:prstGeom>
          <a:ln w="9525">
            <a:solidFill>
              <a:srgbClr val="532D22"/>
            </a:solidFill>
            <a:round/>
          </a:ln>
        </p:spPr>
      </p:cxnSp>
      <p:sp>
        <p:nvSpPr>
          <p:cNvPr id="71" name="Google Shape;169;p18"/>
          <p:cNvSpPr/>
          <p:nvPr/>
        </p:nvSpPr>
        <p:spPr>
          <a:xfrm>
            <a:off x="232560" y="114840"/>
            <a:ext cx="236880" cy="233280"/>
          </a:xfrm>
          <a:custGeom>
            <a:avLst/>
            <a:gdLst>
              <a:gd name="textAreaLeft" fmla="*/ 0 w 236880"/>
              <a:gd name="textAreaRight" fmla="*/ 237240 w 236880"/>
              <a:gd name="textAreaTop" fmla="*/ 0 h 233280"/>
              <a:gd name="textAreaBottom" fmla="*/ 233640 h 233280"/>
            </a:gdLst>
            <a:ahLst/>
            <a:cxnLst/>
            <a:rect l="textAreaLeft" t="textAreaTop" r="textAreaRight" b="textAreaBottom"/>
            <a:pathLst>
              <a:path w="649985" h="640079">
                <a:moveTo>
                  <a:pt x="324993" y="0"/>
                </a:moveTo>
                <a:cubicBezTo>
                  <a:pt x="324993" y="252127"/>
                  <a:pt x="280035" y="268510"/>
                  <a:pt x="112871" y="77248"/>
                </a:cubicBezTo>
                <a:cubicBezTo>
                  <a:pt x="280035" y="268605"/>
                  <a:pt x="256032" y="310039"/>
                  <a:pt x="0" y="272701"/>
                </a:cubicBezTo>
                <a:cubicBezTo>
                  <a:pt x="256032" y="310039"/>
                  <a:pt x="264414" y="357188"/>
                  <a:pt x="39243" y="495014"/>
                </a:cubicBezTo>
                <a:cubicBezTo>
                  <a:pt x="264414" y="357188"/>
                  <a:pt x="301085" y="387953"/>
                  <a:pt x="212122" y="640080"/>
                </a:cubicBezTo>
                <a:cubicBezTo>
                  <a:pt x="301085" y="387953"/>
                  <a:pt x="348901" y="387953"/>
                  <a:pt x="437864" y="640080"/>
                </a:cubicBezTo>
                <a:cubicBezTo>
                  <a:pt x="348901" y="387953"/>
                  <a:pt x="385572" y="357092"/>
                  <a:pt x="610743" y="495014"/>
                </a:cubicBezTo>
                <a:cubicBezTo>
                  <a:pt x="385572" y="357188"/>
                  <a:pt x="393859" y="310039"/>
                  <a:pt x="649986" y="272701"/>
                </a:cubicBezTo>
                <a:cubicBezTo>
                  <a:pt x="393954" y="310039"/>
                  <a:pt x="369951" y="268510"/>
                  <a:pt x="537115" y="77248"/>
                </a:cubicBezTo>
                <a:cubicBezTo>
                  <a:pt x="369951" y="268605"/>
                  <a:pt x="324993" y="252222"/>
                  <a:pt x="32499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cxnSp>
        <p:nvCxnSpPr>
          <p:cNvPr id="72" name="Google Shape;170;p18"/>
          <p:cNvCxnSpPr/>
          <p:nvPr/>
        </p:nvCxnSpPr>
        <p:spPr>
          <a:xfrm flipH="1">
            <a:off x="557280" y="4914720"/>
            <a:ext cx="7962480" cy="360"/>
          </a:xfrm>
          <a:prstGeom prst="straightConnector1">
            <a:avLst/>
          </a:prstGeom>
          <a:ln w="9525">
            <a:solidFill>
              <a:srgbClr val="532D22"/>
            </a:solidFill>
            <a:round/>
          </a:ln>
        </p:spPr>
      </p:cxnSp>
      <p:grpSp>
        <p:nvGrpSpPr>
          <p:cNvPr id="73" name="Google Shape;171;p18"/>
          <p:cNvGrpSpPr/>
          <p:nvPr/>
        </p:nvGrpSpPr>
        <p:grpSpPr>
          <a:xfrm>
            <a:off x="237960" y="4796280"/>
            <a:ext cx="236880" cy="236880"/>
            <a:chOff x="237960" y="4796280"/>
            <a:chExt cx="236880" cy="236880"/>
          </a:xfrm>
        </p:grpSpPr>
        <p:sp>
          <p:nvSpPr>
            <p:cNvPr id="74" name="Google Shape;172;p18"/>
            <p:cNvSpPr/>
            <p:nvPr/>
          </p:nvSpPr>
          <p:spPr>
            <a:xfrm>
              <a:off x="237960" y="4796280"/>
              <a:ext cx="236880" cy="236880"/>
            </a:xfrm>
            <a:custGeom>
              <a:avLst/>
              <a:gdLst>
                <a:gd name="textAreaLeft" fmla="*/ 0 w 236880"/>
                <a:gd name="textAreaRight" fmla="*/ 237240 w 236880"/>
                <a:gd name="textAreaTop" fmla="*/ 0 h 236880"/>
                <a:gd name="textAreaBottom" fmla="*/ 237240 h 236880"/>
              </a:gdLst>
              <a:ahLst/>
              <a:cxnLst/>
              <a:rect l="textAreaLeft" t="textAreaTop" r="textAreaRight" b="textAreaBottom"/>
              <a:pathLst>
                <a:path w="741997" h="741997">
                  <a:moveTo>
                    <a:pt x="741998" y="370999"/>
                  </a:moveTo>
                  <a:cubicBezTo>
                    <a:pt x="380619" y="373666"/>
                    <a:pt x="379476" y="376047"/>
                    <a:pt x="633317" y="633317"/>
                  </a:cubicBezTo>
                  <a:cubicBezTo>
                    <a:pt x="376047" y="379476"/>
                    <a:pt x="373666" y="380524"/>
                    <a:pt x="370999" y="741998"/>
                  </a:cubicBezTo>
                  <a:cubicBezTo>
                    <a:pt x="368332" y="380619"/>
                    <a:pt x="365950" y="379476"/>
                    <a:pt x="108680" y="633317"/>
                  </a:cubicBezTo>
                  <a:cubicBezTo>
                    <a:pt x="362521" y="376047"/>
                    <a:pt x="361474" y="373666"/>
                    <a:pt x="0" y="370999"/>
                  </a:cubicBezTo>
                  <a:cubicBezTo>
                    <a:pt x="361378" y="368332"/>
                    <a:pt x="362521" y="365951"/>
                    <a:pt x="108680" y="108680"/>
                  </a:cubicBezTo>
                  <a:cubicBezTo>
                    <a:pt x="365950" y="362522"/>
                    <a:pt x="368332" y="361474"/>
                    <a:pt x="370999" y="0"/>
                  </a:cubicBezTo>
                  <a:cubicBezTo>
                    <a:pt x="373666" y="361379"/>
                    <a:pt x="376047" y="362522"/>
                    <a:pt x="633317" y="108680"/>
                  </a:cubicBezTo>
                  <a:cubicBezTo>
                    <a:pt x="379476" y="365951"/>
                    <a:pt x="380524" y="368332"/>
                    <a:pt x="741998" y="370999"/>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75" name="Google Shape;173;p18"/>
            <p:cNvSpPr/>
            <p:nvPr/>
          </p:nvSpPr>
          <p:spPr>
            <a:xfrm>
              <a:off x="237960" y="4796280"/>
              <a:ext cx="236880" cy="236880"/>
            </a:xfrm>
            <a:custGeom>
              <a:avLst/>
              <a:gdLst>
                <a:gd name="textAreaLeft" fmla="*/ 0 w 236880"/>
                <a:gd name="textAreaRight" fmla="*/ 237240 w 236880"/>
                <a:gd name="textAreaTop" fmla="*/ 0 h 236880"/>
                <a:gd name="textAreaBottom" fmla="*/ 237240 h 236880"/>
              </a:gdLst>
              <a:ahLst/>
              <a:cxnLst/>
              <a:rect l="textAreaLeft" t="textAreaTop" r="textAreaRight" b="textAreaBottom"/>
              <a:pathLst>
                <a:path w="741997" h="741997">
                  <a:moveTo>
                    <a:pt x="741998" y="370999"/>
                  </a:moveTo>
                  <a:cubicBezTo>
                    <a:pt x="380619" y="373666"/>
                    <a:pt x="379476" y="376047"/>
                    <a:pt x="633317" y="633317"/>
                  </a:cubicBezTo>
                  <a:cubicBezTo>
                    <a:pt x="376047" y="379476"/>
                    <a:pt x="373666" y="380524"/>
                    <a:pt x="370999" y="741998"/>
                  </a:cubicBezTo>
                  <a:cubicBezTo>
                    <a:pt x="368332" y="380619"/>
                    <a:pt x="365950" y="379476"/>
                    <a:pt x="108680" y="633317"/>
                  </a:cubicBezTo>
                  <a:cubicBezTo>
                    <a:pt x="362521" y="376047"/>
                    <a:pt x="361474" y="373666"/>
                    <a:pt x="0" y="370999"/>
                  </a:cubicBezTo>
                  <a:cubicBezTo>
                    <a:pt x="361378" y="368332"/>
                    <a:pt x="362521" y="365951"/>
                    <a:pt x="108680" y="108680"/>
                  </a:cubicBezTo>
                  <a:cubicBezTo>
                    <a:pt x="365950" y="362522"/>
                    <a:pt x="368332" y="361474"/>
                    <a:pt x="370999" y="0"/>
                  </a:cubicBezTo>
                  <a:cubicBezTo>
                    <a:pt x="373666" y="361379"/>
                    <a:pt x="376047" y="362522"/>
                    <a:pt x="633317" y="108680"/>
                  </a:cubicBezTo>
                  <a:cubicBezTo>
                    <a:pt x="379476" y="365951"/>
                    <a:pt x="380524" y="368332"/>
                    <a:pt x="741998" y="370999"/>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sp>
        <p:nvSpPr>
          <p:cNvPr id="76" name="PlaceHolder 1"/>
          <p:cNvSpPr>
            <a:spLocks noGrp="1"/>
          </p:cNvSpPr>
          <p:nvPr>
            <p:ph type="title"/>
          </p:nvPr>
        </p:nvSpPr>
        <p:spPr>
          <a:xfrm>
            <a:off x="228600" y="15228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77" name="PlaceHolder 2"/>
          <p:cNvSpPr>
            <a:spLocks noGrp="1"/>
          </p:cNvSpPr>
          <p:nvPr>
            <p:ph type="sldNum" idx="9"/>
          </p:nvPr>
        </p:nvSpPr>
        <p:spPr>
          <a:xfrm>
            <a:off x="8598960" y="4839120"/>
            <a:ext cx="315720" cy="151560"/>
          </a:xfrm>
          <a:prstGeom prst="rect">
            <a:avLst/>
          </a:prstGeom>
          <a:noFill/>
          <a:ln w="0">
            <a:noFill/>
          </a:ln>
        </p:spPr>
        <p:txBody>
          <a:bodyPr lIns="91440" tIns="75600" rIns="91440" bIns="75600" anchor="ctr">
            <a:noAutofit/>
          </a:bodyPr>
          <a:lstStyle>
            <a:lvl1pPr indent="0" algn="ctr" defTabSz="914400">
              <a:lnSpc>
                <a:spcPct val="100000"/>
              </a:lnSpc>
              <a:buNone/>
              <a:tabLst>
                <a:tab pos="0" algn="l"/>
              </a:tabLst>
              <a:defRPr lang="en" sz="800" b="0" u="none" strike="noStrike">
                <a:solidFill>
                  <a:schemeClr val="dk1"/>
                </a:solidFill>
                <a:effectLst/>
                <a:uFillTx/>
                <a:latin typeface="Barlow"/>
                <a:ea typeface="Barlow"/>
              </a:defRPr>
            </a:lvl1pPr>
          </a:lstStyle>
          <a:p>
            <a:pPr indent="0" algn="ctr" defTabSz="914400">
              <a:lnSpc>
                <a:spcPct val="100000"/>
              </a:lnSpc>
              <a:buNone/>
              <a:tabLst>
                <a:tab pos="0" algn="l"/>
              </a:tabLst>
            </a:pPr>
            <a:fld id="{36EDBAB3-14C9-4F10-BD76-56E37EBFE327}" type="slidenum">
              <a:rPr lang="en" sz="800" b="0" u="none" strike="noStrike">
                <a:solidFill>
                  <a:schemeClr val="dk1"/>
                </a:solidFill>
                <a:effectLst/>
                <a:uFillTx/>
                <a:latin typeface="Barlow"/>
                <a:ea typeface="Barlow"/>
              </a:rPr>
              <a:t>‹#›</a:t>
            </a:fld>
            <a:endParaRPr lang="en-US" sz="800" b="0" u="none" strike="noStrike">
              <a:solidFill>
                <a:srgbClr val="000000"/>
              </a:solidFill>
              <a:effectLst/>
              <a:uFillTx/>
              <a:latin typeface="OpenSymbo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Google Shape;238;p27"/>
          <p:cNvPicPr/>
          <p:nvPr/>
        </p:nvPicPr>
        <p:blipFill>
          <a:blip r:embed="rId2"/>
          <a:stretch/>
        </p:blipFill>
        <p:spPr>
          <a:xfrm>
            <a:off x="0" y="-1212101"/>
            <a:ext cx="9197640" cy="6564685"/>
          </a:xfrm>
          <a:prstGeom prst="rect">
            <a:avLst/>
          </a:prstGeom>
          <a:noFill/>
          <a:ln w="0">
            <a:noFill/>
          </a:ln>
        </p:spPr>
      </p:pic>
      <p:sp>
        <p:nvSpPr>
          <p:cNvPr id="168" name="PlaceHolder 1"/>
          <p:cNvSpPr>
            <a:spLocks noGrp="1"/>
          </p:cNvSpPr>
          <p:nvPr>
            <p:ph type="title"/>
          </p:nvPr>
        </p:nvSpPr>
        <p:spPr>
          <a:xfrm>
            <a:off x="447840" y="380880"/>
            <a:ext cx="4838400" cy="231408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fontScale="90000"/>
          </a:bodyPr>
          <a:lstStyle/>
          <a:p>
            <a:pPr indent="0">
              <a:lnSpc>
                <a:spcPct val="100000"/>
              </a:lnSpc>
              <a:buNone/>
              <a:tabLst>
                <a:tab pos="0" algn="l"/>
              </a:tabLst>
            </a:pPr>
            <a:br>
              <a:rPr lang="en" sz="7200" b="0" u="none" strike="noStrike" dirty="0">
                <a:solidFill>
                  <a:schemeClr val="dk2"/>
                </a:solidFill>
                <a:effectLst/>
                <a:uFillTx/>
                <a:latin typeface="Barlow"/>
                <a:ea typeface="Barlow"/>
              </a:rPr>
            </a:br>
            <a:br>
              <a:rPr lang="en" sz="7200" b="0" u="none" strike="noStrike" dirty="0">
                <a:solidFill>
                  <a:schemeClr val="dk2"/>
                </a:solidFill>
                <a:effectLst/>
                <a:uFillTx/>
                <a:latin typeface="Barlow"/>
                <a:ea typeface="Barlow"/>
              </a:rPr>
            </a:br>
            <a:br>
              <a:rPr lang="en" sz="7200" b="0" u="none" strike="noStrike" dirty="0">
                <a:solidFill>
                  <a:schemeClr val="dk2"/>
                </a:solidFill>
                <a:effectLst/>
                <a:uFillTx/>
                <a:latin typeface="Barlow"/>
                <a:ea typeface="Barlow"/>
              </a:rPr>
            </a:br>
            <a:br>
              <a:rPr lang="en" sz="7200" b="0" u="none" strike="noStrike" dirty="0">
                <a:solidFill>
                  <a:schemeClr val="dk2"/>
                </a:solidFill>
                <a:effectLst/>
                <a:uFillTx/>
                <a:latin typeface="Barlow"/>
                <a:ea typeface="Barlow"/>
              </a:rPr>
            </a:br>
            <a:br>
              <a:rPr lang="en" sz="7200" b="0" u="none" strike="noStrike" dirty="0">
                <a:solidFill>
                  <a:schemeClr val="dk2"/>
                </a:solidFill>
                <a:effectLst/>
                <a:uFillTx/>
                <a:latin typeface="Barlow"/>
                <a:ea typeface="Barlow"/>
              </a:rPr>
            </a:br>
            <a:br>
              <a:rPr lang="en" sz="7200" b="0" u="none" strike="noStrike" dirty="0">
                <a:solidFill>
                  <a:schemeClr val="dk2"/>
                </a:solidFill>
                <a:effectLst/>
                <a:uFillTx/>
                <a:latin typeface="Barlow"/>
                <a:ea typeface="Barlow"/>
              </a:rPr>
            </a:br>
            <a:br>
              <a:rPr lang="en" sz="7200" b="0" u="none" strike="noStrike" dirty="0">
                <a:solidFill>
                  <a:schemeClr val="dk2"/>
                </a:solidFill>
                <a:effectLst/>
                <a:uFillTx/>
                <a:latin typeface="Barlow"/>
                <a:ea typeface="Barlow"/>
              </a:rPr>
            </a:br>
            <a:br>
              <a:rPr lang="en" sz="7200" b="0" u="none" strike="noStrike" dirty="0">
                <a:solidFill>
                  <a:schemeClr val="dk2"/>
                </a:solidFill>
                <a:effectLst/>
                <a:uFillTx/>
                <a:latin typeface="Barlow"/>
                <a:ea typeface="Barlow"/>
              </a:rPr>
            </a:br>
            <a:br>
              <a:rPr lang="en" sz="7200" b="0" u="none" strike="noStrike" dirty="0">
                <a:solidFill>
                  <a:schemeClr val="dk2"/>
                </a:solidFill>
                <a:effectLst/>
                <a:uFillTx/>
                <a:latin typeface="Barlow"/>
                <a:ea typeface="Barlow"/>
              </a:rPr>
            </a:br>
            <a:br>
              <a:rPr lang="en" sz="7200" b="0" u="none" strike="noStrike" dirty="0">
                <a:solidFill>
                  <a:schemeClr val="dk2"/>
                </a:solidFill>
                <a:effectLst/>
                <a:uFillTx/>
                <a:latin typeface="Barlow"/>
                <a:ea typeface="Barlow"/>
              </a:rPr>
            </a:br>
            <a:r>
              <a:rPr lang="en" sz="7200" b="0" u="none" strike="noStrike" dirty="0">
                <a:solidFill>
                  <a:schemeClr val="dk2"/>
                </a:solidFill>
                <a:effectLst/>
                <a:uFillTx/>
                <a:latin typeface="Barlow"/>
                <a:ea typeface="Barlow"/>
              </a:rPr>
              <a:t>AutoCAD 2D PCB Design - Electronic Calling Bell</a:t>
            </a:r>
            <a:endParaRPr lang="fr-FR" sz="7200" b="0" u="none" strike="noStrike" dirty="0">
              <a:solidFill>
                <a:schemeClr val="dk1"/>
              </a:solidFill>
              <a:effectLst/>
              <a:uFillTx/>
              <a:latin typeface="Arial"/>
            </a:endParaRPr>
          </a:p>
        </p:txBody>
      </p:sp>
      <p:sp>
        <p:nvSpPr>
          <p:cNvPr id="169" name="PlaceHolder 2"/>
          <p:cNvSpPr>
            <a:spLocks noGrp="1"/>
          </p:cNvSpPr>
          <p:nvPr>
            <p:ph type="subTitle"/>
          </p:nvPr>
        </p:nvSpPr>
        <p:spPr>
          <a:xfrm>
            <a:off x="581040" y="2781360"/>
            <a:ext cx="3657240" cy="894960"/>
          </a:xfrm>
          <a:prstGeom prst="rect">
            <a:avLst/>
          </a:prstGeom>
          <a:noFill/>
          <a:ln w="0">
            <a:noFill/>
          </a:ln>
          <a:effectLst>
            <a:outerShdw blurRad="57240" dist="19080" dir="5400000" rotWithShape="0">
              <a:srgbClr val="000000">
                <a:alpha val="50000"/>
              </a:srgbClr>
            </a:outerShdw>
          </a:effectLst>
        </p:spPr>
        <p:txBody>
          <a:bodyPr lIns="91440" tIns="91440" rIns="91440" bIns="91440" anchor="t">
            <a:normAutofit/>
          </a:bodyPr>
          <a:lstStyle/>
          <a:p>
            <a:pPr indent="0" algn="ctr">
              <a:lnSpc>
                <a:spcPct val="100000"/>
              </a:lnSpc>
              <a:buNone/>
              <a:tabLst>
                <a:tab pos="0" algn="l"/>
              </a:tabLst>
            </a:pPr>
            <a:r>
              <a:rPr lang="en" sz="1600" b="0" u="none" strike="noStrike">
                <a:solidFill>
                  <a:schemeClr val="dk2"/>
                </a:solidFill>
                <a:effectLst/>
                <a:uFillTx/>
                <a:latin typeface="Barlow"/>
                <a:ea typeface="Barlow"/>
              </a:rPr>
              <a:t>An overview of the design and functionality.</a:t>
            </a:r>
            <a:endParaRPr lang="en-US" sz="1600" b="0" u="none" strike="noStrike">
              <a:solidFill>
                <a:srgbClr val="000000"/>
              </a:solidFill>
              <a:effectLst/>
              <a:uFillTx/>
              <a:latin typeface="OpenSymbol"/>
            </a:endParaRPr>
          </a:p>
        </p:txBody>
      </p:sp>
      <p:grpSp>
        <p:nvGrpSpPr>
          <p:cNvPr id="170" name="Google Shape;241;p27"/>
          <p:cNvGrpSpPr/>
          <p:nvPr/>
        </p:nvGrpSpPr>
        <p:grpSpPr>
          <a:xfrm>
            <a:off x="228600" y="109080"/>
            <a:ext cx="8708040" cy="4906440"/>
            <a:chOff x="228600" y="109080"/>
            <a:chExt cx="8708040" cy="4906440"/>
          </a:xfrm>
        </p:grpSpPr>
        <p:sp>
          <p:nvSpPr>
            <p:cNvPr id="171" name="Google Shape;242;p27"/>
            <p:cNvSpPr/>
            <p:nvPr/>
          </p:nvSpPr>
          <p:spPr>
            <a:xfrm>
              <a:off x="8605080" y="4814280"/>
              <a:ext cx="312840" cy="2012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70920" bIns="7092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cxnSp>
          <p:nvCxnSpPr>
            <p:cNvPr id="172" name="Google Shape;243;p27"/>
            <p:cNvCxnSpPr/>
            <p:nvPr/>
          </p:nvCxnSpPr>
          <p:spPr>
            <a:xfrm flipH="1">
              <a:off x="234720" y="228600"/>
              <a:ext cx="8367480" cy="360"/>
            </a:xfrm>
            <a:prstGeom prst="straightConnector1">
              <a:avLst/>
            </a:prstGeom>
            <a:ln w="9525">
              <a:solidFill>
                <a:srgbClr val="FFFFFF"/>
              </a:solidFill>
              <a:round/>
            </a:ln>
          </p:spPr>
        </p:cxnSp>
        <p:sp>
          <p:nvSpPr>
            <p:cNvPr id="173" name="Google Shape;244;p27"/>
            <p:cNvSpPr/>
            <p:nvPr/>
          </p:nvSpPr>
          <p:spPr>
            <a:xfrm>
              <a:off x="8691840" y="109080"/>
              <a:ext cx="244800" cy="238680"/>
            </a:xfrm>
            <a:custGeom>
              <a:avLst/>
              <a:gdLst>
                <a:gd name="textAreaLeft" fmla="*/ 0 w 244800"/>
                <a:gd name="textAreaRight" fmla="*/ 245160 w 244800"/>
                <a:gd name="textAreaTop" fmla="*/ 0 h 238680"/>
                <a:gd name="textAreaBottom" fmla="*/ 239040 h 238680"/>
              </a:gdLst>
              <a:ahLst/>
              <a:cxnLst/>
              <a:rect l="textAreaLeft" t="textAreaTop" r="textAreaRight" b="textAreaBottom"/>
              <a:pathLst>
                <a:path w="700373" h="682942">
                  <a:moveTo>
                    <a:pt x="350234" y="0"/>
                  </a:moveTo>
                  <a:cubicBezTo>
                    <a:pt x="350234" y="268986"/>
                    <a:pt x="290703" y="297656"/>
                    <a:pt x="69342" y="135255"/>
                  </a:cubicBezTo>
                  <a:cubicBezTo>
                    <a:pt x="290608" y="297751"/>
                    <a:pt x="275939" y="362140"/>
                    <a:pt x="0" y="439198"/>
                  </a:cubicBezTo>
                  <a:cubicBezTo>
                    <a:pt x="275939" y="362236"/>
                    <a:pt x="317183" y="413861"/>
                    <a:pt x="194310" y="682942"/>
                  </a:cubicBezTo>
                  <a:cubicBezTo>
                    <a:pt x="317087" y="413956"/>
                    <a:pt x="383191" y="413956"/>
                    <a:pt x="506063" y="682942"/>
                  </a:cubicBezTo>
                  <a:cubicBezTo>
                    <a:pt x="383286" y="413956"/>
                    <a:pt x="424529" y="362236"/>
                    <a:pt x="700373" y="439198"/>
                  </a:cubicBezTo>
                  <a:cubicBezTo>
                    <a:pt x="424434" y="362236"/>
                    <a:pt x="409766" y="297751"/>
                    <a:pt x="631031" y="135255"/>
                  </a:cubicBezTo>
                  <a:cubicBezTo>
                    <a:pt x="409766" y="297751"/>
                    <a:pt x="350139" y="268986"/>
                    <a:pt x="35013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nvGrpSpPr>
            <p:cNvPr id="174" name="Google Shape;245;p27"/>
            <p:cNvGrpSpPr/>
            <p:nvPr/>
          </p:nvGrpSpPr>
          <p:grpSpPr>
            <a:xfrm>
              <a:off x="228600" y="4813920"/>
              <a:ext cx="201240" cy="201240"/>
              <a:chOff x="228600" y="4813920"/>
              <a:chExt cx="201240" cy="201240"/>
            </a:xfrm>
          </p:grpSpPr>
          <p:sp>
            <p:nvSpPr>
              <p:cNvPr id="175" name="Google Shape;246;p27"/>
              <p:cNvSpPr/>
              <p:nvPr/>
            </p:nvSpPr>
            <p:spPr>
              <a:xfrm>
                <a:off x="228600" y="4813920"/>
                <a:ext cx="201240" cy="201240"/>
              </a:xfrm>
              <a:custGeom>
                <a:avLst/>
                <a:gdLst>
                  <a:gd name="textAreaLeft" fmla="*/ 0 w 201240"/>
                  <a:gd name="textAreaRight" fmla="*/ 201600 w 201240"/>
                  <a:gd name="textAreaTop" fmla="*/ 0 h 201240"/>
                  <a:gd name="textAreaBottom" fmla="*/ 201600 h 201240"/>
                </a:gdLst>
                <a:ahLst/>
                <a:cxnLst/>
                <a:rect l="textAreaLeft" t="textAreaTop" r="textAreaRight" b="textAreaBottom"/>
                <a:pathLst>
                  <a:path w="741806" h="741806">
                    <a:moveTo>
                      <a:pt x="741807" y="370904"/>
                    </a:moveTo>
                    <a:cubicBezTo>
                      <a:pt x="380429" y="376142"/>
                      <a:pt x="376142" y="380429"/>
                      <a:pt x="370904" y="741807"/>
                    </a:cubicBezTo>
                    <a:cubicBezTo>
                      <a:pt x="365665" y="380429"/>
                      <a:pt x="361379" y="376142"/>
                      <a:pt x="0" y="370904"/>
                    </a:cubicBezTo>
                    <a:cubicBezTo>
                      <a:pt x="361379" y="365665"/>
                      <a:pt x="365665" y="361379"/>
                      <a:pt x="370904" y="0"/>
                    </a:cubicBezTo>
                    <a:cubicBezTo>
                      <a:pt x="376142" y="361379"/>
                      <a:pt x="380429" y="365665"/>
                      <a:pt x="741807" y="37090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6" name="Google Shape;247;p27"/>
              <p:cNvSpPr/>
              <p:nvPr/>
            </p:nvSpPr>
            <p:spPr>
              <a:xfrm>
                <a:off x="228600" y="4813920"/>
                <a:ext cx="201240" cy="201240"/>
              </a:xfrm>
              <a:custGeom>
                <a:avLst/>
                <a:gdLst>
                  <a:gd name="textAreaLeft" fmla="*/ 0 w 201240"/>
                  <a:gd name="textAreaRight" fmla="*/ 201600 w 201240"/>
                  <a:gd name="textAreaTop" fmla="*/ 0 h 201240"/>
                  <a:gd name="textAreaBottom" fmla="*/ 201600 h 201240"/>
                </a:gdLst>
                <a:ahLst/>
                <a:cxnLst/>
                <a:rect l="textAreaLeft" t="textAreaTop" r="textAreaRight" b="textAreaBottom"/>
                <a:pathLst>
                  <a:path w="741806" h="741806">
                    <a:moveTo>
                      <a:pt x="741807" y="370904"/>
                    </a:moveTo>
                    <a:cubicBezTo>
                      <a:pt x="380429" y="376142"/>
                      <a:pt x="376142" y="380429"/>
                      <a:pt x="370904" y="741807"/>
                    </a:cubicBezTo>
                    <a:cubicBezTo>
                      <a:pt x="365665" y="380429"/>
                      <a:pt x="361379" y="376142"/>
                      <a:pt x="0" y="370904"/>
                    </a:cubicBezTo>
                    <a:cubicBezTo>
                      <a:pt x="361379" y="365665"/>
                      <a:pt x="365665" y="361379"/>
                      <a:pt x="370904" y="0"/>
                    </a:cubicBezTo>
                    <a:cubicBezTo>
                      <a:pt x="376142" y="361379"/>
                      <a:pt x="380429" y="365665"/>
                      <a:pt x="741807" y="37090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cxnSp>
          <p:nvCxnSpPr>
            <p:cNvPr id="177" name="Google Shape;248;p27"/>
            <p:cNvCxnSpPr/>
            <p:nvPr/>
          </p:nvCxnSpPr>
          <p:spPr>
            <a:xfrm flipH="1">
              <a:off x="557280" y="4914720"/>
              <a:ext cx="7962480" cy="360"/>
            </a:xfrm>
            <a:prstGeom prst="straightConnector1">
              <a:avLst/>
            </a:prstGeom>
            <a:ln w="9525">
              <a:solidFill>
                <a:srgbClr val="FFFFFF"/>
              </a:solidFill>
              <a:round/>
            </a:ln>
          </p:spPr>
        </p:cxnSp>
      </p:grpSp>
      <p:sp>
        <p:nvSpPr>
          <p:cNvPr id="178" name="PlaceHolder 3"/>
          <p:cNvSpPr>
            <a:spLocks noGrp="1"/>
          </p:cNvSpPr>
          <p:nvPr>
            <p:ph type="sldNum" idx="21"/>
          </p:nvPr>
        </p:nvSpPr>
        <p:spPr>
          <a:xfrm>
            <a:off x="8601120" y="4777920"/>
            <a:ext cx="313920" cy="273960"/>
          </a:xfrm>
          <a:prstGeom prst="rect">
            <a:avLst/>
          </a:prstGeom>
          <a:noFill/>
          <a:ln w="0">
            <a:noFill/>
          </a:ln>
          <a:effectLst>
            <a:outerShdw blurRad="57240" dist="19080" dir="5400000" rotWithShape="0">
              <a:srgbClr val="000000">
                <a:alpha val="50000"/>
              </a:srgbClr>
            </a:outerShdw>
          </a:effectLst>
        </p:spPr>
        <p:txBody>
          <a:bodyPr lIns="91440" tIns="75960" rIns="91440" bIns="75960" anchor="ctr">
            <a:spAutoFit/>
          </a:bodyPr>
          <a:lstStyle>
            <a:lvl1pPr indent="0" algn="ctr" defTabSz="914400">
              <a:lnSpc>
                <a:spcPct val="100000"/>
              </a:lnSpc>
              <a:buNone/>
              <a:tabLst>
                <a:tab pos="0" algn="l"/>
              </a:tabLst>
              <a:defRPr lang="fr-FR" sz="800" b="0" u="none" strike="noStrike">
                <a:solidFill>
                  <a:schemeClr val="dk2"/>
                </a:solidFill>
                <a:effectLst/>
                <a:uFillTx/>
                <a:latin typeface="Barlow"/>
                <a:ea typeface="Barlow"/>
              </a:defRPr>
            </a:lvl1pPr>
          </a:lstStyle>
          <a:p>
            <a:pPr indent="0" algn="ctr" defTabSz="914400">
              <a:lnSpc>
                <a:spcPct val="100000"/>
              </a:lnSpc>
              <a:buNone/>
              <a:tabLst>
                <a:tab pos="0" algn="l"/>
              </a:tabLst>
            </a:pPr>
            <a:fld id="{858097CE-03B5-4429-9233-9C88FAA481F1}" type="slidenum">
              <a:rPr lang="fr-FR" sz="800" b="0" u="none" strike="noStrike">
                <a:solidFill>
                  <a:schemeClr val="dk2"/>
                </a:solidFill>
                <a:effectLst/>
                <a:uFillTx/>
                <a:latin typeface="Barlow"/>
                <a:ea typeface="Barlow"/>
              </a:rPr>
              <a:t>1</a:t>
            </a:fld>
            <a:endParaRPr lang="en-US" sz="800" b="0" u="none" strike="noStrike">
              <a:solidFill>
                <a:srgbClr val="000000"/>
              </a:solidFill>
              <a:effectLst/>
              <a:uFillTx/>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615176" y="1777631"/>
            <a:ext cx="666720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7200" b="0" u="none" strike="noStrike" dirty="0">
                <a:solidFill>
                  <a:schemeClr val="dk1"/>
                </a:solidFill>
                <a:effectLst/>
                <a:uFillTx/>
                <a:latin typeface="Barlow"/>
                <a:ea typeface="Barlow"/>
              </a:rPr>
              <a:t>           Thank you!</a:t>
            </a:r>
            <a:br>
              <a:rPr lang="en" sz="7200" b="0" u="none" strike="noStrike" dirty="0">
                <a:solidFill>
                  <a:schemeClr val="dk1"/>
                </a:solidFill>
                <a:effectLst/>
                <a:uFillTx/>
                <a:latin typeface="Barlow"/>
                <a:ea typeface="Barlow"/>
              </a:rPr>
            </a:br>
            <a:endParaRPr lang="fr-FR" sz="7200" b="0" u="none" strike="noStrike" dirty="0">
              <a:solidFill>
                <a:schemeClr val="dk1"/>
              </a:solidFill>
              <a:effectLst/>
              <a:uFillTx/>
              <a:latin typeface="Arial"/>
            </a:endParaRPr>
          </a:p>
        </p:txBody>
      </p:sp>
      <p:sp>
        <p:nvSpPr>
          <p:cNvPr id="231" name="PlaceHolder 2"/>
          <p:cNvSpPr>
            <a:spLocks noGrp="1"/>
          </p:cNvSpPr>
          <p:nvPr>
            <p:ph type="subTitle"/>
          </p:nvPr>
        </p:nvSpPr>
        <p:spPr>
          <a:xfrm>
            <a:off x="228600" y="1638360"/>
            <a:ext cx="6667200" cy="923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dirty="0">
                <a:solidFill>
                  <a:srgbClr val="000000"/>
                </a:solidFill>
                <a:effectLst/>
                <a:uFillTx/>
                <a:latin typeface="OpenSymbol"/>
              </a:rPr>
              <a:t>.</a:t>
            </a:r>
          </a:p>
        </p:txBody>
      </p:sp>
      <p:sp>
        <p:nvSpPr>
          <p:cNvPr id="2" name="Rectangle: Rounded Corners 1">
            <a:extLst>
              <a:ext uri="{FF2B5EF4-FFF2-40B4-BE49-F238E27FC236}">
                <a16:creationId xmlns:a16="http://schemas.microsoft.com/office/drawing/2014/main" id="{A9E77F2F-3F07-5A9D-9323-2083D812BA49}"/>
              </a:ext>
            </a:extLst>
          </p:cNvPr>
          <p:cNvSpPr/>
          <p:nvPr/>
        </p:nvSpPr>
        <p:spPr>
          <a:xfrm>
            <a:off x="4817327" y="3880624"/>
            <a:ext cx="2691161" cy="1338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820CBD86-BDE1-EE54-2F28-FFB2D89A3DB4}"/>
              </a:ext>
            </a:extLst>
          </p:cNvPr>
          <p:cNvSpPr/>
          <p:nvPr/>
        </p:nvSpPr>
        <p:spPr>
          <a:xfrm>
            <a:off x="4690946" y="3776546"/>
            <a:ext cx="3895493" cy="4088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solidFill>
                  <a:schemeClr val="dk1"/>
                </a:solidFill>
                <a:latin typeface="Barlow"/>
                <a:ea typeface="Barlow"/>
              </a:rPr>
              <a:t>22A91A04Q1</a:t>
            </a:r>
            <a:br>
              <a:rPr lang="en">
                <a:solidFill>
                  <a:schemeClr val="dk1"/>
                </a:solidFill>
                <a:latin typeface="Barlow"/>
                <a:ea typeface="Barlow"/>
              </a:rPr>
            </a:br>
            <a:r>
              <a:rPr lang="en">
                <a:solidFill>
                  <a:schemeClr val="dk1"/>
                </a:solidFill>
                <a:latin typeface="Barlow"/>
                <a:ea typeface="Barlow"/>
              </a:rPr>
              <a:t>22A91A04P4</a:t>
            </a:r>
            <a:br>
              <a:rPr lang="en">
                <a:solidFill>
                  <a:schemeClr val="dk1"/>
                </a:solidFill>
                <a:latin typeface="Barlow"/>
                <a:ea typeface="Barlow"/>
              </a:rPr>
            </a:br>
            <a:r>
              <a:rPr lang="en">
                <a:solidFill>
                  <a:schemeClr val="dk1"/>
                </a:solidFill>
                <a:latin typeface="Barlow"/>
                <a:ea typeface="Barlow"/>
              </a:rPr>
              <a:t>22A91A04N2</a:t>
            </a:r>
            <a:endParaRPr lang="en-IN" dirty="0"/>
          </a:p>
        </p:txBody>
      </p:sp>
      <p:sp>
        <p:nvSpPr>
          <p:cNvPr id="5" name="TextBox 4">
            <a:extLst>
              <a:ext uri="{FF2B5EF4-FFF2-40B4-BE49-F238E27FC236}">
                <a16:creationId xmlns:a16="http://schemas.microsoft.com/office/drawing/2014/main" id="{E65195F0-A973-B391-938B-D6BB861F1C64}"/>
              </a:ext>
            </a:extLst>
          </p:cNvPr>
          <p:cNvSpPr txBox="1"/>
          <p:nvPr/>
        </p:nvSpPr>
        <p:spPr>
          <a:xfrm>
            <a:off x="5720576" y="3180549"/>
            <a:ext cx="4572000" cy="646331"/>
          </a:xfrm>
          <a:prstGeom prst="rect">
            <a:avLst/>
          </a:prstGeom>
          <a:noFill/>
        </p:spPr>
        <p:txBody>
          <a:bodyPr wrap="square">
            <a:spAutoFit/>
          </a:bodyPr>
          <a:lstStyle/>
          <a:p>
            <a:r>
              <a:rPr lang="en" sz="1800" b="0" u="none" strike="noStrike" dirty="0">
                <a:solidFill>
                  <a:schemeClr val="dk1"/>
                </a:solidFill>
                <a:effectLst/>
                <a:uFillTx/>
                <a:latin typeface="Barlow"/>
                <a:ea typeface="Barlow"/>
              </a:rPr>
              <a:t>Team members:</a:t>
            </a:r>
            <a:br>
              <a:rPr lang="en" sz="1800" b="0" u="none" strike="noStrike" dirty="0">
                <a:solidFill>
                  <a:schemeClr val="dk1"/>
                </a:solidFill>
                <a:effectLst/>
                <a:uFillTx/>
                <a:latin typeface="Barlow"/>
                <a:ea typeface="Barlow"/>
              </a:rPr>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228600" y="419040"/>
            <a:ext cx="5390640" cy="10951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400" b="0" u="none" strike="noStrike">
                <a:solidFill>
                  <a:schemeClr val="dk1"/>
                </a:solidFill>
                <a:effectLst/>
                <a:uFillTx/>
                <a:latin typeface="Barlow"/>
                <a:ea typeface="Barlow"/>
              </a:rPr>
              <a:t>Introduction</a:t>
            </a:r>
            <a:endParaRPr lang="fr-FR" sz="3400" b="0" u="none" strike="noStrike">
              <a:solidFill>
                <a:schemeClr val="dk1"/>
              </a:solidFill>
              <a:effectLst/>
              <a:uFillTx/>
              <a:latin typeface="Arial"/>
            </a:endParaRPr>
          </a:p>
        </p:txBody>
      </p:sp>
      <p:sp>
        <p:nvSpPr>
          <p:cNvPr id="180" name="PlaceHolder 2"/>
          <p:cNvSpPr>
            <a:spLocks noGrp="1"/>
          </p:cNvSpPr>
          <p:nvPr>
            <p:ph type="subTitle"/>
          </p:nvPr>
        </p:nvSpPr>
        <p:spPr>
          <a:xfrm>
            <a:off x="228600" y="1666800"/>
            <a:ext cx="5390640" cy="2876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u="none" strike="noStrike">
                <a:solidFill>
                  <a:schemeClr val="dk1"/>
                </a:solidFill>
                <a:effectLst/>
                <a:uFillTx/>
                <a:latin typeface="Barlow"/>
                <a:ea typeface="Barlow"/>
              </a:rPr>
              <a:t>This presentation provides a detailed overview of the AutoCAD 2D PCB design for an electronic calling bell. It outlines the project's objectives, technical details, and the design process utilized to create a functional and efficient circuit board.</a:t>
            </a:r>
            <a:endParaRPr lang="en-US" sz="1200" b="0" u="none" strike="noStrike">
              <a:solidFill>
                <a:srgbClr val="000000"/>
              </a:solidFill>
              <a:effectLst/>
              <a:uFillTx/>
              <a:latin typeface="OpenSymbol"/>
            </a:endParaRPr>
          </a:p>
        </p:txBody>
      </p:sp>
      <p:sp>
        <p:nvSpPr>
          <p:cNvPr id="181" name="PlaceHolder 3"/>
          <p:cNvSpPr>
            <a:spLocks noGrp="1"/>
          </p:cNvSpPr>
          <p:nvPr>
            <p:ph type="sldNum" idx="22"/>
          </p:nvPr>
        </p:nvSpPr>
        <p:spPr>
          <a:xfrm>
            <a:off x="8601120" y="4777920"/>
            <a:ext cx="313920" cy="273960"/>
          </a:xfrm>
          <a:prstGeom prst="rect">
            <a:avLst/>
          </a:prstGeom>
          <a:noFill/>
          <a:ln w="0">
            <a:noFill/>
          </a:ln>
        </p:spPr>
        <p:txBody>
          <a:bodyPr lIns="91440" tIns="75960" rIns="91440" bIns="75960" anchor="ctr">
            <a:spAutoFit/>
          </a:bodyPr>
          <a:lstStyle>
            <a:lvl1pPr indent="0" algn="ctr" defTabSz="914400">
              <a:lnSpc>
                <a:spcPct val="100000"/>
              </a:lnSpc>
              <a:buNone/>
              <a:tabLst>
                <a:tab pos="0" algn="l"/>
              </a:tabLst>
              <a:defRPr lang="fr-FR" sz="800" b="0" u="none" strike="noStrike">
                <a:solidFill>
                  <a:schemeClr val="dk1"/>
                </a:solidFill>
                <a:effectLst/>
                <a:uFillTx/>
                <a:latin typeface="Barlow"/>
                <a:ea typeface="Barlow"/>
              </a:defRPr>
            </a:lvl1pPr>
          </a:lstStyle>
          <a:p>
            <a:pPr indent="0" algn="ctr" defTabSz="914400">
              <a:lnSpc>
                <a:spcPct val="100000"/>
              </a:lnSpc>
              <a:buNone/>
              <a:tabLst>
                <a:tab pos="0" algn="l"/>
              </a:tabLst>
            </a:pPr>
            <a:fld id="{E0ABB097-8EB3-418C-85E7-58164C202632}" type="slidenum">
              <a:rPr lang="fr-FR" sz="800" b="0" u="none" strike="noStrike">
                <a:solidFill>
                  <a:schemeClr val="dk1"/>
                </a:solidFill>
                <a:effectLst/>
                <a:uFillTx/>
                <a:latin typeface="Barlow"/>
                <a:ea typeface="Barlow"/>
              </a:rPr>
              <a:t>2</a:t>
            </a:fld>
            <a:endParaRPr lang="en-US" sz="800" b="0" u="none" strike="noStrike">
              <a:solidFill>
                <a:srgbClr val="000000"/>
              </a:solidFill>
              <a:effectLst/>
              <a:uFillTx/>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 name="Google Shape;322;p31"/>
          <p:cNvPicPr/>
          <p:nvPr/>
        </p:nvPicPr>
        <p:blipFill>
          <a:blip r:embed="rId2"/>
          <a:stretch/>
        </p:blipFill>
        <p:spPr>
          <a:xfrm>
            <a:off x="7434" y="35370"/>
            <a:ext cx="9143640" cy="5143320"/>
          </a:xfrm>
          <a:prstGeom prst="rect">
            <a:avLst/>
          </a:prstGeom>
          <a:noFill/>
          <a:ln w="0">
            <a:noFill/>
          </a:ln>
        </p:spPr>
      </p:pic>
      <p:grpSp>
        <p:nvGrpSpPr>
          <p:cNvPr id="183" name="Google Shape;323;p31"/>
          <p:cNvGrpSpPr/>
          <p:nvPr/>
        </p:nvGrpSpPr>
        <p:grpSpPr>
          <a:xfrm>
            <a:off x="226080" y="109800"/>
            <a:ext cx="8697240" cy="4919760"/>
            <a:chOff x="226080" y="109800"/>
            <a:chExt cx="8697240" cy="4919760"/>
          </a:xfrm>
        </p:grpSpPr>
        <p:cxnSp>
          <p:nvCxnSpPr>
            <p:cNvPr id="184" name="Google Shape;324;p31"/>
            <p:cNvCxnSpPr/>
            <p:nvPr/>
          </p:nvCxnSpPr>
          <p:spPr>
            <a:xfrm flipH="1">
              <a:off x="550800" y="228600"/>
              <a:ext cx="8367480" cy="360"/>
            </a:xfrm>
            <a:prstGeom prst="straightConnector1">
              <a:avLst/>
            </a:prstGeom>
            <a:ln w="9525">
              <a:solidFill>
                <a:srgbClr val="FFFFFF"/>
              </a:solidFill>
              <a:round/>
            </a:ln>
          </p:spPr>
        </p:cxnSp>
        <p:cxnSp>
          <p:nvCxnSpPr>
            <p:cNvPr id="185" name="Google Shape;325;p31"/>
            <p:cNvCxnSpPr/>
            <p:nvPr/>
          </p:nvCxnSpPr>
          <p:spPr>
            <a:xfrm flipH="1">
              <a:off x="557280" y="4914720"/>
              <a:ext cx="8366400" cy="360"/>
            </a:xfrm>
            <a:prstGeom prst="straightConnector1">
              <a:avLst/>
            </a:prstGeom>
            <a:ln w="9525">
              <a:solidFill>
                <a:srgbClr val="FFFFFF"/>
              </a:solidFill>
              <a:round/>
            </a:ln>
          </p:spPr>
        </p:cxnSp>
        <p:sp>
          <p:nvSpPr>
            <p:cNvPr id="186" name="Google Shape;326;p31"/>
            <p:cNvSpPr/>
            <p:nvPr/>
          </p:nvSpPr>
          <p:spPr>
            <a:xfrm>
              <a:off x="241560" y="4799520"/>
              <a:ext cx="236160" cy="230040"/>
            </a:xfrm>
            <a:custGeom>
              <a:avLst/>
              <a:gdLst>
                <a:gd name="textAreaLeft" fmla="*/ 0 w 236160"/>
                <a:gd name="textAreaRight" fmla="*/ 236520 w 236160"/>
                <a:gd name="textAreaTop" fmla="*/ 0 h 230040"/>
                <a:gd name="textAreaBottom" fmla="*/ 230400 h 230040"/>
              </a:gdLst>
              <a:ahLst/>
              <a:cxnLst/>
              <a:rect l="textAreaLeft" t="textAreaTop" r="textAreaRight" b="textAreaBottom"/>
              <a:pathLst>
                <a:path w="700373" h="683133">
                  <a:moveTo>
                    <a:pt x="631031" y="547783"/>
                  </a:moveTo>
                  <a:cubicBezTo>
                    <a:pt x="532829" y="475679"/>
                    <a:pt x="481203" y="422910"/>
                    <a:pt x="478155" y="379762"/>
                  </a:cubicBezTo>
                  <a:cubicBezTo>
                    <a:pt x="506921" y="380619"/>
                    <a:pt x="545687" y="388525"/>
                    <a:pt x="595313" y="402336"/>
                  </a:cubicBezTo>
                  <a:cubicBezTo>
                    <a:pt x="544354" y="388144"/>
                    <a:pt x="506254" y="374523"/>
                    <a:pt x="480441" y="360045"/>
                  </a:cubicBezTo>
                  <a:cubicBezTo>
                    <a:pt x="493967" y="315754"/>
                    <a:pt x="566166" y="281273"/>
                    <a:pt x="700374" y="243840"/>
                  </a:cubicBezTo>
                  <a:cubicBezTo>
                    <a:pt x="575691" y="278606"/>
                    <a:pt x="499110" y="286988"/>
                    <a:pt x="463772" y="261080"/>
                  </a:cubicBezTo>
                  <a:cubicBezTo>
                    <a:pt x="481679" y="240506"/>
                    <a:pt x="509302" y="217075"/>
                    <a:pt x="546830" y="189547"/>
                  </a:cubicBezTo>
                  <a:cubicBezTo>
                    <a:pt x="508635" y="217646"/>
                    <a:pt x="477298" y="237458"/>
                    <a:pt x="451771" y="248698"/>
                  </a:cubicBezTo>
                  <a:cubicBezTo>
                    <a:pt x="425482" y="210598"/>
                    <a:pt x="446151" y="131254"/>
                    <a:pt x="506063" y="0"/>
                  </a:cubicBezTo>
                  <a:cubicBezTo>
                    <a:pt x="448151" y="126873"/>
                    <a:pt x="402908" y="193834"/>
                    <a:pt x="358331" y="201073"/>
                  </a:cubicBezTo>
                  <a:cubicBezTo>
                    <a:pt x="352616" y="174879"/>
                    <a:pt x="350234" y="139637"/>
                    <a:pt x="350234" y="94869"/>
                  </a:cubicBezTo>
                  <a:cubicBezTo>
                    <a:pt x="350234" y="139732"/>
                    <a:pt x="347853" y="174879"/>
                    <a:pt x="342138" y="201073"/>
                  </a:cubicBezTo>
                  <a:cubicBezTo>
                    <a:pt x="297561" y="193834"/>
                    <a:pt x="252222" y="126873"/>
                    <a:pt x="194405" y="0"/>
                  </a:cubicBezTo>
                  <a:cubicBezTo>
                    <a:pt x="254318" y="131159"/>
                    <a:pt x="274987" y="210598"/>
                    <a:pt x="248698" y="248698"/>
                  </a:cubicBezTo>
                  <a:cubicBezTo>
                    <a:pt x="223171" y="237458"/>
                    <a:pt x="191929" y="217551"/>
                    <a:pt x="153638" y="189547"/>
                  </a:cubicBezTo>
                  <a:cubicBezTo>
                    <a:pt x="191072" y="217075"/>
                    <a:pt x="218789" y="240506"/>
                    <a:pt x="236601" y="261080"/>
                  </a:cubicBezTo>
                  <a:cubicBezTo>
                    <a:pt x="201263" y="286988"/>
                    <a:pt x="124587" y="278606"/>
                    <a:pt x="0" y="243840"/>
                  </a:cubicBezTo>
                  <a:cubicBezTo>
                    <a:pt x="134208" y="281273"/>
                    <a:pt x="206502" y="315849"/>
                    <a:pt x="219933" y="360045"/>
                  </a:cubicBezTo>
                  <a:cubicBezTo>
                    <a:pt x="194120" y="374428"/>
                    <a:pt x="156020" y="388049"/>
                    <a:pt x="105061" y="402336"/>
                  </a:cubicBezTo>
                  <a:cubicBezTo>
                    <a:pt x="154686" y="388525"/>
                    <a:pt x="193453" y="380619"/>
                    <a:pt x="222218" y="379762"/>
                  </a:cubicBezTo>
                  <a:cubicBezTo>
                    <a:pt x="219170" y="422910"/>
                    <a:pt x="167545" y="475679"/>
                    <a:pt x="69342" y="547783"/>
                  </a:cubicBezTo>
                  <a:cubicBezTo>
                    <a:pt x="173450" y="471297"/>
                    <a:pt x="241745" y="437293"/>
                    <a:pt x="284893" y="450628"/>
                  </a:cubicBezTo>
                  <a:cubicBezTo>
                    <a:pt x="279654" y="480727"/>
                    <a:pt x="264795" y="521017"/>
                    <a:pt x="241078" y="573024"/>
                  </a:cubicBezTo>
                  <a:cubicBezTo>
                    <a:pt x="264509" y="521684"/>
                    <a:pt x="284988" y="484537"/>
                    <a:pt x="304133" y="461200"/>
                  </a:cubicBezTo>
                  <a:cubicBezTo>
                    <a:pt x="337947" y="489109"/>
                    <a:pt x="350234" y="561404"/>
                    <a:pt x="350234" y="683133"/>
                  </a:cubicBezTo>
                  <a:cubicBezTo>
                    <a:pt x="350234" y="561499"/>
                    <a:pt x="362522" y="489109"/>
                    <a:pt x="396335" y="461200"/>
                  </a:cubicBezTo>
                  <a:cubicBezTo>
                    <a:pt x="415481" y="484537"/>
                    <a:pt x="435959" y="521780"/>
                    <a:pt x="459391" y="573024"/>
                  </a:cubicBezTo>
                  <a:cubicBezTo>
                    <a:pt x="435674" y="521017"/>
                    <a:pt x="420719" y="480727"/>
                    <a:pt x="415576" y="450628"/>
                  </a:cubicBezTo>
                  <a:cubicBezTo>
                    <a:pt x="458724" y="437293"/>
                    <a:pt x="527018" y="471392"/>
                    <a:pt x="631127" y="54778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7" name="Google Shape;327;p31"/>
            <p:cNvSpPr/>
            <p:nvPr/>
          </p:nvSpPr>
          <p:spPr>
            <a:xfrm>
              <a:off x="226080" y="109800"/>
              <a:ext cx="249120" cy="236880"/>
            </a:xfrm>
            <a:custGeom>
              <a:avLst/>
              <a:gdLst>
                <a:gd name="textAreaLeft" fmla="*/ 0 w 249120"/>
                <a:gd name="textAreaRight" fmla="*/ 249480 w 249120"/>
                <a:gd name="textAreaTop" fmla="*/ 0 h 236880"/>
                <a:gd name="textAreaBottom" fmla="*/ 237240 h 236880"/>
              </a:gdLst>
              <a:ahLst/>
              <a:cxnLst/>
              <a:rect l="textAreaLeft" t="textAreaTop" r="textAreaRight" b="textAreaBottom"/>
              <a:pathLst>
                <a:path w="627792" h="597026">
                  <a:moveTo>
                    <a:pt x="313849" y="0"/>
                  </a:moveTo>
                  <a:cubicBezTo>
                    <a:pt x="313849" y="235172"/>
                    <a:pt x="247269" y="283559"/>
                    <a:pt x="0" y="228029"/>
                  </a:cubicBezTo>
                  <a:cubicBezTo>
                    <a:pt x="247269" y="283559"/>
                    <a:pt x="272701" y="361855"/>
                    <a:pt x="119920" y="597027"/>
                  </a:cubicBezTo>
                  <a:cubicBezTo>
                    <a:pt x="272701" y="361855"/>
                    <a:pt x="354997" y="361855"/>
                    <a:pt x="507873" y="597027"/>
                  </a:cubicBezTo>
                  <a:cubicBezTo>
                    <a:pt x="355092" y="361855"/>
                    <a:pt x="380428" y="283559"/>
                    <a:pt x="627793" y="228029"/>
                  </a:cubicBezTo>
                  <a:cubicBezTo>
                    <a:pt x="380524" y="283559"/>
                    <a:pt x="313944" y="235172"/>
                    <a:pt x="313944"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88" name="Google Shape;328;p31"/>
          <p:cNvGrpSpPr/>
          <p:nvPr/>
        </p:nvGrpSpPr>
        <p:grpSpPr>
          <a:xfrm>
            <a:off x="7533720" y="389160"/>
            <a:ext cx="1381320" cy="889560"/>
            <a:chOff x="7533720" y="389160"/>
            <a:chExt cx="1381320" cy="889560"/>
          </a:xfrm>
        </p:grpSpPr>
        <p:sp>
          <p:nvSpPr>
            <p:cNvPr id="189" name="Google Shape;329;p31"/>
            <p:cNvSpPr/>
            <p:nvPr/>
          </p:nvSpPr>
          <p:spPr>
            <a:xfrm>
              <a:off x="7533720" y="389160"/>
              <a:ext cx="1381320" cy="889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90" name="Google Shape;330;p31"/>
            <p:cNvSpPr/>
            <p:nvPr/>
          </p:nvSpPr>
          <p:spPr>
            <a:xfrm>
              <a:off x="7533720" y="389160"/>
              <a:ext cx="1381320" cy="889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grpSp>
      <p:sp>
        <p:nvSpPr>
          <p:cNvPr id="191" name="PlaceHolder 1"/>
          <p:cNvSpPr>
            <a:spLocks noGrp="1"/>
          </p:cNvSpPr>
          <p:nvPr>
            <p:ph type="subTitle"/>
          </p:nvPr>
        </p:nvSpPr>
        <p:spPr>
          <a:xfrm>
            <a:off x="304920" y="4143240"/>
            <a:ext cx="5676480" cy="42840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algn="ctr"/>
            <a:r>
              <a:rPr lang="en-US" sz="1400" b="0" u="none" strike="noStrike" dirty="0">
                <a:solidFill>
                  <a:schemeClr val="dk2"/>
                </a:solidFill>
                <a:effectLst/>
                <a:uFillTx/>
                <a:latin typeface="Barlow"/>
                <a:ea typeface="Barlow"/>
              </a:rPr>
              <a:t>.</a:t>
            </a:r>
          </a:p>
        </p:txBody>
      </p:sp>
      <p:sp>
        <p:nvSpPr>
          <p:cNvPr id="192" name="PlaceHolder 2"/>
          <p:cNvSpPr>
            <a:spLocks noGrp="1"/>
          </p:cNvSpPr>
          <p:nvPr>
            <p:ph type="title"/>
          </p:nvPr>
        </p:nvSpPr>
        <p:spPr>
          <a:xfrm>
            <a:off x="228600" y="1581120"/>
            <a:ext cx="4571640" cy="245700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fontScale="90000"/>
          </a:bodyPr>
          <a:lstStyle/>
          <a:p>
            <a:pPr indent="0">
              <a:lnSpc>
                <a:spcPct val="100000"/>
              </a:lnSpc>
              <a:buNone/>
              <a:tabLst>
                <a:tab pos="0" algn="l"/>
              </a:tabLst>
            </a:pPr>
            <a:r>
              <a:rPr lang="en" sz="5500" b="0" u="none" strike="noStrike">
                <a:solidFill>
                  <a:schemeClr val="dk2"/>
                </a:solidFill>
                <a:effectLst/>
                <a:uFillTx/>
                <a:latin typeface="Barlow"/>
                <a:ea typeface="Barlow"/>
              </a:rPr>
              <a:t>Overview of AutoCAD 2D PCB Design</a:t>
            </a:r>
            <a:endParaRPr lang="fr-FR" sz="5500" b="0" u="none" strike="noStrike">
              <a:solidFill>
                <a:schemeClr val="dk1"/>
              </a:solidFill>
              <a:effectLst/>
              <a:uFillTx/>
              <a:latin typeface="Arial"/>
            </a:endParaRPr>
          </a:p>
        </p:txBody>
      </p:sp>
      <p:sp>
        <p:nvSpPr>
          <p:cNvPr id="193" name="PlaceHolder 3"/>
          <p:cNvSpPr>
            <a:spLocks noGrp="1"/>
          </p:cNvSpPr>
          <p:nvPr>
            <p:ph type="title"/>
          </p:nvPr>
        </p:nvSpPr>
        <p:spPr>
          <a:xfrm>
            <a:off x="7591320" y="390600"/>
            <a:ext cx="1266480" cy="885600"/>
          </a:xfrm>
          <a:prstGeom prst="rect">
            <a:avLst/>
          </a:prstGeom>
          <a:noFill/>
          <a:ln w="0">
            <a:noFill/>
          </a:ln>
          <a:effectLst>
            <a:outerShdw blurRad="57240" dist="19080" dir="5400000" rotWithShape="0">
              <a:srgbClr val="000000">
                <a:alpha val="50000"/>
              </a:srgbClr>
            </a:outerShdw>
          </a:effectLst>
        </p:spPr>
        <p:txBody>
          <a:bodyPr lIns="91440" tIns="91440" rIns="91440" bIns="91440" anchor="ctr">
            <a:normAutofit/>
          </a:bodyPr>
          <a:lstStyle/>
          <a:p>
            <a:pPr indent="0" algn="ctr">
              <a:lnSpc>
                <a:spcPct val="100000"/>
              </a:lnSpc>
              <a:buNone/>
              <a:tabLst>
                <a:tab pos="0" algn="l"/>
              </a:tabLst>
            </a:pPr>
            <a:r>
              <a:rPr lang="en" sz="4500" b="0" u="none" strike="noStrike">
                <a:solidFill>
                  <a:schemeClr val="accent2"/>
                </a:solidFill>
                <a:effectLst/>
                <a:uFillTx/>
                <a:latin typeface="Barlow"/>
                <a:ea typeface="Barlow"/>
              </a:rPr>
              <a:t>01</a:t>
            </a:r>
            <a:endParaRPr lang="fr-FR" sz="4500" b="0" u="none" strike="noStrike">
              <a:solidFill>
                <a:schemeClr val="dk1"/>
              </a:solidFill>
              <a:effectLst/>
              <a:uFillTx/>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228600" y="419040"/>
            <a:ext cx="5390640" cy="10951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400" b="0" u="none" strike="noStrike">
                <a:solidFill>
                  <a:schemeClr val="dk1"/>
                </a:solidFill>
                <a:effectLst/>
                <a:uFillTx/>
                <a:latin typeface="Barlow"/>
                <a:ea typeface="Barlow"/>
              </a:rPr>
              <a:t>Introduction to PCB Design</a:t>
            </a:r>
            <a:endParaRPr lang="fr-FR" sz="3400" b="0" u="none" strike="noStrike">
              <a:solidFill>
                <a:schemeClr val="dk1"/>
              </a:solidFill>
              <a:effectLst/>
              <a:uFillTx/>
              <a:latin typeface="Arial"/>
            </a:endParaRPr>
          </a:p>
        </p:txBody>
      </p:sp>
      <p:sp>
        <p:nvSpPr>
          <p:cNvPr id="195" name="PlaceHolder 2"/>
          <p:cNvSpPr>
            <a:spLocks noGrp="1"/>
          </p:cNvSpPr>
          <p:nvPr>
            <p:ph type="subTitle"/>
          </p:nvPr>
        </p:nvSpPr>
        <p:spPr>
          <a:xfrm>
            <a:off x="228600" y="1666800"/>
            <a:ext cx="5390640" cy="2876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u="none" strike="noStrike">
                <a:solidFill>
                  <a:schemeClr val="dk1"/>
                </a:solidFill>
                <a:effectLst/>
                <a:uFillTx/>
                <a:latin typeface="Barlow"/>
                <a:ea typeface="Barlow"/>
              </a:rPr>
              <a:t>Printed Circuit Board (PCB) design is crucial for the functionality of electronic devices. It converts schematic diagrams into physical layouts that ensure electrical components connect properly. This process involves meticulous planning and execution to guarantee optimal performance.</a:t>
            </a:r>
            <a:endParaRPr lang="en-US" sz="1200" b="0" u="none" strike="noStrike">
              <a:solidFill>
                <a:srgbClr val="000000"/>
              </a:solidFill>
              <a:effectLst/>
              <a:uFillTx/>
              <a:latin typeface="OpenSymbol"/>
            </a:endParaRPr>
          </a:p>
        </p:txBody>
      </p:sp>
      <p:sp>
        <p:nvSpPr>
          <p:cNvPr id="196" name="PlaceHolder 3"/>
          <p:cNvSpPr>
            <a:spLocks noGrp="1"/>
          </p:cNvSpPr>
          <p:nvPr>
            <p:ph type="sldNum" idx="23"/>
          </p:nvPr>
        </p:nvSpPr>
        <p:spPr>
          <a:xfrm>
            <a:off x="8601120" y="4777920"/>
            <a:ext cx="313920" cy="273960"/>
          </a:xfrm>
          <a:prstGeom prst="rect">
            <a:avLst/>
          </a:prstGeom>
          <a:noFill/>
          <a:ln w="0">
            <a:noFill/>
          </a:ln>
        </p:spPr>
        <p:txBody>
          <a:bodyPr lIns="91440" tIns="75960" rIns="91440" bIns="75960" anchor="ctr">
            <a:spAutoFit/>
          </a:bodyPr>
          <a:lstStyle>
            <a:lvl1pPr indent="0" algn="ctr" defTabSz="914400">
              <a:lnSpc>
                <a:spcPct val="100000"/>
              </a:lnSpc>
              <a:buNone/>
              <a:tabLst>
                <a:tab pos="0" algn="l"/>
              </a:tabLst>
              <a:defRPr lang="fr-FR" sz="800" b="0" u="none" strike="noStrike">
                <a:solidFill>
                  <a:schemeClr val="dk1"/>
                </a:solidFill>
                <a:effectLst/>
                <a:uFillTx/>
                <a:latin typeface="Barlow"/>
                <a:ea typeface="Barlow"/>
              </a:defRPr>
            </a:lvl1pPr>
          </a:lstStyle>
          <a:p>
            <a:pPr indent="0" algn="ctr" defTabSz="914400">
              <a:lnSpc>
                <a:spcPct val="100000"/>
              </a:lnSpc>
              <a:buNone/>
              <a:tabLst>
                <a:tab pos="0" algn="l"/>
              </a:tabLst>
            </a:pPr>
            <a:fld id="{A05A7EEC-224B-4DBD-938F-FBAC22E3F556}" type="slidenum">
              <a:rPr lang="fr-FR" sz="800" b="0" u="none" strike="noStrike">
                <a:solidFill>
                  <a:schemeClr val="dk1"/>
                </a:solidFill>
                <a:effectLst/>
                <a:uFillTx/>
                <a:latin typeface="Barlow"/>
                <a:ea typeface="Barlow"/>
              </a:rPr>
              <a:t>4</a:t>
            </a:fld>
            <a:endParaRPr lang="en-US" sz="800" b="0" u="none" strike="noStrike">
              <a:solidFill>
                <a:srgbClr val="000000"/>
              </a:solidFill>
              <a:effectLst/>
              <a:uFillTx/>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228600" y="419040"/>
            <a:ext cx="5390640" cy="10951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400" b="0" u="none" strike="noStrike">
                <a:solidFill>
                  <a:schemeClr val="dk1"/>
                </a:solidFill>
                <a:effectLst/>
                <a:uFillTx/>
                <a:latin typeface="Barlow"/>
                <a:ea typeface="Barlow"/>
              </a:rPr>
              <a:t>Schematic Diagram Overview</a:t>
            </a:r>
            <a:endParaRPr lang="fr-FR" sz="3400" b="0" u="none" strike="noStrike">
              <a:solidFill>
                <a:schemeClr val="dk1"/>
              </a:solidFill>
              <a:effectLst/>
              <a:uFillTx/>
              <a:latin typeface="Arial"/>
            </a:endParaRPr>
          </a:p>
        </p:txBody>
      </p:sp>
      <p:sp>
        <p:nvSpPr>
          <p:cNvPr id="217" name="PlaceHolder 2"/>
          <p:cNvSpPr>
            <a:spLocks noGrp="1"/>
          </p:cNvSpPr>
          <p:nvPr>
            <p:ph type="subTitle"/>
          </p:nvPr>
        </p:nvSpPr>
        <p:spPr>
          <a:xfrm>
            <a:off x="228600" y="1666800"/>
            <a:ext cx="5390640" cy="2876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u="none" strike="noStrike">
                <a:solidFill>
                  <a:schemeClr val="dk1"/>
                </a:solidFill>
                <a:effectLst/>
                <a:uFillTx/>
                <a:latin typeface="Barlow"/>
                <a:ea typeface="Barlow"/>
              </a:rPr>
              <a:t>The schematic diagram serves as a blueprint for the electronic calling bell. It visually represents the connections and functional relationships between components, allowing designers to verify the design's accuracy. This diagram is essential for troubleshooting and ensuring correct assembly of the PCB.</a:t>
            </a:r>
            <a:endParaRPr lang="en-US" sz="1200" b="0" u="none" strike="noStrike">
              <a:solidFill>
                <a:srgbClr val="000000"/>
              </a:solidFill>
              <a:effectLst/>
              <a:uFillTx/>
              <a:latin typeface="OpenSymbol"/>
            </a:endParaRPr>
          </a:p>
        </p:txBody>
      </p:sp>
      <p:sp>
        <p:nvSpPr>
          <p:cNvPr id="218" name="PlaceHolder 3"/>
          <p:cNvSpPr>
            <a:spLocks noGrp="1"/>
          </p:cNvSpPr>
          <p:nvPr>
            <p:ph type="sldNum" idx="26"/>
          </p:nvPr>
        </p:nvSpPr>
        <p:spPr>
          <a:xfrm>
            <a:off x="8601120" y="4777920"/>
            <a:ext cx="313920" cy="273960"/>
          </a:xfrm>
          <a:prstGeom prst="rect">
            <a:avLst/>
          </a:prstGeom>
          <a:noFill/>
          <a:ln w="0">
            <a:noFill/>
          </a:ln>
        </p:spPr>
        <p:txBody>
          <a:bodyPr lIns="91440" tIns="75960" rIns="91440" bIns="75960" anchor="ctr">
            <a:spAutoFit/>
          </a:bodyPr>
          <a:lstStyle>
            <a:lvl1pPr indent="0" algn="ctr" defTabSz="914400">
              <a:lnSpc>
                <a:spcPct val="100000"/>
              </a:lnSpc>
              <a:buNone/>
              <a:tabLst>
                <a:tab pos="0" algn="l"/>
              </a:tabLst>
              <a:defRPr lang="fr-FR" sz="800" b="0" u="none" strike="noStrike">
                <a:solidFill>
                  <a:schemeClr val="dk1"/>
                </a:solidFill>
                <a:effectLst/>
                <a:uFillTx/>
                <a:latin typeface="Barlow"/>
                <a:ea typeface="Barlow"/>
              </a:defRPr>
            </a:lvl1pPr>
          </a:lstStyle>
          <a:p>
            <a:pPr indent="0" algn="ctr" defTabSz="914400">
              <a:lnSpc>
                <a:spcPct val="100000"/>
              </a:lnSpc>
              <a:buNone/>
              <a:tabLst>
                <a:tab pos="0" algn="l"/>
              </a:tabLst>
            </a:pPr>
            <a:fld id="{DD89FD45-348A-4713-A288-66B981B49869}" type="slidenum">
              <a:rPr lang="fr-FR" sz="800" b="0" u="none" strike="noStrike">
                <a:solidFill>
                  <a:schemeClr val="dk1"/>
                </a:solidFill>
                <a:effectLst/>
                <a:uFillTx/>
                <a:latin typeface="Barlow"/>
                <a:ea typeface="Barlow"/>
              </a:rPr>
              <a:t>5</a:t>
            </a:fld>
            <a:endParaRPr lang="en-US" sz="800" b="0" u="none" strike="noStrike">
              <a:solidFill>
                <a:srgbClr val="000000"/>
              </a:solidFill>
              <a:effectLst/>
              <a:uFillTx/>
              <a:latin typeface="OpenSymbol"/>
            </a:endParaRPr>
          </a:p>
        </p:txBody>
      </p:sp>
      <p:pic>
        <p:nvPicPr>
          <p:cNvPr id="6" name="Picture 5">
            <a:extLst>
              <a:ext uri="{FF2B5EF4-FFF2-40B4-BE49-F238E27FC236}">
                <a16:creationId xmlns:a16="http://schemas.microsoft.com/office/drawing/2014/main" id="{E7E91285-80B5-FB09-DE3D-5E310DA7C808}"/>
              </a:ext>
            </a:extLst>
          </p:cNvPr>
          <p:cNvPicPr>
            <a:picLocks noChangeAspect="1"/>
          </p:cNvPicPr>
          <p:nvPr/>
        </p:nvPicPr>
        <p:blipFill>
          <a:blip r:embed="rId2"/>
          <a:srcRect l="37783" t="4827" r="22179" b="11898"/>
          <a:stretch>
            <a:fillRect/>
          </a:stretch>
        </p:blipFill>
        <p:spPr>
          <a:xfrm>
            <a:off x="5658041" y="1115122"/>
            <a:ext cx="3100039" cy="333049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228600" y="152280"/>
            <a:ext cx="5086080" cy="1923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400" b="0" u="none" strike="noStrike">
                <a:solidFill>
                  <a:schemeClr val="dk1"/>
                </a:solidFill>
                <a:effectLst/>
                <a:uFillTx/>
                <a:latin typeface="Barlow"/>
                <a:ea typeface="Barlow"/>
              </a:rPr>
              <a:t>PCB Layout Design Elements</a:t>
            </a:r>
            <a:endParaRPr lang="fr-FR" sz="3400" b="0" u="none" strike="noStrike">
              <a:solidFill>
                <a:schemeClr val="dk1"/>
              </a:solidFill>
              <a:effectLst/>
              <a:uFillTx/>
              <a:latin typeface="Arial"/>
            </a:endParaRPr>
          </a:p>
        </p:txBody>
      </p:sp>
      <p:sp>
        <p:nvSpPr>
          <p:cNvPr id="221" name="PlaceHolder 2"/>
          <p:cNvSpPr>
            <a:spLocks noGrp="1"/>
          </p:cNvSpPr>
          <p:nvPr>
            <p:ph/>
          </p:nvPr>
        </p:nvSpPr>
        <p:spPr>
          <a:xfrm>
            <a:off x="87352" y="152280"/>
            <a:ext cx="5086079" cy="3087419"/>
          </a:xfrm>
          <a:prstGeom prst="rect">
            <a:avLst/>
          </a:prstGeom>
          <a:noFill/>
          <a:ln w="0">
            <a:noFill/>
          </a:ln>
        </p:spPr>
        <p:txBody>
          <a:bodyPr lIns="91440" tIns="91440" rIns="91440" bIns="91440" anchor="b">
            <a:normAutofit/>
          </a:bodyPr>
          <a:lstStyle/>
          <a:p>
            <a:pPr>
              <a:lnSpc>
                <a:spcPct val="100000"/>
              </a:lnSpc>
              <a:tabLst>
                <a:tab pos="0" algn="l"/>
              </a:tabLst>
            </a:pPr>
            <a:r>
              <a:rPr lang="en" sz="1200" b="0" u="none" strike="noStrike" dirty="0">
                <a:solidFill>
                  <a:schemeClr val="dk1"/>
                </a:solidFill>
                <a:effectLst/>
                <a:uFillTx/>
                <a:latin typeface="Barlow"/>
                <a:ea typeface="Barlow"/>
              </a:rPr>
              <a:t>The PCB layout is meticulously structured to optimize space and functionality. Key elements include designated areas for power, ground, and signal traces, ensuring minimal interference. The design adheres to industry standards for track widths and clearances, crucial for reliable operation of the electronic calling bell.</a:t>
            </a:r>
            <a:endParaRPr lang="fr-FR" sz="1200" dirty="0">
              <a:solidFill>
                <a:srgbClr val="000000"/>
              </a:solidFill>
            </a:endParaRPr>
          </a:p>
        </p:txBody>
      </p:sp>
      <p:sp>
        <p:nvSpPr>
          <p:cNvPr id="222" name="PlaceHolder 3"/>
          <p:cNvSpPr>
            <a:spLocks noGrp="1"/>
          </p:cNvSpPr>
          <p:nvPr>
            <p:ph type="sldNum" idx="27"/>
          </p:nvPr>
        </p:nvSpPr>
        <p:spPr>
          <a:xfrm>
            <a:off x="8601120" y="4777920"/>
            <a:ext cx="313920" cy="273960"/>
          </a:xfrm>
          <a:prstGeom prst="rect">
            <a:avLst/>
          </a:prstGeom>
          <a:noFill/>
          <a:ln w="0">
            <a:noFill/>
          </a:ln>
        </p:spPr>
        <p:txBody>
          <a:bodyPr lIns="91440" tIns="75960" rIns="91440" bIns="75960" anchor="ctr">
            <a:spAutoFit/>
          </a:bodyPr>
          <a:lstStyle>
            <a:lvl1pPr indent="0" algn="ctr" defTabSz="914400">
              <a:lnSpc>
                <a:spcPct val="100000"/>
              </a:lnSpc>
              <a:buNone/>
              <a:tabLst>
                <a:tab pos="0" algn="l"/>
              </a:tabLst>
              <a:defRPr lang="fr-FR" sz="800" b="0" u="none" strike="noStrike">
                <a:solidFill>
                  <a:schemeClr val="dk1"/>
                </a:solidFill>
                <a:effectLst/>
                <a:uFillTx/>
                <a:latin typeface="Barlow"/>
                <a:ea typeface="Barlow"/>
              </a:defRPr>
            </a:lvl1pPr>
          </a:lstStyle>
          <a:p>
            <a:pPr indent="0" algn="ctr" defTabSz="914400">
              <a:lnSpc>
                <a:spcPct val="100000"/>
              </a:lnSpc>
              <a:buNone/>
              <a:tabLst>
                <a:tab pos="0" algn="l"/>
              </a:tabLst>
            </a:pPr>
            <a:fld id="{BB88E1F2-5722-4421-BA36-39E463D50493}" type="slidenum">
              <a:rPr lang="fr-FR" sz="800" b="0" u="none" strike="noStrike">
                <a:solidFill>
                  <a:schemeClr val="dk1"/>
                </a:solidFill>
                <a:effectLst/>
                <a:uFillTx/>
                <a:latin typeface="Barlow"/>
                <a:ea typeface="Barlow"/>
              </a:rPr>
              <a:t>6</a:t>
            </a:fld>
            <a:endParaRPr lang="en-US" sz="800" b="0" u="none" strike="noStrike">
              <a:solidFill>
                <a:srgbClr val="000000"/>
              </a:solidFill>
              <a:effectLst/>
              <a:uFillTx/>
              <a:latin typeface="OpenSymbol"/>
            </a:endParaRPr>
          </a:p>
        </p:txBody>
      </p:sp>
      <p:pic>
        <p:nvPicPr>
          <p:cNvPr id="6" name="Picture 5">
            <a:extLst>
              <a:ext uri="{FF2B5EF4-FFF2-40B4-BE49-F238E27FC236}">
                <a16:creationId xmlns:a16="http://schemas.microsoft.com/office/drawing/2014/main" id="{F45BBB5D-C4D5-7295-790E-0F1FFA0E7A4C}"/>
              </a:ext>
            </a:extLst>
          </p:cNvPr>
          <p:cNvPicPr>
            <a:picLocks noChangeAspect="1"/>
          </p:cNvPicPr>
          <p:nvPr/>
        </p:nvPicPr>
        <p:blipFill>
          <a:blip r:embed="rId2" cstate="print">
            <a:extLst>
              <a:ext uri="{28A0092B-C50C-407E-A947-70E740481C1C}">
                <a14:useLocalDpi xmlns:a14="http://schemas.microsoft.com/office/drawing/2010/main" val="0"/>
              </a:ext>
            </a:extLst>
          </a:blip>
          <a:srcRect l="13018" t="8956" r="24736" b="45081"/>
          <a:stretch>
            <a:fillRect/>
          </a:stretch>
        </p:blipFill>
        <p:spPr>
          <a:xfrm>
            <a:off x="5672254" y="1389721"/>
            <a:ext cx="2401229" cy="2364058"/>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228600" y="419040"/>
            <a:ext cx="5390640" cy="10951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400" b="0" u="none" strike="noStrike">
                <a:solidFill>
                  <a:schemeClr val="dk1"/>
                </a:solidFill>
                <a:effectLst/>
                <a:uFillTx/>
                <a:latin typeface="Barlow"/>
                <a:ea typeface="Barlow"/>
              </a:rPr>
              <a:t>Component Placement Strategies</a:t>
            </a:r>
            <a:endParaRPr lang="fr-FR" sz="3400" b="0" u="none" strike="noStrike">
              <a:solidFill>
                <a:schemeClr val="dk1"/>
              </a:solidFill>
              <a:effectLst/>
              <a:uFillTx/>
              <a:latin typeface="Arial"/>
            </a:endParaRPr>
          </a:p>
        </p:txBody>
      </p:sp>
      <p:sp>
        <p:nvSpPr>
          <p:cNvPr id="224" name="PlaceHolder 2"/>
          <p:cNvSpPr>
            <a:spLocks noGrp="1"/>
          </p:cNvSpPr>
          <p:nvPr>
            <p:ph type="subTitle"/>
          </p:nvPr>
        </p:nvSpPr>
        <p:spPr>
          <a:xfrm>
            <a:off x="228600" y="1666800"/>
            <a:ext cx="5390640" cy="2876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u="none" strike="noStrike">
                <a:solidFill>
                  <a:schemeClr val="dk1"/>
                </a:solidFill>
                <a:effectLst/>
                <a:uFillTx/>
                <a:latin typeface="Barlow"/>
                <a:ea typeface="Barlow"/>
              </a:rPr>
              <a:t>Effective component placement on the PCB is vital for performance and manufacturability. Components are arranged to minimize signal paths, reduce noise, and facilitate heat dissipation. This strategic placement aids in simplified assembly and testing processes, promoting overall efficiency in the design workflow.</a:t>
            </a:r>
            <a:endParaRPr lang="en-US" sz="1200" b="0" u="none" strike="noStrike">
              <a:solidFill>
                <a:srgbClr val="000000"/>
              </a:solidFill>
              <a:effectLst/>
              <a:uFillTx/>
              <a:latin typeface="OpenSymbol"/>
            </a:endParaRPr>
          </a:p>
        </p:txBody>
      </p:sp>
      <p:sp>
        <p:nvSpPr>
          <p:cNvPr id="225" name="PlaceHolder 3"/>
          <p:cNvSpPr>
            <a:spLocks noGrp="1"/>
          </p:cNvSpPr>
          <p:nvPr>
            <p:ph type="sldNum" idx="28"/>
          </p:nvPr>
        </p:nvSpPr>
        <p:spPr>
          <a:xfrm>
            <a:off x="8601120" y="4777920"/>
            <a:ext cx="313920" cy="273960"/>
          </a:xfrm>
          <a:prstGeom prst="rect">
            <a:avLst/>
          </a:prstGeom>
          <a:noFill/>
          <a:ln w="0">
            <a:noFill/>
          </a:ln>
        </p:spPr>
        <p:txBody>
          <a:bodyPr lIns="91440" tIns="75960" rIns="91440" bIns="75960" anchor="ctr">
            <a:spAutoFit/>
          </a:bodyPr>
          <a:lstStyle>
            <a:lvl1pPr indent="0" algn="ctr" defTabSz="914400">
              <a:lnSpc>
                <a:spcPct val="100000"/>
              </a:lnSpc>
              <a:buNone/>
              <a:tabLst>
                <a:tab pos="0" algn="l"/>
              </a:tabLst>
              <a:defRPr lang="fr-FR" sz="800" b="0" u="none" strike="noStrike">
                <a:solidFill>
                  <a:schemeClr val="dk1"/>
                </a:solidFill>
                <a:effectLst/>
                <a:uFillTx/>
                <a:latin typeface="Barlow"/>
                <a:ea typeface="Barlow"/>
              </a:defRPr>
            </a:lvl1pPr>
          </a:lstStyle>
          <a:p>
            <a:pPr indent="0" algn="ctr" defTabSz="914400">
              <a:lnSpc>
                <a:spcPct val="100000"/>
              </a:lnSpc>
              <a:buNone/>
              <a:tabLst>
                <a:tab pos="0" algn="l"/>
              </a:tabLst>
            </a:pPr>
            <a:fld id="{9901017D-038C-4CB4-BB19-AAACFE963EF3}" type="slidenum">
              <a:rPr lang="fr-FR" sz="800" b="0" u="none" strike="noStrike">
                <a:solidFill>
                  <a:schemeClr val="dk1"/>
                </a:solidFill>
                <a:effectLst/>
                <a:uFillTx/>
                <a:latin typeface="Barlow"/>
                <a:ea typeface="Barlow"/>
              </a:rPr>
              <a:t>7</a:t>
            </a:fld>
            <a:endParaRPr lang="en-US" sz="800" b="0" u="none" strike="noStrike">
              <a:solidFill>
                <a:srgbClr val="000000"/>
              </a:solidFill>
              <a:effectLst/>
              <a:uFillTx/>
              <a:latin typeface="OpenSymbol"/>
            </a:endParaRPr>
          </a:p>
        </p:txBody>
      </p:sp>
      <p:pic>
        <p:nvPicPr>
          <p:cNvPr id="3" name="Picture 2">
            <a:extLst>
              <a:ext uri="{FF2B5EF4-FFF2-40B4-BE49-F238E27FC236}">
                <a16:creationId xmlns:a16="http://schemas.microsoft.com/office/drawing/2014/main" id="{FF9A8CC5-6F5B-791E-F463-8F1FCCC20D60}"/>
              </a:ext>
            </a:extLst>
          </p:cNvPr>
          <p:cNvPicPr>
            <a:picLocks noChangeAspect="1"/>
          </p:cNvPicPr>
          <p:nvPr/>
        </p:nvPicPr>
        <p:blipFill>
          <a:blip r:embed="rId2">
            <a:extLst>
              <a:ext uri="{28A0092B-C50C-407E-A947-70E740481C1C}">
                <a14:useLocalDpi xmlns:a14="http://schemas.microsoft.com/office/drawing/2010/main" val="0"/>
              </a:ext>
            </a:extLst>
          </a:blip>
          <a:srcRect l="-1391" t="16910" r="1" b="22240"/>
          <a:stretch>
            <a:fillRect/>
          </a:stretch>
        </p:blipFill>
        <p:spPr>
          <a:xfrm>
            <a:off x="6140606" y="1006861"/>
            <a:ext cx="2346751" cy="31297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228600" y="419040"/>
            <a:ext cx="5390640" cy="10951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400" b="0" u="none" strike="noStrike" dirty="0">
                <a:solidFill>
                  <a:schemeClr val="dk1"/>
                </a:solidFill>
                <a:effectLst/>
                <a:uFillTx/>
                <a:latin typeface="Barlow"/>
                <a:ea typeface="Barlow"/>
              </a:rPr>
              <a:t> Electronic Calling Bell In 2D </a:t>
            </a:r>
            <a:br>
              <a:rPr lang="en" sz="3400" b="0" u="none" strike="noStrike" dirty="0">
                <a:solidFill>
                  <a:schemeClr val="dk1"/>
                </a:solidFill>
                <a:effectLst/>
                <a:uFillTx/>
                <a:latin typeface="Barlow"/>
                <a:ea typeface="Barlow"/>
              </a:rPr>
            </a:br>
            <a:r>
              <a:rPr lang="en" sz="3400" b="0" u="none" strike="noStrike" dirty="0">
                <a:solidFill>
                  <a:schemeClr val="dk1"/>
                </a:solidFill>
                <a:effectLst/>
                <a:uFillTx/>
                <a:latin typeface="Barlow"/>
                <a:ea typeface="Barlow"/>
              </a:rPr>
              <a:t> AUTOCAD </a:t>
            </a:r>
            <a:endParaRPr lang="fr-FR" sz="3400" b="0" u="none" strike="noStrike" dirty="0">
              <a:solidFill>
                <a:schemeClr val="dk1"/>
              </a:solidFill>
              <a:effectLst/>
              <a:uFillTx/>
              <a:latin typeface="Arial"/>
            </a:endParaRPr>
          </a:p>
        </p:txBody>
      </p:sp>
      <p:sp>
        <p:nvSpPr>
          <p:cNvPr id="198" name="PlaceHolder 2"/>
          <p:cNvSpPr>
            <a:spLocks noGrp="1"/>
          </p:cNvSpPr>
          <p:nvPr>
            <p:ph type="subTitle"/>
          </p:nvPr>
        </p:nvSpPr>
        <p:spPr>
          <a:xfrm>
            <a:off x="228600" y="1666800"/>
            <a:ext cx="5390640" cy="2876040"/>
          </a:xfrm>
          <a:prstGeom prst="rect">
            <a:avLst/>
          </a:prstGeom>
          <a:noFill/>
          <a:ln w="0">
            <a:noFill/>
          </a:ln>
        </p:spPr>
        <p:txBody>
          <a:bodyPr lIns="91440" tIns="91440" rIns="91440" bIns="91440" anchor="t">
            <a:normAutofit/>
          </a:bodyPr>
          <a:lstStyle/>
          <a:p>
            <a:pPr>
              <a:lnSpc>
                <a:spcPct val="100000"/>
              </a:lnSpc>
              <a:tabLst>
                <a:tab pos="0" algn="l"/>
              </a:tabLst>
            </a:pPr>
            <a:r>
              <a:rPr lang="en-US" sz="1200" b="0" u="none" strike="noStrike" dirty="0">
                <a:solidFill>
                  <a:srgbClr val="000000"/>
                </a:solidFill>
                <a:effectLst/>
                <a:uFillTx/>
                <a:latin typeface="OpenSymbol"/>
              </a:rPr>
              <a:t>An electronic calling bell, also known as a doorbell, can be represented in 2D AutoCAD drawings. These drawings typically show the bell's components, such as the push button, wiring, and the bell mechanism itself, from various views like plan, elevation, and section. The drawings often include dimensions, labels, and other details necessary for installation and understanding the bell's functionality.</a:t>
            </a:r>
          </a:p>
        </p:txBody>
      </p:sp>
      <p:sp>
        <p:nvSpPr>
          <p:cNvPr id="199" name="PlaceHolder 3"/>
          <p:cNvSpPr>
            <a:spLocks noGrp="1"/>
          </p:cNvSpPr>
          <p:nvPr>
            <p:ph type="sldNum" idx="24"/>
          </p:nvPr>
        </p:nvSpPr>
        <p:spPr>
          <a:xfrm>
            <a:off x="8601120" y="4777920"/>
            <a:ext cx="313920" cy="273960"/>
          </a:xfrm>
          <a:prstGeom prst="rect">
            <a:avLst/>
          </a:prstGeom>
          <a:noFill/>
          <a:ln w="0">
            <a:noFill/>
          </a:ln>
        </p:spPr>
        <p:txBody>
          <a:bodyPr lIns="91440" tIns="75960" rIns="91440" bIns="75960" anchor="ctr">
            <a:spAutoFit/>
          </a:bodyPr>
          <a:lstStyle>
            <a:lvl1pPr indent="0" algn="ctr" defTabSz="914400">
              <a:lnSpc>
                <a:spcPct val="100000"/>
              </a:lnSpc>
              <a:buNone/>
              <a:tabLst>
                <a:tab pos="0" algn="l"/>
              </a:tabLst>
              <a:defRPr lang="fr-FR" sz="800" b="0" u="none" strike="noStrike">
                <a:solidFill>
                  <a:schemeClr val="dk1"/>
                </a:solidFill>
                <a:effectLst/>
                <a:uFillTx/>
                <a:latin typeface="Barlow"/>
                <a:ea typeface="Barlow"/>
              </a:defRPr>
            </a:lvl1pPr>
          </a:lstStyle>
          <a:p>
            <a:pPr indent="0" algn="ctr" defTabSz="914400">
              <a:lnSpc>
                <a:spcPct val="100000"/>
              </a:lnSpc>
              <a:buNone/>
              <a:tabLst>
                <a:tab pos="0" algn="l"/>
              </a:tabLst>
            </a:pPr>
            <a:fld id="{C3DF9FE3-2696-4505-92C7-05D315C38CFB}" type="slidenum">
              <a:rPr lang="fr-FR" sz="800" b="0" u="none" strike="noStrike">
                <a:solidFill>
                  <a:schemeClr val="dk1"/>
                </a:solidFill>
                <a:effectLst/>
                <a:uFillTx/>
                <a:latin typeface="Barlow"/>
                <a:ea typeface="Barlow"/>
              </a:rPr>
              <a:t>8</a:t>
            </a:fld>
            <a:endParaRPr lang="en-US" sz="800" b="0" u="none" strike="noStrike">
              <a:solidFill>
                <a:srgbClr val="000000"/>
              </a:solidFill>
              <a:effectLst/>
              <a:uFillTx/>
              <a:latin typeface="OpenSymbol"/>
            </a:endParaRPr>
          </a:p>
        </p:txBody>
      </p:sp>
      <p:pic>
        <p:nvPicPr>
          <p:cNvPr id="3" name="Picture 2">
            <a:extLst>
              <a:ext uri="{FF2B5EF4-FFF2-40B4-BE49-F238E27FC236}">
                <a16:creationId xmlns:a16="http://schemas.microsoft.com/office/drawing/2014/main" id="{1623CD5D-79F1-7822-6697-32BB039F02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7893" y="1804092"/>
            <a:ext cx="2773227" cy="1909646"/>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228600" y="152280"/>
            <a:ext cx="5086080" cy="1923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400" b="0" u="none" strike="noStrike" dirty="0">
                <a:solidFill>
                  <a:schemeClr val="dk1"/>
                </a:solidFill>
                <a:effectLst/>
                <a:uFillTx/>
                <a:latin typeface="Barlow"/>
                <a:ea typeface="Barlow"/>
              </a:rPr>
              <a:t>Purpose And Conclusions</a:t>
            </a:r>
            <a:endParaRPr lang="fr-FR" sz="3400" b="0" u="none" strike="noStrike" dirty="0">
              <a:solidFill>
                <a:schemeClr val="dk1"/>
              </a:solidFill>
              <a:effectLst/>
              <a:uFillTx/>
              <a:latin typeface="Arial"/>
            </a:endParaRPr>
          </a:p>
        </p:txBody>
      </p:sp>
      <p:sp>
        <p:nvSpPr>
          <p:cNvPr id="228" name="PlaceHolder 2"/>
          <p:cNvSpPr>
            <a:spLocks noGrp="1"/>
          </p:cNvSpPr>
          <p:nvPr>
            <p:ph/>
          </p:nvPr>
        </p:nvSpPr>
        <p:spPr>
          <a:xfrm>
            <a:off x="154259" y="0"/>
            <a:ext cx="5086080" cy="2876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u="none" strike="noStrike" dirty="0">
                <a:solidFill>
                  <a:schemeClr val="dk1"/>
                </a:solidFill>
                <a:effectLst/>
                <a:uFillTx/>
                <a:latin typeface="Barlow"/>
                <a:ea typeface="Barlow"/>
              </a:rPr>
              <a:t>.</a:t>
            </a:r>
            <a:endParaRPr lang="fr-FR" sz="1200" b="0" u="none" strike="noStrike" dirty="0">
              <a:solidFill>
                <a:srgbClr val="000000"/>
              </a:solidFill>
              <a:effectLst/>
              <a:uFillTx/>
              <a:latin typeface="Arial"/>
            </a:endParaRPr>
          </a:p>
        </p:txBody>
      </p:sp>
      <p:sp>
        <p:nvSpPr>
          <p:cNvPr id="229" name="PlaceHolder 3"/>
          <p:cNvSpPr>
            <a:spLocks noGrp="1"/>
          </p:cNvSpPr>
          <p:nvPr>
            <p:ph type="sldNum" idx="29"/>
          </p:nvPr>
        </p:nvSpPr>
        <p:spPr>
          <a:xfrm>
            <a:off x="8601120" y="4777920"/>
            <a:ext cx="313920" cy="273960"/>
          </a:xfrm>
          <a:prstGeom prst="rect">
            <a:avLst/>
          </a:prstGeom>
          <a:noFill/>
          <a:ln w="0">
            <a:noFill/>
          </a:ln>
        </p:spPr>
        <p:txBody>
          <a:bodyPr lIns="91440" tIns="75960" rIns="91440" bIns="75960" anchor="ctr">
            <a:spAutoFit/>
          </a:bodyPr>
          <a:lstStyle>
            <a:lvl1pPr indent="0" algn="ctr" defTabSz="914400">
              <a:lnSpc>
                <a:spcPct val="100000"/>
              </a:lnSpc>
              <a:buNone/>
              <a:tabLst>
                <a:tab pos="0" algn="l"/>
              </a:tabLst>
              <a:defRPr lang="fr-FR" sz="800" b="0" u="none" strike="noStrike">
                <a:solidFill>
                  <a:schemeClr val="dk1"/>
                </a:solidFill>
                <a:effectLst/>
                <a:uFillTx/>
                <a:latin typeface="Barlow"/>
                <a:ea typeface="Barlow"/>
              </a:defRPr>
            </a:lvl1pPr>
          </a:lstStyle>
          <a:p>
            <a:pPr indent="0" algn="ctr" defTabSz="914400">
              <a:lnSpc>
                <a:spcPct val="100000"/>
              </a:lnSpc>
              <a:buNone/>
              <a:tabLst>
                <a:tab pos="0" algn="l"/>
              </a:tabLst>
            </a:pPr>
            <a:fld id="{E0F4D97D-3B01-4884-B2D9-EF478647DC76}" type="slidenum">
              <a:rPr lang="fr-FR" sz="800" b="0" u="none" strike="noStrike">
                <a:solidFill>
                  <a:schemeClr val="dk1"/>
                </a:solidFill>
                <a:effectLst/>
                <a:uFillTx/>
                <a:latin typeface="Barlow"/>
                <a:ea typeface="Barlow"/>
              </a:rPr>
              <a:t>9</a:t>
            </a:fld>
            <a:endParaRPr lang="en-US" sz="800" b="0" u="none" strike="noStrike">
              <a:solidFill>
                <a:srgbClr val="000000"/>
              </a:solidFill>
              <a:effectLst/>
              <a:uFillTx/>
              <a:latin typeface="OpenSymbol"/>
            </a:endParaRPr>
          </a:p>
        </p:txBody>
      </p:sp>
      <p:sp>
        <p:nvSpPr>
          <p:cNvPr id="3" name="TextBox 2">
            <a:extLst>
              <a:ext uri="{FF2B5EF4-FFF2-40B4-BE49-F238E27FC236}">
                <a16:creationId xmlns:a16="http://schemas.microsoft.com/office/drawing/2014/main" id="{7B1FBFDE-C8DE-6572-54D0-91839BD3EF2E}"/>
              </a:ext>
            </a:extLst>
          </p:cNvPr>
          <p:cNvSpPr txBox="1"/>
          <p:nvPr/>
        </p:nvSpPr>
        <p:spPr>
          <a:xfrm>
            <a:off x="293648" y="1186755"/>
            <a:ext cx="6910040" cy="954107"/>
          </a:xfrm>
          <a:prstGeom prst="rect">
            <a:avLst/>
          </a:prstGeom>
          <a:noFill/>
        </p:spPr>
        <p:txBody>
          <a:bodyPr wrap="square">
            <a:spAutoFit/>
          </a:bodyPr>
          <a:lstStyle/>
          <a:p>
            <a:r>
              <a:rPr lang="en-IN" sz="1400" dirty="0"/>
              <a:t>The goal of this project is to design a simple electronic calling bell circuit using 2D AutoCAD. It helps visualize how components are placed and connected, making it easier to understand basic circuit design and PCB layout. This is a great starting point for students learning electronic schematics.</a:t>
            </a:r>
          </a:p>
        </p:txBody>
      </p:sp>
      <p:sp>
        <p:nvSpPr>
          <p:cNvPr id="5" name="TextBox 4">
            <a:extLst>
              <a:ext uri="{FF2B5EF4-FFF2-40B4-BE49-F238E27FC236}">
                <a16:creationId xmlns:a16="http://schemas.microsoft.com/office/drawing/2014/main" id="{9D417863-7FD9-D3E6-C690-7EB230352346}"/>
              </a:ext>
            </a:extLst>
          </p:cNvPr>
          <p:cNvSpPr txBox="1"/>
          <p:nvPr/>
        </p:nvSpPr>
        <p:spPr>
          <a:xfrm>
            <a:off x="228600" y="2228400"/>
            <a:ext cx="7415562" cy="954107"/>
          </a:xfrm>
          <a:prstGeom prst="rect">
            <a:avLst/>
          </a:prstGeom>
          <a:noFill/>
        </p:spPr>
        <p:txBody>
          <a:bodyPr wrap="square">
            <a:spAutoFit/>
          </a:bodyPr>
          <a:lstStyle/>
          <a:p>
            <a:r>
              <a:rPr lang="en-IN" sz="1400" dirty="0"/>
              <a:t>The calling bell circuit was clearly laid out using 2D AutoCAD, showing all components and connections. It highlights how CAD tools help in planning and documenting circuits. Students also get practical experience in drawing and aligning components for real-world use.</a:t>
            </a:r>
          </a:p>
        </p:txBody>
      </p:sp>
    </p:spTree>
  </p:cSld>
  <p:clrMapOvr>
    <a:masterClrMapping/>
  </p:clrMapOvr>
</p:sld>
</file>

<file path=ppt/theme/theme1.xml><?xml version="1.0" encoding="utf-8"?>
<a:theme xmlns:a="http://schemas.openxmlformats.org/drawingml/2006/main" name="Asian Pop Culture by Slidesgo">
  <a:themeElements>
    <a:clrScheme name="Simple Light">
      <a:dk1>
        <a:srgbClr val="532D22"/>
      </a:dk1>
      <a:lt1>
        <a:srgbClr val="EBE4DA"/>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532D2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TotalTime>
  <Words>482</Words>
  <Application>Microsoft Office PowerPoint</Application>
  <PresentationFormat>On-screen Show (16:9)</PresentationFormat>
  <Paragraphs>33</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Barlow</vt:lpstr>
      <vt:lpstr>OpenSymbol</vt:lpstr>
      <vt:lpstr>Symbol</vt:lpstr>
      <vt:lpstr>Wingdings</vt:lpstr>
      <vt:lpstr>Asian Pop Culture by Slidesgo</vt:lpstr>
      <vt:lpstr>Slidesgo Final Pages</vt:lpstr>
      <vt:lpstr>          AutoCAD 2D PCB Design - Electronic Calling Bell</vt:lpstr>
      <vt:lpstr>Introduction</vt:lpstr>
      <vt:lpstr>Overview of AutoCAD 2D PCB Design</vt:lpstr>
      <vt:lpstr>Introduction to PCB Design</vt:lpstr>
      <vt:lpstr>Schematic Diagram Overview</vt:lpstr>
      <vt:lpstr>PCB Layout Design Elements</vt:lpstr>
      <vt:lpstr>Component Placement Strategies</vt:lpstr>
      <vt:lpstr> Electronic Calling Bell In 2D   AUTOCAD </vt:lpstr>
      <vt:lpstr>Purpose And Conclusions</vt:lpstr>
      <vt:lpstr>           Thank you!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Ramya yedida</dc:creator>
  <cp:lastModifiedBy>Ramya yedida</cp:lastModifiedBy>
  <cp:revision>1</cp:revision>
  <dcterms:modified xsi:type="dcterms:W3CDTF">2025-07-12T17:52:38Z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2025-07-11T17:33:09Z</dcterms:created>
  <dc:creator>Unknown Creator</dc:creator>
  <dc:description/>
  <dc:language>en-US</dc:language>
  <cp:lastModifiedBy>Unknown Creator</cp:lastModifiedBy>
  <dcterms:modified xsi:type="dcterms:W3CDTF">2025-07-11T17:33:09Z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