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71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99CCFF"/>
    <a:srgbClr val="EA1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2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03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5868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361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3058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97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8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7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3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2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7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6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06-Jul-21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84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66670" y="141668"/>
            <a:ext cx="131750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chemeClr val="accent3"/>
                </a:solidFill>
              </a:rPr>
              <a:t>GUDLAVALLERU ENGINEERING  COLLEGE</a:t>
            </a:r>
            <a:endParaRPr lang="en-US" sz="4800" b="1" i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06" y="972665"/>
            <a:ext cx="2449896" cy="2090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0781" y="3247691"/>
            <a:ext cx="107401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>
                  <a:solidFill>
                    <a:srgbClr val="0070C0"/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ELECTRONICS AND COMMUNCATION ENGINEERING</a:t>
            </a:r>
            <a:endParaRPr lang="en-US" sz="3600" b="1" cap="none" spc="0" dirty="0">
              <a:ln>
                <a:solidFill>
                  <a:srgbClr val="0070C0"/>
                </a:solidFill>
              </a:ln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9182" y="4078688"/>
            <a:ext cx="23573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BY:ECE-D</a:t>
            </a:r>
          </a:p>
          <a:p>
            <a:r>
              <a:rPr lang="en-US" dirty="0" smtClean="0"/>
              <a:t>18481A04J9</a:t>
            </a:r>
          </a:p>
          <a:p>
            <a:r>
              <a:rPr lang="en-US" dirty="0" smtClean="0"/>
              <a:t>18481A04K0</a:t>
            </a:r>
          </a:p>
          <a:p>
            <a:r>
              <a:rPr lang="en-US" dirty="0" smtClean="0"/>
              <a:t>18481A04K1</a:t>
            </a:r>
          </a:p>
          <a:p>
            <a:r>
              <a:rPr lang="en-US" dirty="0" smtClean="0"/>
              <a:t>18481A04K2</a:t>
            </a:r>
          </a:p>
          <a:p>
            <a:r>
              <a:rPr lang="en-US" dirty="0" smtClean="0"/>
              <a:t>18481A04K3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609" y="0"/>
            <a:ext cx="1834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EA1662"/>
                </a:solidFill>
              </a:rPr>
              <a:t>CODE</a:t>
            </a:r>
            <a:r>
              <a:rPr lang="en-US" sz="6000" dirty="0" smtClean="0">
                <a:solidFill>
                  <a:srgbClr val="EA1662"/>
                </a:solidFill>
              </a:rPr>
              <a:t>:</a:t>
            </a:r>
            <a:endParaRPr lang="en-US" sz="6000" dirty="0">
              <a:solidFill>
                <a:srgbClr val="EA166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217" y="1300766"/>
            <a:ext cx="30476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time</a:t>
            </a:r>
          </a:p>
          <a:p>
            <a:r>
              <a:rPr lang="en-US" dirty="0"/>
              <a:t>i</a:t>
            </a:r>
            <a:r>
              <a:rPr lang="en-US" dirty="0" smtClean="0"/>
              <a:t>mport sys</a:t>
            </a:r>
          </a:p>
          <a:p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ibmiotf.application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ibmiotf.device</a:t>
            </a:r>
            <a:endParaRPr lang="en-US" dirty="0" smtClean="0"/>
          </a:p>
          <a:p>
            <a:r>
              <a:rPr lang="en-US" dirty="0" smtClean="0"/>
              <a:t>import random</a:t>
            </a:r>
          </a:p>
          <a:p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#provide  your IBM Watson</a:t>
            </a:r>
          </a:p>
          <a:p>
            <a:r>
              <a:rPr lang="en-US" dirty="0" smtClean="0"/>
              <a:t>Device Credentials</a:t>
            </a:r>
          </a:p>
          <a:p>
            <a:r>
              <a:rPr lang="en-US" dirty="0" err="1" smtClean="0"/>
              <a:t>Organisation</a:t>
            </a:r>
            <a:r>
              <a:rPr lang="en-US" dirty="0" smtClean="0"/>
              <a:t> = “nn5kou”</a:t>
            </a:r>
          </a:p>
          <a:p>
            <a:r>
              <a:rPr lang="en-US" dirty="0" smtClean="0"/>
              <a:t>device Type = “</a:t>
            </a:r>
            <a:r>
              <a:rPr lang="en-US" dirty="0" err="1" smtClean="0"/>
              <a:t>iotdevice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deviceld</a:t>
            </a:r>
            <a:r>
              <a:rPr lang="en-US" dirty="0" smtClean="0"/>
              <a:t> = “1005”</a:t>
            </a:r>
          </a:p>
          <a:p>
            <a:r>
              <a:rPr lang="en-US" dirty="0" err="1" smtClean="0"/>
              <a:t>authMethod</a:t>
            </a:r>
            <a:r>
              <a:rPr lang="en-US" dirty="0" smtClean="0"/>
              <a:t> = “token”</a:t>
            </a:r>
          </a:p>
          <a:p>
            <a:r>
              <a:rPr lang="en-US" dirty="0" err="1" smtClean="0"/>
              <a:t>authToken</a:t>
            </a:r>
            <a:r>
              <a:rPr lang="en-US" dirty="0" smtClean="0"/>
              <a:t> = “1234567890”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Intialize</a:t>
            </a:r>
            <a:r>
              <a:rPr lang="en-US" dirty="0" smtClean="0"/>
              <a:t> the device client.</a:t>
            </a:r>
          </a:p>
          <a:p>
            <a:r>
              <a:rPr lang="en-US" dirty="0" smtClean="0"/>
              <a:t>T=0</a:t>
            </a:r>
          </a:p>
          <a:p>
            <a:r>
              <a:rPr lang="en-US" dirty="0" smtClean="0"/>
              <a:t>H=0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30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" y="914396"/>
            <a:ext cx="716895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defcommand</a:t>
            </a:r>
            <a:r>
              <a:rPr lang="en-US" dirty="0" smtClean="0"/>
              <a:t>’]==‘Incubator ON’: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print(“INCUBATOR  ON IS RECEIVED”)</a:t>
            </a:r>
          </a:p>
          <a:p>
            <a:endParaRPr lang="en-US" dirty="0"/>
          </a:p>
          <a:p>
            <a:r>
              <a:rPr lang="en-US" dirty="0" smtClean="0"/>
              <a:t>     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.data[‘command’]==‘Incubator OFF’: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print(“INCUBATOR OFF IS RECEIVED”)</a:t>
            </a:r>
          </a:p>
          <a:p>
            <a:endParaRPr lang="en-US" dirty="0"/>
          </a:p>
          <a:p>
            <a:r>
              <a:rPr lang="en-US" dirty="0" smtClean="0"/>
              <a:t>             if </a:t>
            </a:r>
            <a:r>
              <a:rPr lang="en-US" dirty="0" err="1" smtClean="0"/>
              <a:t>cmd.command</a:t>
            </a:r>
            <a:r>
              <a:rPr lang="en-US" dirty="0" smtClean="0"/>
              <a:t> == “</a:t>
            </a:r>
            <a:r>
              <a:rPr lang="en-US" dirty="0" err="1" smtClean="0"/>
              <a:t>setinterval</a:t>
            </a:r>
            <a:r>
              <a:rPr lang="en-US" dirty="0" smtClean="0"/>
              <a:t>”:</a:t>
            </a:r>
          </a:p>
          <a:p>
            <a:r>
              <a:rPr lang="en-US" dirty="0" smtClean="0"/>
              <a:t>                                 </a:t>
            </a:r>
          </a:p>
          <a:p>
            <a:r>
              <a:rPr lang="en-US" dirty="0" smtClean="0"/>
              <a:t>                              print(Error-command is missing required</a:t>
            </a:r>
          </a:p>
          <a:p>
            <a:r>
              <a:rPr lang="en-US" dirty="0"/>
              <a:t> </a:t>
            </a:r>
            <a:r>
              <a:rPr lang="en-US" dirty="0" smtClean="0"/>
              <a:t>           information : ‘interval”’)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else: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interval = </a:t>
            </a:r>
            <a:r>
              <a:rPr lang="en-US" dirty="0" err="1" smtClean="0"/>
              <a:t>cmd.data</a:t>
            </a:r>
            <a:r>
              <a:rPr lang="en-US" dirty="0" smtClean="0"/>
              <a:t>[‘interval’]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. Command ==“print”: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if ‘</a:t>
            </a:r>
            <a:r>
              <a:rPr lang="en-US" dirty="0" err="1" smtClean="0"/>
              <a:t>message’not</a:t>
            </a:r>
            <a:r>
              <a:rPr lang="en-US" dirty="0" smtClean="0"/>
              <a:t> in </a:t>
            </a:r>
            <a:r>
              <a:rPr lang="en-US" dirty="0" err="1" smtClean="0"/>
              <a:t>cmd.data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print(“Error-command is missing required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information:’message</a:t>
            </a:r>
            <a:r>
              <a:rPr lang="en-US" dirty="0" smtClean="0"/>
              <a:t>”’)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else: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903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034" y="682581"/>
            <a:ext cx="110500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print(</a:t>
            </a:r>
            <a:r>
              <a:rPr lang="en-US" dirty="0" err="1" smtClean="0"/>
              <a:t>cmd.data</a:t>
            </a:r>
            <a:r>
              <a:rPr lang="en-US" dirty="0" smtClean="0"/>
              <a:t>[‘message’])</a:t>
            </a:r>
          </a:p>
          <a:p>
            <a:r>
              <a:rPr lang="en-US" dirty="0" smtClean="0"/>
              <a:t>Try: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deviceOptions</a:t>
            </a:r>
            <a:r>
              <a:rPr lang="en-US" dirty="0" smtClean="0"/>
              <a:t>={“org: organization,”type”:deviceType,“id”:deviceld,”auth-method”:authMethod,”auth-method”:</a:t>
            </a:r>
          </a:p>
          <a:p>
            <a:r>
              <a:rPr lang="en-US" dirty="0" err="1" smtClean="0"/>
              <a:t>authMethod</a:t>
            </a:r>
            <a:r>
              <a:rPr lang="en-US" dirty="0" smtClean="0"/>
              <a:t>,”</a:t>
            </a:r>
            <a:r>
              <a:rPr lang="en-US" dirty="0" err="1" smtClean="0"/>
              <a:t>auth</a:t>
            </a:r>
            <a:r>
              <a:rPr lang="en-US" dirty="0" smtClean="0"/>
              <a:t>-token”:</a:t>
            </a:r>
            <a:r>
              <a:rPr lang="en-US" dirty="0" err="1" smtClean="0"/>
              <a:t>authToken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deviceCli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err="1" smtClean="0"/>
              <a:t>ibmiotf.device.Client</a:t>
            </a:r>
            <a:r>
              <a:rPr lang="en-US" dirty="0" smtClean="0"/>
              <a:t>(</a:t>
            </a:r>
            <a:r>
              <a:rPr lang="en-US" dirty="0" err="1" smtClean="0"/>
              <a:t>deviceOptions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#..............................................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xcept Exception as e:</a:t>
            </a:r>
          </a:p>
          <a:p>
            <a:r>
              <a:rPr lang="en-US" dirty="0"/>
              <a:t>p</a:t>
            </a:r>
            <a:r>
              <a:rPr lang="en-US" dirty="0" smtClean="0"/>
              <a:t>rint(“Caught exception </a:t>
            </a:r>
            <a:r>
              <a:rPr lang="en-US" dirty="0" err="1"/>
              <a:t>c</a:t>
            </a:r>
            <a:r>
              <a:rPr lang="en-US" dirty="0" err="1" smtClean="0"/>
              <a:t>onneting</a:t>
            </a:r>
            <a:r>
              <a:rPr lang="en-US" dirty="0" smtClean="0"/>
              <a:t> device: %s” % </a:t>
            </a:r>
            <a:r>
              <a:rPr lang="en-US" dirty="0" err="1" smtClean="0"/>
              <a:t>str</a:t>
            </a:r>
            <a:r>
              <a:rPr lang="en-US" dirty="0" smtClean="0"/>
              <a:t>(e))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    #Connect and send a </a:t>
            </a:r>
            <a:r>
              <a:rPr lang="en-US" dirty="0" err="1" smtClean="0"/>
              <a:t>datapoint</a:t>
            </a:r>
            <a:r>
              <a:rPr lang="en-US" dirty="0" smtClean="0"/>
              <a:t> “hello” with value “ world” into the Cloud as an event of  type</a:t>
            </a:r>
          </a:p>
          <a:p>
            <a:r>
              <a:rPr lang="en-US" dirty="0" smtClean="0"/>
              <a:t>“greeting” 10 times </a:t>
            </a:r>
          </a:p>
          <a:p>
            <a:r>
              <a:rPr lang="en-US" dirty="0"/>
              <a:t> </a:t>
            </a:r>
            <a:r>
              <a:rPr lang="en-US" dirty="0" err="1" smtClean="0"/>
              <a:t>deviceCli.connect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4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14" y="437882"/>
            <a:ext cx="1096806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True:</a:t>
            </a:r>
          </a:p>
          <a:p>
            <a:r>
              <a:rPr lang="en-US" dirty="0"/>
              <a:t> </a:t>
            </a:r>
            <a:r>
              <a:rPr lang="en-US" dirty="0" smtClean="0"/>
              <a:t>        T=</a:t>
            </a:r>
            <a:r>
              <a:rPr lang="en-US" dirty="0" err="1" smtClean="0"/>
              <a:t>random.randint</a:t>
            </a:r>
            <a:r>
              <a:rPr lang="en-US" dirty="0" smtClean="0"/>
              <a:t>(0,56)</a:t>
            </a:r>
          </a:p>
          <a:p>
            <a:r>
              <a:rPr lang="en-US" dirty="0"/>
              <a:t> </a:t>
            </a:r>
            <a:r>
              <a:rPr lang="en-US" dirty="0" smtClean="0"/>
              <a:t>        H=</a:t>
            </a:r>
            <a:r>
              <a:rPr lang="en-US" dirty="0" err="1" smtClean="0"/>
              <a:t>random.randint</a:t>
            </a:r>
            <a:r>
              <a:rPr lang="en-US" dirty="0" smtClean="0"/>
              <a:t>(0,60)</a:t>
            </a:r>
          </a:p>
          <a:p>
            <a:endParaRPr lang="en-US" dirty="0"/>
          </a:p>
          <a:p>
            <a:r>
              <a:rPr lang="en-US" dirty="0" smtClean="0"/>
              <a:t>     #Send Temperature &amp; Humidity to LBM Watson </a:t>
            </a:r>
          </a:p>
          <a:p>
            <a:r>
              <a:rPr lang="en-US" dirty="0"/>
              <a:t> </a:t>
            </a:r>
            <a:r>
              <a:rPr lang="en-US" dirty="0" smtClean="0"/>
              <a:t>     date = {“d”:{‘temperature’: </a:t>
            </a:r>
            <a:r>
              <a:rPr lang="en-US" dirty="0" err="1" smtClean="0"/>
              <a:t>T,’humidity’:H</a:t>
            </a:r>
            <a:r>
              <a:rPr lang="en-US" dirty="0" smtClean="0"/>
              <a:t>}}</a:t>
            </a:r>
          </a:p>
          <a:p>
            <a:r>
              <a:rPr lang="en-US" dirty="0"/>
              <a:t> </a:t>
            </a:r>
            <a:r>
              <a:rPr lang="en-US" dirty="0" smtClean="0"/>
              <a:t>          print (date)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myOn</a:t>
            </a:r>
            <a:r>
              <a:rPr lang="en-US" dirty="0" smtClean="0"/>
              <a:t> </a:t>
            </a:r>
            <a:r>
              <a:rPr lang="en-US" dirty="0" err="1" smtClean="0"/>
              <a:t>PublishedCallback</a:t>
            </a:r>
            <a:r>
              <a:rPr lang="en-US" dirty="0" smtClean="0"/>
              <a:t>():</a:t>
            </a:r>
          </a:p>
          <a:p>
            <a:r>
              <a:rPr lang="en-US" dirty="0"/>
              <a:t> </a:t>
            </a:r>
            <a:r>
              <a:rPr lang="en-US" dirty="0" smtClean="0"/>
              <a:t>            print (“Published Temperature =%s</a:t>
            </a:r>
          </a:p>
          <a:p>
            <a:r>
              <a:rPr lang="en-US" dirty="0" smtClean="0"/>
              <a:t>               C” % t,</a:t>
            </a:r>
          </a:p>
          <a:p>
            <a:r>
              <a:rPr lang="en-US" dirty="0"/>
              <a:t> </a:t>
            </a:r>
            <a:r>
              <a:rPr lang="en-US" dirty="0" smtClean="0"/>
              <a:t>          “Humidity=%s %%” h, “to IBM Watson”)</a:t>
            </a:r>
          </a:p>
          <a:p>
            <a:r>
              <a:rPr lang="en-US" dirty="0"/>
              <a:t> </a:t>
            </a:r>
            <a:r>
              <a:rPr lang="en-US" dirty="0" smtClean="0"/>
              <a:t>             success = </a:t>
            </a:r>
            <a:r>
              <a:rPr lang="en-US" dirty="0" err="1" smtClean="0"/>
              <a:t>deviceCli.publishEvent</a:t>
            </a:r>
            <a:r>
              <a:rPr lang="en-US" dirty="0" smtClean="0"/>
              <a:t>(“Data”,”</a:t>
            </a:r>
            <a:r>
              <a:rPr lang="en-US" dirty="0" err="1" smtClean="0"/>
              <a:t>json</a:t>
            </a:r>
            <a:r>
              <a:rPr lang="en-US" dirty="0" smtClean="0"/>
              <a:t>”,</a:t>
            </a:r>
            <a:r>
              <a:rPr lang="en-US" dirty="0" err="1" smtClean="0"/>
              <a:t>data,qos</a:t>
            </a:r>
            <a:r>
              <a:rPr lang="en-US" dirty="0" smtClean="0"/>
              <a:t>=0, </a:t>
            </a:r>
            <a:r>
              <a:rPr lang="en-US" dirty="0" err="1" smtClean="0"/>
              <a:t>on_publish</a:t>
            </a:r>
            <a:r>
              <a:rPr lang="en-US" dirty="0" smtClean="0"/>
              <a:t>=</a:t>
            </a:r>
            <a:r>
              <a:rPr lang="en-US" dirty="0" err="1" smtClean="0"/>
              <a:t>myOnPublishCallback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if not success: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print(Not  connected to </a:t>
            </a:r>
            <a:r>
              <a:rPr lang="en-US" dirty="0" err="1" smtClean="0"/>
              <a:t>IoTF</a:t>
            </a:r>
            <a:r>
              <a:rPr lang="en-US" dirty="0" smtClean="0"/>
              <a:t>”)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time.sleep</a:t>
            </a:r>
            <a:r>
              <a:rPr lang="en-US" dirty="0" smtClean="0"/>
              <a:t>(1)</a:t>
            </a:r>
          </a:p>
          <a:p>
            <a:endParaRPr lang="en-US" dirty="0"/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deviceCli.commandCallback</a:t>
            </a:r>
            <a:r>
              <a:rPr lang="en-US" dirty="0" smtClean="0"/>
              <a:t>= my </a:t>
            </a:r>
            <a:r>
              <a:rPr lang="en-US" dirty="0" err="1" smtClean="0"/>
              <a:t>commandCallback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#Disconnect the device and application from the cloud </a:t>
            </a:r>
            <a:r>
              <a:rPr lang="en-US" dirty="0" err="1" smtClean="0"/>
              <a:t>deviceCli.disconnect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935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850" y="128789"/>
            <a:ext cx="3035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A1662"/>
                </a:solidFill>
              </a:rPr>
              <a:t>ADVANTAGES</a:t>
            </a:r>
            <a:r>
              <a:rPr lang="en-US" sz="4800" dirty="0" smtClean="0">
                <a:solidFill>
                  <a:srgbClr val="EA1662"/>
                </a:solidFill>
              </a:rPr>
              <a:t>:</a:t>
            </a:r>
            <a:endParaRPr lang="en-US" sz="4800" dirty="0">
              <a:solidFill>
                <a:srgbClr val="EA16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850" y="1262130"/>
            <a:ext cx="10573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provides safe environment to the baby.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Tempertaure</a:t>
            </a:r>
            <a:r>
              <a:rPr lang="en-US" sz="2400" dirty="0" smtClean="0"/>
              <a:t> and heart  beat of the baby can  be sensed easily.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Voices(crying) of the  baby can be  identified.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permits early detection  of potential life threatening events and maintains a safe environment for the infant.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provides immense care for the premature infant.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Incubator acts as the mother’s womb for the babies.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243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30" y="0"/>
            <a:ext cx="328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99CCFF"/>
                </a:solidFill>
              </a:rPr>
              <a:t>DISADVANTAGES</a:t>
            </a:r>
            <a:r>
              <a:rPr lang="en-US" sz="4400" dirty="0" smtClean="0">
                <a:solidFill>
                  <a:srgbClr val="99CCFF"/>
                </a:solidFill>
              </a:rPr>
              <a:t>:</a:t>
            </a:r>
            <a:endParaRPr lang="en-US" sz="4400" dirty="0">
              <a:solidFill>
                <a:srgbClr val="99CC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730" y="1159098"/>
            <a:ext cx="103674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infant incubator is relatively expensive and for this reason many  health care </a:t>
            </a:r>
            <a:r>
              <a:rPr lang="en-US" sz="2400" dirty="0" err="1" smtClean="0"/>
              <a:t>centres</a:t>
            </a:r>
            <a:r>
              <a:rPr lang="en-US" sz="2400" dirty="0" smtClean="0"/>
              <a:t>  especially at rural  areas can’t afford.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incubators run on </a:t>
            </a:r>
            <a:r>
              <a:rPr lang="en-US" sz="2400" dirty="0" err="1" smtClean="0"/>
              <a:t>electricity,therefore</a:t>
            </a:r>
            <a:r>
              <a:rPr lang="en-US" sz="2400" dirty="0" smtClean="0"/>
              <a:t> when there is an  acute shortage of </a:t>
            </a:r>
            <a:r>
              <a:rPr lang="en-US" sz="2400" dirty="0" err="1" smtClean="0"/>
              <a:t>electricity,this</a:t>
            </a:r>
            <a:r>
              <a:rPr lang="en-US" sz="2400" dirty="0" smtClean="0"/>
              <a:t> existing expensive baby incubator is of no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573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2" y="244698"/>
            <a:ext cx="349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CONCLUSION</a:t>
            </a:r>
            <a:r>
              <a:rPr lang="en-US" sz="4000" dirty="0" smtClean="0">
                <a:solidFill>
                  <a:srgbClr val="92D050"/>
                </a:solidFill>
              </a:rPr>
              <a:t>: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092" y="1326524"/>
            <a:ext cx="10921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 this project the system monitors heart beat of the infant  and temperature and humidity of the surrounding.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Temperature monitoring of the infant body  will help to detect many internal  diseases like </a:t>
            </a:r>
            <a:r>
              <a:rPr lang="en-US" sz="3200" dirty="0" err="1" smtClean="0"/>
              <a:t>infections,common</a:t>
            </a:r>
            <a:r>
              <a:rPr lang="en-US" sz="3200" dirty="0" smtClean="0"/>
              <a:t> cold ,pneumonia   have a common symptom of fever as the body temperature goes high.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53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4521" y="2490817"/>
            <a:ext cx="6630533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9600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50" endPos="85000" dist="60007" dir="5400000" sy="-100000" algn="bl" rotWithShape="0"/>
                </a:effectLst>
              </a:rPr>
              <a:t>THANK YOU</a:t>
            </a:r>
            <a:endParaRPr lang="en-US" sz="96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50" endPos="85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558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96682" y="2198709"/>
            <a:ext cx="120513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SMART MONITORING SYSTEM FOR INFANT INCUBATOR</a:t>
            </a:r>
            <a:endParaRPr lang="en-US" sz="5400" b="0" cap="none" spc="0" dirty="0">
              <a:ln w="0">
                <a:solidFill>
                  <a:schemeClr val="accent2">
                    <a:lumMod val="20000"/>
                    <a:lumOff val="80000"/>
                  </a:schemeClr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2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877" y="0"/>
            <a:ext cx="353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CONTENTS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sz="4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877" y="1130168"/>
            <a:ext cx="54598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INTRODUCON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OBJECTIVES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BLOCK </a:t>
            </a:r>
            <a:r>
              <a:rPr lang="en-US" dirty="0" smtClean="0"/>
              <a:t>DIAGRAM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HISTORY  OF INCUBATOR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NODE </a:t>
            </a:r>
            <a:r>
              <a:rPr lang="en-US" dirty="0" smtClean="0"/>
              <a:t>RED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CONCLUSON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591" y="168389"/>
            <a:ext cx="3682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A1662"/>
                </a:solidFill>
              </a:rPr>
              <a:t>INTRODUCTION </a:t>
            </a:r>
            <a:r>
              <a:rPr lang="en-US" sz="4800" dirty="0" smtClean="0">
                <a:solidFill>
                  <a:srgbClr val="EA1662"/>
                </a:solidFill>
              </a:rPr>
              <a:t>:</a:t>
            </a:r>
            <a:endParaRPr lang="en-US" sz="4800" dirty="0">
              <a:solidFill>
                <a:srgbClr val="EA166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591" y="1139687"/>
            <a:ext cx="9980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Baby incubators plays a vital role in life saving of premature babies.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6591" y="1707370"/>
            <a:ext cx="11264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Incubator is a box enclosure with requisite </a:t>
            </a:r>
            <a:r>
              <a:rPr lang="en-US" sz="2400" dirty="0" err="1" smtClean="0"/>
              <a:t>temperature,gases</a:t>
            </a:r>
            <a:r>
              <a:rPr lang="en-US" sz="2400" dirty="0" smtClean="0"/>
              <a:t>, such  as oxygen  and  </a:t>
            </a:r>
            <a:r>
              <a:rPr lang="en-US" sz="2400" dirty="0" err="1" smtClean="0"/>
              <a:t>carbondioxde</a:t>
            </a:r>
            <a:r>
              <a:rPr lang="en-US" sz="2400" dirty="0" smtClean="0"/>
              <a:t> with controlled </a:t>
            </a:r>
            <a:r>
              <a:rPr lang="en-US" sz="2400" dirty="0" err="1" smtClean="0"/>
              <a:t>pressure,humidity</a:t>
            </a:r>
            <a:r>
              <a:rPr lang="en-US" sz="2400" dirty="0" smtClean="0"/>
              <a:t> in which  a  pre-mature or  ill infant is kept under observation and care.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591" y="3048000"/>
            <a:ext cx="11131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also includes a heater which is used to maintain the temperature.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also </a:t>
            </a:r>
            <a:r>
              <a:rPr lang="en-US" sz="2400" dirty="0" err="1" smtClean="0"/>
              <a:t>mantains</a:t>
            </a:r>
            <a:r>
              <a:rPr lang="en-US" sz="2400" dirty="0" smtClean="0"/>
              <a:t> the humidity and oxygen content is maintained and accessing port for handling the baby.</a:t>
            </a:r>
          </a:p>
        </p:txBody>
      </p:sp>
    </p:spTree>
    <p:extLst>
      <p:ext uri="{BB962C8B-B14F-4D97-AF65-F5344CB8AC3E}">
        <p14:creationId xmlns:p14="http://schemas.microsoft.com/office/powerpoint/2010/main" val="14070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04" y="-100046"/>
            <a:ext cx="2861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OBJECTIVES</a:t>
            </a:r>
            <a:r>
              <a:rPr lang="en-US" sz="4800" dirty="0" smtClean="0">
                <a:solidFill>
                  <a:srgbClr val="00B0F0"/>
                </a:solidFill>
              </a:rPr>
              <a:t>: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052" y="937013"/>
            <a:ext cx="11728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main objective is to create a system for premature babies that can give them  a perfect atmosphere around </a:t>
            </a:r>
            <a:r>
              <a:rPr lang="en-US" sz="2400" dirty="0" err="1" smtClean="0"/>
              <a:t>them,which</a:t>
            </a:r>
            <a:r>
              <a:rPr lang="en-US" sz="2400" dirty="0" smtClean="0"/>
              <a:t> will help them  to survive in there conditions with low cost and less maintenance.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also help in monitoring their body </a:t>
            </a:r>
            <a:r>
              <a:rPr lang="en-US" sz="2400" dirty="0" err="1" smtClean="0"/>
              <a:t>temperature,humidity,heart</a:t>
            </a:r>
            <a:r>
              <a:rPr lang="en-US" sz="2400" dirty="0" smtClean="0"/>
              <a:t> beat.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build prototype of a baby incubator monitoring system by utilizing </a:t>
            </a:r>
            <a:r>
              <a:rPr lang="en-US" sz="2400" dirty="0" err="1" smtClean="0"/>
              <a:t>IoT</a:t>
            </a:r>
            <a:r>
              <a:rPr lang="en-US" sz="2400" dirty="0" smtClean="0"/>
              <a:t> based communication technology and various sensor modules  that are already available to be sent to the server and can be accessed mobile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capture  and analyze the voice of the baby(crying) and decide the condition of the baby.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increase the safety aspect by giving  a warning of problems if there are irregularities in the baby  incubator environment.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8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941" y="0"/>
            <a:ext cx="786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9CCFF"/>
                </a:solidFill>
              </a:rPr>
              <a:t>HISTORY OF INCUBATOR</a:t>
            </a:r>
            <a:r>
              <a:rPr lang="en-US" sz="4800" dirty="0" smtClean="0">
                <a:solidFill>
                  <a:srgbClr val="99CCFF"/>
                </a:solidFill>
              </a:rPr>
              <a:t>:</a:t>
            </a:r>
            <a:endParaRPr lang="en-US" sz="4800" dirty="0">
              <a:solidFill>
                <a:srgbClr val="99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941" y="940158"/>
            <a:ext cx="110887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Before the medical </a:t>
            </a:r>
            <a:r>
              <a:rPr lang="en-US" sz="2400" dirty="0" err="1" smtClean="0"/>
              <a:t>intervention,pre</a:t>
            </a:r>
            <a:r>
              <a:rPr lang="en-US" sz="2400" dirty="0" smtClean="0"/>
              <a:t> mature and ill babies were born and taken care at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first infant incubator was designed and developed using the chicken egg hatching.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Doctor </a:t>
            </a:r>
            <a:r>
              <a:rPr lang="en-US" sz="2400" dirty="0" err="1" smtClean="0"/>
              <a:t>stephane</a:t>
            </a:r>
            <a:r>
              <a:rPr lang="en-US" sz="2400" dirty="0" smtClean="0"/>
              <a:t> is the father of the </a:t>
            </a:r>
            <a:r>
              <a:rPr lang="en-US" sz="2400" dirty="0" err="1" smtClean="0"/>
              <a:t>incubator,who</a:t>
            </a:r>
            <a:r>
              <a:rPr lang="en-US" sz="2400" dirty="0" smtClean="0"/>
              <a:t> first aimed to keep the pre-mature  babies in the warm environment in incubator like as in mother’s womb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By 1920’s the  hospitals caring the premature new born infants in a separate area called the “NEONANTAL INTENSIVE CARE UNIT”(NICU).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By 1970’s every hospital established NICU,s as a necessary part in its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By 1980,s </a:t>
            </a:r>
            <a:r>
              <a:rPr lang="en-US" sz="2400" dirty="0" err="1" smtClean="0"/>
              <a:t>atmost</a:t>
            </a:r>
            <a:r>
              <a:rPr lang="en-US" sz="2400" dirty="0" smtClean="0"/>
              <a:t> birth took place only in the hospitals.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3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" y="0"/>
            <a:ext cx="3916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smtClean="0">
                <a:solidFill>
                  <a:srgbClr val="EA16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</a:t>
            </a:r>
            <a:r>
              <a:rPr lang="en-US" sz="4800" b="1" dirty="0" smtClean="0">
                <a:solidFill>
                  <a:srgbClr val="EA16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4800" b="1" dirty="0">
              <a:solidFill>
                <a:srgbClr val="EA16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7" y="1030311"/>
            <a:ext cx="8718996" cy="53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851" y="103031"/>
            <a:ext cx="2579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99FFCC"/>
                </a:solidFill>
              </a:rPr>
              <a:t>NODE RED</a:t>
            </a:r>
            <a:r>
              <a:rPr lang="en-US" sz="4400" b="1" dirty="0" smtClean="0">
                <a:solidFill>
                  <a:srgbClr val="99FFCC"/>
                </a:solidFill>
              </a:rPr>
              <a:t>:</a:t>
            </a:r>
            <a:endParaRPr lang="en-US" sz="4400" b="1" dirty="0">
              <a:solidFill>
                <a:srgbClr val="99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851" y="872472"/>
            <a:ext cx="110243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Node –red is a flow based development tool for visual programming  developed originally by IBM for wiring together hardware </a:t>
            </a:r>
            <a:r>
              <a:rPr lang="en-US" sz="2400" dirty="0" err="1" smtClean="0"/>
              <a:t>devices,APIs</a:t>
            </a:r>
            <a:r>
              <a:rPr lang="en-US" sz="2400" dirty="0" smtClean="0"/>
              <a:t> and  online services as part of the Internet of things.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Node-Red  provides a web browser-based flow </a:t>
            </a:r>
            <a:r>
              <a:rPr lang="en-US" sz="2400" dirty="0" err="1" smtClean="0"/>
              <a:t>editor,which</a:t>
            </a:r>
            <a:r>
              <a:rPr lang="en-US" sz="2400" dirty="0" smtClean="0"/>
              <a:t> can be used to create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functions.Elements</a:t>
            </a:r>
            <a:r>
              <a:rPr lang="en-US" sz="2400" dirty="0" smtClean="0"/>
              <a:t> of applications can be saved or shared for re-</a:t>
            </a:r>
            <a:r>
              <a:rPr lang="en-US" sz="2400" dirty="0" err="1" smtClean="0"/>
              <a:t>use.The</a:t>
            </a:r>
            <a:r>
              <a:rPr lang="en-US" sz="2400" dirty="0" smtClean="0"/>
              <a:t> runtime is built on </a:t>
            </a:r>
            <a:r>
              <a:rPr lang="en-US" sz="2400" dirty="0" err="1" smtClean="0"/>
              <a:t>Node.js.The</a:t>
            </a:r>
            <a:r>
              <a:rPr lang="en-US" sz="2400" dirty="0" smtClean="0"/>
              <a:t> flow created in Node-Red are stored using JSON.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Node-RED is a tool for programming </a:t>
            </a:r>
            <a:r>
              <a:rPr lang="en-US" sz="2400" dirty="0" err="1" smtClean="0"/>
              <a:t>visually.It</a:t>
            </a:r>
            <a:r>
              <a:rPr lang="en-US" sz="2400" dirty="0" smtClean="0"/>
              <a:t> displays relations and functions </a:t>
            </a:r>
            <a:r>
              <a:rPr lang="en-US" sz="2400" dirty="0" err="1" smtClean="0"/>
              <a:t>visually,and</a:t>
            </a:r>
            <a:r>
              <a:rPr lang="en-US" sz="2400" dirty="0" smtClean="0"/>
              <a:t> allows the user to program without having to type a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Node-RED is a browser-based flow editor where you can add or remove nodes and  write them together in order to make them communicate with each other.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4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06" y="373487"/>
            <a:ext cx="9084979" cy="60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433</TotalTime>
  <Words>991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HARISH</dc:creator>
  <cp:lastModifiedBy>P HARISH</cp:lastModifiedBy>
  <cp:revision>40</cp:revision>
  <dcterms:created xsi:type="dcterms:W3CDTF">2021-07-02T06:33:55Z</dcterms:created>
  <dcterms:modified xsi:type="dcterms:W3CDTF">2021-07-06T06:13:47Z</dcterms:modified>
</cp:coreProperties>
</file>