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02FC1-15DB-4219-8BA1-4766C27FC6C3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FC0B6-0EBC-4CB4-A63C-09CDE5B8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FC0B6-0EBC-4CB4-A63C-09CDE5B8A0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1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B056-CB48-47F9-B2E3-EA63F3B48F4C}" type="datetime1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7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5AC4-2EF0-44D4-A796-F32F597244DE}" type="datetime1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8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F279-3D74-4AB6-BB95-64BE6BD3568A}" type="datetime1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1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07CE-D1DD-4233-B735-0BF16B358C07}" type="datetime1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2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679A-1782-491F-8F01-DA6E2522DB2F}" type="datetime1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876C-E7D7-4EFD-886D-F714EF50AC54}" type="datetime1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2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2377-0614-40E9-AF37-A82A9BE71E46}" type="datetime1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3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3F70-93A4-47EA-BBEC-4D5CCF0B354C}" type="datetime1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7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51A3-3D46-4F64-8A01-F86B35DEFD21}" type="datetime1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7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968A-2DBC-4CC2-A173-10FB469FA268}" type="datetime1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5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56A7-221E-495C-AC29-2A94C222FDD1}" type="datetime1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AE07-DD2C-4474-8D6F-D8CA0B49F280}" type="datetime1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5588-64A9-45C8-A7EA-9E1D4EE2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508" y="-226195"/>
            <a:ext cx="10128984" cy="1607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n-lt"/>
              </a:rPr>
              <a:t>BVRIT HYDERABAD College of Engineering for Women</a:t>
            </a:r>
            <a:br>
              <a:rPr lang="en-US" sz="2800" dirty="0">
                <a:latin typeface="+mn-lt"/>
              </a:rPr>
            </a:br>
            <a:r>
              <a:rPr lang="en-US" sz="2400" dirty="0">
                <a:latin typeface="+mn-lt"/>
              </a:rPr>
              <a:t>Department of Information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626" y="1941679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Automated Question Generator using NLP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162" y="4025922"/>
            <a:ext cx="11001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  Under the Guidance of                                                                                                                              Team – 10</a:t>
            </a:r>
          </a:p>
          <a:p>
            <a:endParaRPr lang="en-US" dirty="0"/>
          </a:p>
          <a:p>
            <a:r>
              <a:rPr lang="en-US" dirty="0"/>
              <a:t>  Guide Name :Ms. K.S </a:t>
            </a:r>
            <a:r>
              <a:rPr lang="en-US" dirty="0" err="1"/>
              <a:t>Niraja</a:t>
            </a:r>
            <a:r>
              <a:rPr lang="en-US" dirty="0"/>
              <a:t>                                                                                                       19WH1A1205 - G. </a:t>
            </a:r>
            <a:r>
              <a:rPr lang="en-US" dirty="0" err="1"/>
              <a:t>Harshitha</a:t>
            </a:r>
            <a:endParaRPr lang="en-US" dirty="0"/>
          </a:p>
          <a:p>
            <a:r>
              <a:rPr lang="en-US" dirty="0"/>
              <a:t>  Designation  : Assistant Professor                                                                                             19WH1A1208 - B. </a:t>
            </a:r>
            <a:r>
              <a:rPr lang="en-US" dirty="0" err="1"/>
              <a:t>Keerthi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19WH1A1222 - Ch. </a:t>
            </a:r>
            <a:r>
              <a:rPr lang="en-US" dirty="0" err="1"/>
              <a:t>Mithiksha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19WH1A1247 – T. </a:t>
            </a:r>
            <a:r>
              <a:rPr lang="en-US" dirty="0" err="1"/>
              <a:t>Ramya</a:t>
            </a:r>
            <a:r>
              <a:rPr lang="en-US" dirty="0"/>
              <a:t> Sri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71107-6C69-6D42-9AA9-45EDD218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9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9516" y="596108"/>
            <a:ext cx="2675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/>
              <a:t>Contents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30955" y="1910689"/>
            <a:ext cx="6096000" cy="25790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Abstract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Literature Survey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DBAE-2E77-654B-762C-EACD1406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1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501" y="1596483"/>
            <a:ext cx="10391613" cy="308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purpose of this system is to generate questions and evaluating their answers automatically.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It takes text as input then it summarizes</a:t>
            </a:r>
            <a:r>
              <a:rPr lang="en-IN" sz="2200" dirty="0"/>
              <a:t> and generates questions using T5 Model.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SQUAD Dataset is used for training the model.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err="1"/>
              <a:t>KeyBERT</a:t>
            </a:r>
            <a:r>
              <a:rPr lang="en-IN" sz="2200" dirty="0"/>
              <a:t> library used for keyword extraction.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Distractors are generated using the Wordnet</a:t>
            </a:r>
            <a:r>
              <a:rPr lang="en-US" sz="2200" dirty="0"/>
              <a:t> and Sense2Vec</a:t>
            </a:r>
            <a:r>
              <a:rPr lang="en-IN" sz="2200" dirty="0"/>
              <a:t>  approach.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26518" y="442762"/>
            <a:ext cx="6853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Abstract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0FB2-30B3-9FFD-8C56-77FD5973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6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6754" y="375384"/>
            <a:ext cx="7026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3532" y="1386039"/>
            <a:ext cx="9885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3532" y="1674796"/>
            <a:ext cx="9885146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Most of the organizations will assign a members to go through the material and manually create MCQ based questions.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As we can see it is a lot of time consuming.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So there is a growing need for a system that can create questions with ease and less amount of time and requires less human effort.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This system solves the problem of manual creation of questions and reduces time consumption and cost.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24DEE-69E9-815E-CF3A-53BF1712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4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2867" y="375385"/>
            <a:ext cx="5852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9903" y="1520791"/>
            <a:ext cx="9779267" cy="156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To build a system that generates questions automatically.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This system requires the input of a target topic and will generate questions whose answers will be found on the paragraph itself.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58E-0985-0A2C-2813-9F38BC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5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3364" y="376594"/>
            <a:ext cx="8104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Literature Survey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"/>
            <a:ext cx="1039528" cy="115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653"/>
            <a:ext cx="1031508" cy="1153721"/>
          </a:xfrm>
          <a:prstGeom prst="rect">
            <a:avLst/>
          </a:prstGeom>
        </p:spPr>
      </p:pic>
      <p:graphicFrame>
        <p:nvGraphicFramePr>
          <p:cNvPr id="7" name="Table 13">
            <a:extLst>
              <a:ext uri="{FF2B5EF4-FFF2-40B4-BE49-F238E27FC236}">
                <a16:creationId xmlns:a16="http://schemas.microsoft.com/office/drawing/2014/main" id="{DF64531A-5D24-DDD0-8AFF-9F2143376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226312"/>
              </p:ext>
            </p:extLst>
          </p:nvPr>
        </p:nvGraphicFramePr>
        <p:xfrm>
          <a:off x="846306" y="1044659"/>
          <a:ext cx="10797701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023">
                  <a:extLst>
                    <a:ext uri="{9D8B030D-6E8A-4147-A177-3AD203B41FA5}">
                      <a16:colId xmlns:a16="http://schemas.microsoft.com/office/drawing/2014/main" val="750480768"/>
                    </a:ext>
                  </a:extLst>
                </a:gridCol>
                <a:gridCol w="729458">
                  <a:extLst>
                    <a:ext uri="{9D8B030D-6E8A-4147-A177-3AD203B41FA5}">
                      <a16:colId xmlns:a16="http://schemas.microsoft.com/office/drawing/2014/main" val="258645049"/>
                    </a:ext>
                  </a:extLst>
                </a:gridCol>
                <a:gridCol w="2017027">
                  <a:extLst>
                    <a:ext uri="{9D8B030D-6E8A-4147-A177-3AD203B41FA5}">
                      <a16:colId xmlns:a16="http://schemas.microsoft.com/office/drawing/2014/main" val="1477078748"/>
                    </a:ext>
                  </a:extLst>
                </a:gridCol>
                <a:gridCol w="3954476">
                  <a:extLst>
                    <a:ext uri="{9D8B030D-6E8A-4147-A177-3AD203B41FA5}">
                      <a16:colId xmlns:a16="http://schemas.microsoft.com/office/drawing/2014/main" val="4210668002"/>
                    </a:ext>
                  </a:extLst>
                </a:gridCol>
                <a:gridCol w="1983717">
                  <a:extLst>
                    <a:ext uri="{9D8B030D-6E8A-4147-A177-3AD203B41FA5}">
                      <a16:colId xmlns:a16="http://schemas.microsoft.com/office/drawing/2014/main" val="1183307958"/>
                    </a:ext>
                  </a:extLst>
                </a:gridCol>
              </a:tblGrid>
              <a:tr h="37844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Year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Techniques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18364"/>
                  </a:ext>
                </a:extLst>
              </a:tr>
              <a:tr h="154289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[1]Santhanavijayan,A.,Balasundaram,S.R.,</a:t>
                      </a:r>
                      <a:r>
                        <a:rPr lang="en-US" sz="2000" dirty="0" err="1">
                          <a:latin typeface="+mn-lt"/>
                          <a:cs typeface="Times New Roman" panose="02020603050405020304" pitchFamily="18" charset="0"/>
                        </a:rPr>
                        <a:t>HariNarayanan</a:t>
                      </a:r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, S., Vinod Kumar,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2019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Automatic generation of multiple-choice questions for </a:t>
                      </a:r>
                    </a:p>
                    <a:p>
                      <a:r>
                        <a:rPr lang="en-US" sz="2000" dirty="0">
                          <a:latin typeface="+mn-lt"/>
                        </a:rPr>
                        <a:t>e-assessment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method analyses the questions by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summarising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text contents. </a:t>
                      </a:r>
                      <a:r>
                        <a:rPr lang="en-US" sz="2000" dirty="0">
                          <a:latin typeface="+mn-lt"/>
                        </a:rPr>
                        <a:t>The system also creates analogy questions to test the verbal ability of the students.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Fireflies-based preference learning, Ontology-based approach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692308"/>
                  </a:ext>
                </a:extLst>
              </a:tr>
              <a:tr h="183400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[4]</a:t>
                      </a:r>
                      <a:r>
                        <a:rPr lang="en-IN" sz="2000" dirty="0">
                          <a:latin typeface="+mn-lt"/>
                        </a:rPr>
                        <a:t> </a:t>
                      </a:r>
                      <a:r>
                        <a:rPr lang="en-IN" sz="2000" dirty="0" err="1">
                          <a:latin typeface="+mn-lt"/>
                        </a:rPr>
                        <a:t>Deepshree</a:t>
                      </a:r>
                      <a:r>
                        <a:rPr lang="en-IN" sz="2000" dirty="0">
                          <a:latin typeface="+mn-lt"/>
                        </a:rPr>
                        <a:t> S. </a:t>
                      </a:r>
                      <a:r>
                        <a:rPr lang="en-IN" sz="2000" dirty="0" err="1">
                          <a:latin typeface="+mn-lt"/>
                        </a:rPr>
                        <a:t>Vibhandik</a:t>
                      </a:r>
                      <a:r>
                        <a:rPr lang="en-IN" sz="2000" dirty="0">
                          <a:latin typeface="+mn-lt"/>
                        </a:rPr>
                        <a:t> Rucha C. </a:t>
                      </a:r>
                      <a:r>
                        <a:rPr lang="en-IN" sz="2000" dirty="0" err="1">
                          <a:latin typeface="+mn-lt"/>
                        </a:rPr>
                        <a:t>Samant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2020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Automatic / Smart Question Generation System for Academic Purpose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This system generates specific trigger questions and multiple-choice questions from student's literature review papers and also pulling out abbreviations.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IN" sz="2000" dirty="0">
                          <a:latin typeface="+mn-lt"/>
                          <a:cs typeface="Times New Roman" panose="02020603050405020304" pitchFamily="18" charset="0"/>
                        </a:rPr>
                        <a:t>ingo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42979"/>
                  </a:ext>
                </a:extLst>
              </a:tr>
              <a:tr h="154289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[3]</a:t>
                      </a:r>
                      <a:r>
                        <a:rPr lang="en-US" sz="2000" dirty="0">
                          <a:latin typeface="+mn-lt"/>
                        </a:rPr>
                        <a:t> D. R. CH and </a:t>
                      </a:r>
                    </a:p>
                    <a:p>
                      <a:r>
                        <a:rPr lang="en-US" sz="2000" dirty="0">
                          <a:latin typeface="+mn-lt"/>
                        </a:rPr>
                        <a:t>S. K. </a:t>
                      </a:r>
                      <a:r>
                        <a:rPr lang="en-US" sz="2000" dirty="0" err="1">
                          <a:latin typeface="+mn-lt"/>
                        </a:rPr>
                        <a:t>Saha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2021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Automatic Multiple Choice Question Generation From Text: A Survey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In this system, articles from the database are used to generate questions. 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NLP-Based summarizer,</a:t>
                      </a:r>
                      <a:r>
                        <a:rPr lang="en-IN" sz="2000" dirty="0">
                          <a:latin typeface="+mn-lt"/>
                        </a:rPr>
                        <a:t> pattern matching techniques, </a:t>
                      </a:r>
                      <a:r>
                        <a:rPr lang="en-US" sz="2000" dirty="0">
                          <a:latin typeface="+mn-lt"/>
                          <a:cs typeface="Times New Roman" panose="02020603050405020304" pitchFamily="18" charset="0"/>
                        </a:rPr>
                        <a:t>Wordnet</a:t>
                      </a:r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55877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880E61-2EEC-2429-DA4C-3A5D29D2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8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4130" y="327258"/>
            <a:ext cx="62179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References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6088" y="1647252"/>
            <a:ext cx="97311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err="1"/>
              <a:t>Santhanavijayan</a:t>
            </a:r>
            <a:r>
              <a:rPr lang="en-IN" sz="2200" dirty="0"/>
              <a:t>, A., </a:t>
            </a:r>
            <a:r>
              <a:rPr lang="en-IN" sz="2200" dirty="0" err="1"/>
              <a:t>Balasundaram</a:t>
            </a:r>
            <a:r>
              <a:rPr lang="en-IN" sz="2200" dirty="0"/>
              <a:t>, S.R., Hari Narayanan, S., Vinod Kumar, S., and Vignesh Prasad, V. (2019) ‘Automatic generation of multiple-choice questions for e-assessment’, Int. J. Signal and Imaging Systems Engineering, Vol. 10, Nos. 1/2, pp.54–62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err="1"/>
              <a:t>Deepshree</a:t>
            </a:r>
            <a:r>
              <a:rPr lang="en-IN" sz="2200" dirty="0"/>
              <a:t> S. </a:t>
            </a:r>
            <a:r>
              <a:rPr lang="en-IN" sz="2200" dirty="0" err="1"/>
              <a:t>Vibhandik</a:t>
            </a:r>
            <a:r>
              <a:rPr lang="en-IN" sz="2200" dirty="0"/>
              <a:t>, Rucha C. </a:t>
            </a:r>
            <a:r>
              <a:rPr lang="en-IN" sz="2200" dirty="0" err="1"/>
              <a:t>Samant</a:t>
            </a:r>
            <a:r>
              <a:rPr lang="en-IN" sz="2200" dirty="0"/>
              <a:t> “Automatic / Smart Question Generation System for Academic Purpose”, International Journal of Emerging Trends &amp; Technology in Computer Science (IJETTCS), Volume 4, Issue 4, July - August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D. R. CH and S. K. </a:t>
            </a:r>
            <a:r>
              <a:rPr lang="en-US" sz="2200" dirty="0" err="1"/>
              <a:t>Saha</a:t>
            </a:r>
            <a:r>
              <a:rPr lang="en-US" sz="2200" dirty="0"/>
              <a:t>, “Automatic Multiple Choice Question Generation From Text: A Survey,” in IEEE Transactions on Learning Technologies, vol. 13, no. 1, pp. 14-25, 1 Jan.-March 2021, </a:t>
            </a:r>
            <a:r>
              <a:rPr lang="en-US" sz="2200" dirty="0" err="1"/>
              <a:t>doi</a:t>
            </a:r>
            <a:r>
              <a:rPr lang="en-US" sz="2200" dirty="0"/>
              <a:t>: 10.1109/TLT.2018.2889100.</a:t>
            </a: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258"/>
            <a:ext cx="1039528" cy="115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-38258"/>
            <a:ext cx="1031508" cy="11537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4869CD-BFB9-67C3-7481-9440C23A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0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3832" y="2290813"/>
            <a:ext cx="8874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FB81BD-9D47-A60A-78C6-F57050790B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258"/>
            <a:ext cx="1039528" cy="1153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B99CE8-DADA-F6BA-766F-3E351726B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2" y="-38258"/>
            <a:ext cx="1031508" cy="11537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4953B-89CF-5090-4D03-5674F87D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5588-64A9-45C8-A7EA-9E1D4EE2B1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0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569</Words>
  <Application>Microsoft Office PowerPoint</Application>
  <PresentationFormat>Widescreen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BVRIT HYDERABAD College of Engineering for Women Department of Information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BVRIT HYDERABAD college of Engineering for Women Department of Information Technology</dc:title>
  <dc:creator>RISHITHA</dc:creator>
  <cp:lastModifiedBy>ADMIN PC</cp:lastModifiedBy>
  <cp:revision>43</cp:revision>
  <dcterms:created xsi:type="dcterms:W3CDTF">2022-11-28T14:00:33Z</dcterms:created>
  <dcterms:modified xsi:type="dcterms:W3CDTF">2022-12-22T09:07:46Z</dcterms:modified>
</cp:coreProperties>
</file>