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59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68" r:id="rId13"/>
    <p:sldId id="273" r:id="rId14"/>
    <p:sldId id="278" r:id="rId15"/>
    <p:sldId id="267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60CA-551F-441F-AA8B-F3138FFA7D7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5665-A13D-4196-94E3-8A8514D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9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C0B6-0EBC-4CB4-A63C-09CDE5B8A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EEE6-07B8-7088-FF6F-9C79C382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2AFD5-2F7E-03A0-12C0-4FAACF18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A382-E10E-4316-8699-DD62B429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1ADD-79A4-A334-D4E9-EAB6F68C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B529-1DCE-5712-1B01-8D9C83F4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616C-A280-9314-E24A-A3CAC2DA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DD5A-DCDF-A5CA-6847-60AFC0FC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B8FF-01D4-F241-AB15-DAF7951B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98D5-B716-6575-101E-8983C65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2C7E-5D16-39EE-EF3C-31F39B05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01558-F6BC-AAE8-4169-F38FB0D5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2F7B-5641-1535-C114-EE709B19F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A839-2E45-2F69-2B78-6275417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3AB0-C2D1-97E7-5216-08C92AD4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AD17-BA15-328C-F8A6-29FCEA7D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DF1F-710A-21EE-8E9A-B15FBC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EFEB-AF1A-D4C0-51CA-0B1D51A8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7830-A0F6-E637-B9D7-AC9DAF7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6EFC-5AB2-B97E-3441-6762B56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5F58-61F8-486F-6555-8922F4E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44A-43D4-B664-4F06-2F64A4E8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BF98-24E1-137D-7869-E03405C8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A7EA-4B48-A09E-F2A1-913DCFD5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AE87-8067-F4B6-63A6-71EEC2E5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DD67-BF38-F056-94FF-91A743B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06EA-5126-A55A-8216-874475E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9009-3F98-9820-FFEB-A34EFDB6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8B54-0B09-6533-C3B3-AE5D5C38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478C-6209-E0ED-C5CE-BB4FE96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B907-CC2B-9851-22C8-D5357D0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F394-2FCA-2FDD-E5AE-F45F802A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D463-1BB0-FA5F-9B9F-375F9218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7D29-FF0A-D51B-166D-6FBC15EA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A3F1-B48D-DE35-00F7-D7D9A473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0F4FE-4374-F36D-02C7-4DC6105F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662F-5FA9-6806-D39C-2AE0D89B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76F71-17E7-B925-6067-36C999C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5D68-8A05-8983-98A3-306EE153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0FC0E-0FF1-B8B6-B5B2-39C86E0E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9D83-5B8D-FC68-38A8-DB34A154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E9B9B-B168-2757-4DE6-0EDB698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0EA6C-9B0B-77F8-8B08-1052FBA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FF7C0-9937-C93E-FEED-707AD54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54C9D-AE78-E5CC-CE63-7A3480D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D400-2B02-51C2-5F78-3B6777F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07E61-A6F4-DBE9-2353-35AE70E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F9AF-1877-1F9D-7377-B593F185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CDEC-57D1-1A98-187F-061FB40A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29EB-34D5-90E4-7C17-EF6CB15D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49B7-9567-BDBD-24C3-86D2F7DD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8CC1-84AD-8752-589D-ABDFFFD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1765-4C0E-A383-BA7C-9EC0F9F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502D-7730-416E-06A5-5125DEB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5A3A-9EB5-AD49-F6ED-54347CB5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69B8-09F8-142F-2DB3-1D501E7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4173-3D07-0000-C562-E99BA57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CB68-2533-EE7A-7146-FE16709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059C-457B-04F7-2909-C3D9AC2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5A9-ECFC-C14E-5034-20EC7500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F780-76E3-878C-6BC7-8D776AF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3516-92F4-A64B-C163-47F874F6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C41C-6A3D-B48B-8A54-0190F9E9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23A0-9FF2-14EF-EF28-DA9FCC68F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508" y="-226195"/>
            <a:ext cx="10128984" cy="1607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BVRIT HYDERABAD College of Engineering for Women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26" y="194167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Automated Question Generation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162" y="4025922"/>
            <a:ext cx="11001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 Under the Guidance of                                                                                                                              Team – 10</a:t>
            </a:r>
          </a:p>
          <a:p>
            <a:endParaRPr lang="en-US" dirty="0"/>
          </a:p>
          <a:p>
            <a:r>
              <a:rPr lang="en-US" dirty="0"/>
              <a:t>  Guide Name :Ms. K.S </a:t>
            </a:r>
            <a:r>
              <a:rPr lang="en-US" dirty="0" err="1"/>
              <a:t>Niraja</a:t>
            </a:r>
            <a:r>
              <a:rPr lang="en-US" dirty="0"/>
              <a:t>                                                                                                       19WH1A1205 - G. </a:t>
            </a:r>
            <a:r>
              <a:rPr lang="en-US" dirty="0" err="1"/>
              <a:t>Harshitha</a:t>
            </a:r>
            <a:endParaRPr lang="en-US" dirty="0"/>
          </a:p>
          <a:p>
            <a:r>
              <a:rPr lang="en-US" dirty="0"/>
              <a:t>  Designation  : Assistant Professor                                                                                             19WH1A1208 - B. </a:t>
            </a:r>
            <a:r>
              <a:rPr lang="en-US" dirty="0" err="1"/>
              <a:t>Keerthi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19WH1A1222 - Ch. </a:t>
            </a:r>
            <a:r>
              <a:rPr lang="en-US" dirty="0" err="1"/>
              <a:t>Mithiksha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19WH1A1247 – T. </a:t>
            </a:r>
            <a:r>
              <a:rPr lang="en-US" dirty="0" err="1"/>
              <a:t>Ramya</a:t>
            </a:r>
            <a:r>
              <a:rPr lang="en-US" dirty="0"/>
              <a:t> Sri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1107-6C69-6D42-9AA9-45EDD21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 Extraction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CF216-E143-5C8B-15AE-9F198179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1" y="1658166"/>
            <a:ext cx="5646060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F6808-B2B6-74A6-5CCC-FE72883E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1" y="3212504"/>
            <a:ext cx="594226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Generation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FB01B-FF56-91BD-1F88-E86B1BC65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7" y="1851296"/>
            <a:ext cx="6001258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A2C-EBA2-0492-66C6-CB6B24F7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7" y="2660893"/>
            <a:ext cx="6001258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D042A-2D70-AF57-743F-50A9B8AB9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779" y="1910070"/>
            <a:ext cx="554257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49567" y="901401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wordnet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FB4E2-0A26-BAE8-B830-AE57B73D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7" y="1630703"/>
            <a:ext cx="5208233" cy="4497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C5466-7DCD-C8A7-36EA-E6950BEC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300" y="3564343"/>
            <a:ext cx="5594192" cy="6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4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14056" y="754263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sense2vec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A66A8-6F32-ED34-3A85-6BA5F697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84" b="20431"/>
          <a:stretch/>
        </p:blipFill>
        <p:spPr>
          <a:xfrm>
            <a:off x="372863" y="1373364"/>
            <a:ext cx="4128116" cy="1822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602F2F-F5A4-52CE-994C-5BF613B7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979" y="1773402"/>
            <a:ext cx="7691021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D5C15-7CCF-A3C7-F231-272B7077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14989"/>
            <a:ext cx="12192000" cy="2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5" y="2111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93793" y="671634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 </a:t>
            </a:r>
            <a:endParaRPr lang="en-IN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474346-C74F-0671-B79B-C5948436A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t="1429" b="1135"/>
          <a:stretch/>
        </p:blipFill>
        <p:spPr>
          <a:xfrm>
            <a:off x="1393793" y="1242875"/>
            <a:ext cx="8700115" cy="3772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373D8-8177-F5DD-1E8B-D458B3194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8" t="10058" r="906" b="-2122"/>
          <a:stretch/>
        </p:blipFill>
        <p:spPr>
          <a:xfrm>
            <a:off x="1473692" y="5015165"/>
            <a:ext cx="8620216" cy="15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308" y="288599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 Measures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2147C-7CFD-0D3F-4DE2-DC91867AA275}"/>
              </a:ext>
            </a:extLst>
          </p:cNvPr>
          <p:cNvSpPr txBox="1"/>
          <p:nvPr/>
        </p:nvSpPr>
        <p:spPr>
          <a:xfrm>
            <a:off x="1773385" y="2325740"/>
            <a:ext cx="775908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T5 Model for summarization as it gives better performance compared to BERT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Key BERT algorithm for keyword extraction which gives efficient results than PKE(Python Keyword Extraction).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Wordnet, Sense2vec is used for generating distractors.</a:t>
            </a:r>
          </a:p>
        </p:txBody>
      </p:sp>
    </p:spTree>
    <p:extLst>
      <p:ext uri="{BB962C8B-B14F-4D97-AF65-F5344CB8AC3E}">
        <p14:creationId xmlns:p14="http://schemas.microsoft.com/office/powerpoint/2010/main" val="52117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333" y="38493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319C-7592-603C-B2C2-3D08B62E48FC}"/>
              </a:ext>
            </a:extLst>
          </p:cNvPr>
          <p:cNvSpPr txBox="1"/>
          <p:nvPr/>
        </p:nvSpPr>
        <p:spPr>
          <a:xfrm>
            <a:off x="1679359" y="1988597"/>
            <a:ext cx="8833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problem of manually creating questions is solved with the proposed system. The proposed system creates automated questions with the help of NLP that reduces human intervention and it is a cost and time effective system. And the accuracy of the distractor generated is reasonably high. This system not only helps teachers with E-assessments but also helps students who are preparing for competitive exams. Students can test their ability to solve the questions and can also check their understanding of the concepts.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38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130" y="327258"/>
            <a:ext cx="6217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721" y="1531842"/>
            <a:ext cx="97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D. R. CH and S. K. </a:t>
            </a:r>
            <a:r>
              <a:rPr lang="en-US" sz="2200" dirty="0" err="1"/>
              <a:t>Saha</a:t>
            </a:r>
            <a:r>
              <a:rPr lang="en-US" sz="2200" dirty="0"/>
              <a:t>, “Automatic Multiple Choice Question Generation From Text: A Survey,” in IEEE Transactions on Learning Technologies, vol. 13, no. 1, pp. 14-25, 1 Jan.-March 2021, </a:t>
            </a:r>
            <a:r>
              <a:rPr lang="en-US" sz="2200" dirty="0" err="1"/>
              <a:t>doi</a:t>
            </a:r>
            <a:r>
              <a:rPr lang="en-US" sz="2200" dirty="0"/>
              <a:t>: 10.1109/TLT.2018.2889100.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Deepshree</a:t>
            </a:r>
            <a:r>
              <a:rPr lang="en-IN" sz="2200" dirty="0"/>
              <a:t> S. </a:t>
            </a:r>
            <a:r>
              <a:rPr lang="en-IN" sz="2200" dirty="0" err="1"/>
              <a:t>Vibhandik</a:t>
            </a:r>
            <a:r>
              <a:rPr lang="en-IN" sz="2200" dirty="0"/>
              <a:t>, Rucha C. </a:t>
            </a:r>
            <a:r>
              <a:rPr lang="en-IN" sz="2200" dirty="0" err="1"/>
              <a:t>Samant</a:t>
            </a:r>
            <a:r>
              <a:rPr lang="en-IN" sz="2200" dirty="0"/>
              <a:t> “Automatic / Smart Question Generation System for Academic Purpose”, International Journal of Emerging Trends &amp; Technology in Computer Science (IJETTCS), Volume 4, Issue 4, July - August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Santhanavijayan</a:t>
            </a:r>
            <a:r>
              <a:rPr lang="en-IN" sz="2200" dirty="0"/>
              <a:t>, A., </a:t>
            </a:r>
            <a:r>
              <a:rPr lang="en-IN" sz="2200" dirty="0" err="1"/>
              <a:t>Balasundaram</a:t>
            </a:r>
            <a:r>
              <a:rPr lang="en-IN" sz="2200" dirty="0"/>
              <a:t>, S.R., Hari Narayanan, S., Vinod Kumar, S., and Vignesh Prasad, V. (2019) ‘Automatic generation of multiple-choice questions for e-assessment’, Int. J. Signal and Imaging Systems Engineering, Vol. 10, Nos. 1/2, pp.54–62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869CD-BFB9-67C3-7481-9440C23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32" y="2290813"/>
            <a:ext cx="887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81BD-9D47-A60A-78C6-F57050790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99CE8-DADA-F6BA-766F-3E351726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953B-89CF-5090-4D03-5674F87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516" y="596108"/>
            <a:ext cx="267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7083" y="187157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Implementation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Performance 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BAE-2E77-654B-762C-EACD140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01" y="1596483"/>
            <a:ext cx="10391613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purpose of this system is to generate questions and evaluating their answers automatically.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takes text as input then it summarizes</a:t>
            </a:r>
            <a:r>
              <a:rPr lang="en-IN" sz="2200" dirty="0"/>
              <a:t> and generates questions using T5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/>
              <a:t>KeyBERT</a:t>
            </a:r>
            <a:r>
              <a:rPr lang="en-IN" sz="2200" dirty="0"/>
              <a:t> library used for keyword extraction.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Distractors are generated using Wordnet</a:t>
            </a:r>
            <a:r>
              <a:rPr lang="en-US" sz="2200" dirty="0"/>
              <a:t> and Sense2Vec</a:t>
            </a:r>
            <a:r>
              <a:rPr lang="en-IN" sz="2200" dirty="0"/>
              <a:t>  approaches.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6518" y="442762"/>
            <a:ext cx="685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0FB2-30B3-9FFD-8C56-77FD597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754" y="375384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532" y="1386039"/>
            <a:ext cx="98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532" y="1674796"/>
            <a:ext cx="988514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Most of the organizations will assign a members to go through the material and manually create MCQ based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As we can see it is a lot of time 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 there is a growing need for a system that can create questions with ease and less amount of time and requires less human effort.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solves the problem of manual creation of questions and reduces time consumption and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4DEE-69E9-815E-CF3A-53BF17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8438" y="1645079"/>
            <a:ext cx="9115124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build a system that generates questions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requires the input of a target topic and will generate questions whose answers will be found on the paragraph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5549" y="85130"/>
            <a:ext cx="810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Literature Survey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F64531A-5D24-DDD0-8AFF-9F214337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381837"/>
              </p:ext>
            </p:extLst>
          </p:nvPr>
        </p:nvGraphicFramePr>
        <p:xfrm>
          <a:off x="854938" y="869315"/>
          <a:ext cx="107977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23">
                  <a:extLst>
                    <a:ext uri="{9D8B030D-6E8A-4147-A177-3AD203B41FA5}">
                      <a16:colId xmlns:a16="http://schemas.microsoft.com/office/drawing/2014/main" val="750480768"/>
                    </a:ext>
                  </a:extLst>
                </a:gridCol>
                <a:gridCol w="729458">
                  <a:extLst>
                    <a:ext uri="{9D8B030D-6E8A-4147-A177-3AD203B41FA5}">
                      <a16:colId xmlns:a16="http://schemas.microsoft.com/office/drawing/2014/main" val="258645049"/>
                    </a:ext>
                  </a:extLst>
                </a:gridCol>
                <a:gridCol w="2017027">
                  <a:extLst>
                    <a:ext uri="{9D8B030D-6E8A-4147-A177-3AD203B41FA5}">
                      <a16:colId xmlns:a16="http://schemas.microsoft.com/office/drawing/2014/main" val="1477078748"/>
                    </a:ext>
                  </a:extLst>
                </a:gridCol>
                <a:gridCol w="3947316">
                  <a:extLst>
                    <a:ext uri="{9D8B030D-6E8A-4147-A177-3AD203B41FA5}">
                      <a16:colId xmlns:a16="http://schemas.microsoft.com/office/drawing/2014/main" val="4210668002"/>
                    </a:ext>
                  </a:extLst>
                </a:gridCol>
                <a:gridCol w="1990877">
                  <a:extLst>
                    <a:ext uri="{9D8B030D-6E8A-4147-A177-3AD203B41FA5}">
                      <a16:colId xmlns:a16="http://schemas.microsoft.com/office/drawing/2014/main" val="1183307958"/>
                    </a:ext>
                  </a:extLst>
                </a:gridCol>
              </a:tblGrid>
              <a:tr h="388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8364"/>
                  </a:ext>
                </a:extLst>
              </a:tr>
              <a:tr h="1585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2000" dirty="0">
                          <a:latin typeface="+mn-lt"/>
                        </a:rPr>
                        <a:t> D. R. CH and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S. K. </a:t>
                      </a:r>
                      <a:r>
                        <a:rPr lang="en-US" sz="2000" dirty="0" err="1">
                          <a:latin typeface="+mn-lt"/>
                        </a:rPr>
                        <a:t>Saha</a:t>
                      </a:r>
                      <a:endParaRPr lang="en-US" sz="2000" dirty="0">
                        <a:latin typeface="+mn-lt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Multiple Choice Question Generation From Text: A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In this system, articles from the database are used to generate questions.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NLP-Based summarizer,</a:t>
                      </a:r>
                      <a:r>
                        <a:rPr lang="en-IN" sz="2000" dirty="0">
                          <a:latin typeface="+mn-lt"/>
                        </a:rPr>
                        <a:t> pattern matching techniques, 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2308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IN" sz="2000" dirty="0"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latin typeface="+mn-lt"/>
                        </a:rPr>
                        <a:t>Deepshree</a:t>
                      </a:r>
                      <a:r>
                        <a:rPr lang="en-IN" sz="2000" dirty="0">
                          <a:latin typeface="+mn-lt"/>
                        </a:rPr>
                        <a:t> S. </a:t>
                      </a:r>
                      <a:r>
                        <a:rPr lang="en-IN" sz="2000" dirty="0" err="1">
                          <a:latin typeface="+mn-lt"/>
                        </a:rPr>
                        <a:t>Vibhandik</a:t>
                      </a:r>
                      <a:r>
                        <a:rPr lang="en-IN" sz="2000" dirty="0">
                          <a:latin typeface="+mn-lt"/>
                        </a:rPr>
                        <a:t> Rucha C. </a:t>
                      </a:r>
                      <a:r>
                        <a:rPr lang="en-IN" sz="2000" dirty="0" err="1">
                          <a:latin typeface="+mn-lt"/>
                        </a:rPr>
                        <a:t>Samant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/ Smart Question Generation System for Academic Purpose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This system generates specific trigger questions and multiple-choice questions from student's literature review papers and also pulling out abbreviations.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2000" dirty="0">
                          <a:latin typeface="+mn-lt"/>
                          <a:cs typeface="Times New Roman" panose="02020603050405020304" pitchFamily="18" charset="0"/>
                        </a:rPr>
                        <a:t>ingo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42979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[1]Santhanavijayan,A.,Balasundaram,S.R.,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HariNarayanan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, S., Vinod Kumar,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generation of multiple-choice questions for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e-assessment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analyses the questions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summarising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text contents. </a:t>
                      </a:r>
                      <a:r>
                        <a:rPr lang="en-US" sz="2000" dirty="0">
                          <a:latin typeface="+mn-lt"/>
                        </a:rPr>
                        <a:t>The system also creates analogy questions to test the verbal ability of the students.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Fireflies-based preference learning, Ontology-based approach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58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80E61-2EEC-2429-DA4C-3A5D29D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Proposed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736B-0B05-C24F-225D-DE27063C2654}"/>
              </a:ext>
            </a:extLst>
          </p:cNvPr>
          <p:cNvSpPr txBox="1"/>
          <p:nvPr/>
        </p:nvSpPr>
        <p:spPr>
          <a:xfrm>
            <a:off x="1427825" y="1903688"/>
            <a:ext cx="962613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proposed system creates automated questions with the help of NLP that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reduces human intervention and it is a cost and time effective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solves the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problem of creating questions manually.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Using Key BERT for keyword extraction.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WordNet, Sense2Vec used for generating distractors.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96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8200" y="57751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2B013-413A-6A99-E2FD-F73CCC7E06B0}"/>
              </a:ext>
            </a:extLst>
          </p:cNvPr>
          <p:cNvSpPr txBox="1"/>
          <p:nvPr/>
        </p:nvSpPr>
        <p:spPr>
          <a:xfrm>
            <a:off x="1775534" y="2139518"/>
            <a:ext cx="538874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Extractive Summarization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 Generation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Extracting Keywords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Generating Distractors </a:t>
            </a:r>
          </a:p>
        </p:txBody>
      </p:sp>
    </p:spTree>
    <p:extLst>
      <p:ext uri="{BB962C8B-B14F-4D97-AF65-F5344CB8AC3E}">
        <p14:creationId xmlns:p14="http://schemas.microsoft.com/office/powerpoint/2010/main" val="33026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1" y="888725"/>
            <a:ext cx="2077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Summarization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21861-F9CA-9724-C297-0FCD43B98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13"/>
          <a:stretch/>
        </p:blipFill>
        <p:spPr>
          <a:xfrm>
            <a:off x="0" y="1658166"/>
            <a:ext cx="4554245" cy="128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2258D-3B80-FD87-4109-DF2BBAFE8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8509"/>
            <a:ext cx="4554245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A1851-B4EA-7761-6F19-CF04C8DA1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245" y="2317300"/>
            <a:ext cx="7637755" cy="3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805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BVRIT HYDERABAD College of Engineering for Women 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 Department of Information Technology</dc:title>
  <dc:creator>ADMIN PC</dc:creator>
  <cp:lastModifiedBy>ADMIN PC</cp:lastModifiedBy>
  <cp:revision>21</cp:revision>
  <dcterms:created xsi:type="dcterms:W3CDTF">2022-12-22T09:03:12Z</dcterms:created>
  <dcterms:modified xsi:type="dcterms:W3CDTF">2023-01-09T17:36:04Z</dcterms:modified>
</cp:coreProperties>
</file>