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2FC1-15DB-4219-8BA1-4766C27FC6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FC0B6-0EBC-4CB4-A63C-09CDE5B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C0B6-0EBC-4CB4-A63C-09CDE5B8A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B056-CB48-47F9-B2E3-EA63F3B48F4C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5AC4-2EF0-44D4-A796-F32F597244DE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279-3D74-4AB6-BB95-64BE6BD3568A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07CE-D1DD-4233-B735-0BF16B358C07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679A-1782-491F-8F01-DA6E2522DB2F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876C-E7D7-4EFD-886D-F714EF50AC54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377-0614-40E9-AF37-A82A9BE71E46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3F70-93A4-47EA-BBEC-4D5CCF0B354C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1A3-3D46-4F64-8A01-F86B35DEFD21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68A-2DBC-4CC2-A173-10FB469FA268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6A7-221E-495C-AC29-2A94C222FDD1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E07-DD2C-4474-8D6F-D8CA0B49F280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508" y="-226195"/>
            <a:ext cx="10128984" cy="1607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BVRIT HYDERABAD College of Engineering for Women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26" y="194167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Automated Question Generation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162" y="4025922"/>
            <a:ext cx="11001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 Under the Guidance of                                                                                                                              Team – 10</a:t>
            </a:r>
          </a:p>
          <a:p>
            <a:endParaRPr lang="en-US" dirty="0"/>
          </a:p>
          <a:p>
            <a:r>
              <a:rPr lang="en-US" dirty="0"/>
              <a:t>  Guide Name :Ms. K.S </a:t>
            </a:r>
            <a:r>
              <a:rPr lang="en-US" dirty="0" err="1"/>
              <a:t>Niraja</a:t>
            </a:r>
            <a:r>
              <a:rPr lang="en-US" dirty="0"/>
              <a:t>                                                                                                       19WH1A1205 - G. </a:t>
            </a:r>
            <a:r>
              <a:rPr lang="en-US" dirty="0" err="1"/>
              <a:t>Harshitha</a:t>
            </a:r>
            <a:endParaRPr lang="en-US" dirty="0"/>
          </a:p>
          <a:p>
            <a:r>
              <a:rPr lang="en-US" dirty="0"/>
              <a:t>  Designation  : Assistant Professor                                                                                             19WH1A1208 - B. </a:t>
            </a:r>
            <a:r>
              <a:rPr lang="en-US" dirty="0" err="1"/>
              <a:t>Keerthi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19WH1A1222 - Ch. </a:t>
            </a:r>
            <a:r>
              <a:rPr lang="en-US" dirty="0" err="1"/>
              <a:t>Mithiksha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19WH1A1247 – T. </a:t>
            </a:r>
            <a:r>
              <a:rPr lang="en-US" dirty="0" err="1"/>
              <a:t>Ramya</a:t>
            </a:r>
            <a:r>
              <a:rPr lang="en-US" dirty="0"/>
              <a:t> Sri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1107-6C69-6D42-9AA9-45EDD21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516" y="596108"/>
            <a:ext cx="267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0955" y="1910689"/>
            <a:ext cx="6096000" cy="25790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Literature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BAE-2E77-654B-762C-EACD140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01" y="1596483"/>
            <a:ext cx="10391613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purpose of this system is to generate questions and evaluating their answers automatically.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takes text as input then it summarizes</a:t>
            </a:r>
            <a:r>
              <a:rPr lang="en-IN" sz="2200" dirty="0"/>
              <a:t> and generates questions using T5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SQUAD Dataset is used for training the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/>
              <a:t>KeyBERT</a:t>
            </a:r>
            <a:r>
              <a:rPr lang="en-IN" sz="2200" dirty="0"/>
              <a:t> library used for keyword extraction.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Distractors are generated using Wordnet</a:t>
            </a:r>
            <a:r>
              <a:rPr lang="en-US" sz="2200" dirty="0"/>
              <a:t> and Sense2Vec</a:t>
            </a:r>
            <a:r>
              <a:rPr lang="en-IN" sz="2200" dirty="0"/>
              <a:t>  approaches.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6518" y="442762"/>
            <a:ext cx="685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0FB2-30B3-9FFD-8C56-77FD597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754" y="375384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532" y="1386039"/>
            <a:ext cx="98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532" y="1674796"/>
            <a:ext cx="988514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Most of the organizations will assign a members to go through the material and manually create MCQ based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As we can see it is a lot of time 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 there is a growing need for a system that can create questions with ease and less amount of time and requires less human effort.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solves the problem of manual creation of questions and reduces time consumption and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4DEE-69E9-815E-CF3A-53BF17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9903" y="1520791"/>
            <a:ext cx="9779267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build a system that generates questions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requires the input of a target topic and will generate questions whose answers will be found on the paragraph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3364" y="376594"/>
            <a:ext cx="810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Literature Survey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F64531A-5D24-DDD0-8AFF-9F214337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26312"/>
              </p:ext>
            </p:extLst>
          </p:nvPr>
        </p:nvGraphicFramePr>
        <p:xfrm>
          <a:off x="846306" y="1044659"/>
          <a:ext cx="1079770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23">
                  <a:extLst>
                    <a:ext uri="{9D8B030D-6E8A-4147-A177-3AD203B41FA5}">
                      <a16:colId xmlns:a16="http://schemas.microsoft.com/office/drawing/2014/main" val="750480768"/>
                    </a:ext>
                  </a:extLst>
                </a:gridCol>
                <a:gridCol w="729458">
                  <a:extLst>
                    <a:ext uri="{9D8B030D-6E8A-4147-A177-3AD203B41FA5}">
                      <a16:colId xmlns:a16="http://schemas.microsoft.com/office/drawing/2014/main" val="258645049"/>
                    </a:ext>
                  </a:extLst>
                </a:gridCol>
                <a:gridCol w="2017027">
                  <a:extLst>
                    <a:ext uri="{9D8B030D-6E8A-4147-A177-3AD203B41FA5}">
                      <a16:colId xmlns:a16="http://schemas.microsoft.com/office/drawing/2014/main" val="1477078748"/>
                    </a:ext>
                  </a:extLst>
                </a:gridCol>
                <a:gridCol w="3954476">
                  <a:extLst>
                    <a:ext uri="{9D8B030D-6E8A-4147-A177-3AD203B41FA5}">
                      <a16:colId xmlns:a16="http://schemas.microsoft.com/office/drawing/2014/main" val="4210668002"/>
                    </a:ext>
                  </a:extLst>
                </a:gridCol>
                <a:gridCol w="1983717">
                  <a:extLst>
                    <a:ext uri="{9D8B030D-6E8A-4147-A177-3AD203B41FA5}">
                      <a16:colId xmlns:a16="http://schemas.microsoft.com/office/drawing/2014/main" val="1183307958"/>
                    </a:ext>
                  </a:extLst>
                </a:gridCol>
              </a:tblGrid>
              <a:tr h="3784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8364"/>
                  </a:ext>
                </a:extLst>
              </a:tr>
              <a:tr h="15428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[1]Santhanavijayan,A.,Balasundaram,S.R.,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HariNarayanan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, S., Vinod Kumar,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generation of multiple-choice questions for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e-assessment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analyses the questions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summarising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text contents. </a:t>
                      </a:r>
                      <a:r>
                        <a:rPr lang="en-US" sz="2000" dirty="0">
                          <a:latin typeface="+mn-lt"/>
                        </a:rPr>
                        <a:t>The system also creates analogy questions to test the verbal ability of the students.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Fireflies-based preference learning, Ontology-based approach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2308"/>
                  </a:ext>
                </a:extLst>
              </a:tr>
              <a:tr h="183400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IN" sz="2000" dirty="0"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latin typeface="+mn-lt"/>
                        </a:rPr>
                        <a:t>Deepshree</a:t>
                      </a:r>
                      <a:r>
                        <a:rPr lang="en-IN" sz="2000" dirty="0">
                          <a:latin typeface="+mn-lt"/>
                        </a:rPr>
                        <a:t> S. </a:t>
                      </a:r>
                      <a:r>
                        <a:rPr lang="en-IN" sz="2000" dirty="0" err="1">
                          <a:latin typeface="+mn-lt"/>
                        </a:rPr>
                        <a:t>Vibhandik</a:t>
                      </a:r>
                      <a:r>
                        <a:rPr lang="en-IN" sz="2000" dirty="0">
                          <a:latin typeface="+mn-lt"/>
                        </a:rPr>
                        <a:t> Rucha C. </a:t>
                      </a:r>
                      <a:r>
                        <a:rPr lang="en-IN" sz="2000" dirty="0" err="1">
                          <a:latin typeface="+mn-lt"/>
                        </a:rPr>
                        <a:t>Samant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/ Smart Question Generation System for Academic Purpose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This system generates specific trigger questions and multiple-choice questions from student's literature review papers and also pulling out abbreviations.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2000" dirty="0">
                          <a:latin typeface="+mn-lt"/>
                          <a:cs typeface="Times New Roman" panose="02020603050405020304" pitchFamily="18" charset="0"/>
                        </a:rPr>
                        <a:t>ingo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42979"/>
                  </a:ext>
                </a:extLst>
              </a:tr>
              <a:tr h="15428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2000" dirty="0">
                          <a:latin typeface="+mn-lt"/>
                        </a:rPr>
                        <a:t> D. R. CH and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S. K. </a:t>
                      </a:r>
                      <a:r>
                        <a:rPr lang="en-US" sz="2000" dirty="0" err="1">
                          <a:latin typeface="+mn-lt"/>
                        </a:rPr>
                        <a:t>Saha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Multiple Choice Question Generation From Text: A Survey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In this system, articles from the database are used to generate questions.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NLP-Based summarizer,</a:t>
                      </a:r>
                      <a:r>
                        <a:rPr lang="en-IN" sz="2000" dirty="0">
                          <a:latin typeface="+mn-lt"/>
                        </a:rPr>
                        <a:t> pattern matching techniques, 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Wordnet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58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80E61-2EEC-2429-DA4C-3A5D29D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130" y="327258"/>
            <a:ext cx="6217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088" y="1647252"/>
            <a:ext cx="97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Santhanavijayan</a:t>
            </a:r>
            <a:r>
              <a:rPr lang="en-IN" sz="2200" dirty="0"/>
              <a:t>, A., </a:t>
            </a:r>
            <a:r>
              <a:rPr lang="en-IN" sz="2200" dirty="0" err="1"/>
              <a:t>Balasundaram</a:t>
            </a:r>
            <a:r>
              <a:rPr lang="en-IN" sz="2200" dirty="0"/>
              <a:t>, S.R., Hari Narayanan, S., Vinod Kumar, S., and Vignesh Prasad, V. (2019) ‘Automatic generation of multiple-choice questions for e-assessment’, Int. J. Signal and Imaging Systems Engineering, Vol. 10, Nos. 1/2, pp.54–62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Deepshree</a:t>
            </a:r>
            <a:r>
              <a:rPr lang="en-IN" sz="2200" dirty="0"/>
              <a:t> S. </a:t>
            </a:r>
            <a:r>
              <a:rPr lang="en-IN" sz="2200" dirty="0" err="1"/>
              <a:t>Vibhandik</a:t>
            </a:r>
            <a:r>
              <a:rPr lang="en-IN" sz="2200" dirty="0"/>
              <a:t>, Rucha C. </a:t>
            </a:r>
            <a:r>
              <a:rPr lang="en-IN" sz="2200" dirty="0" err="1"/>
              <a:t>Samant</a:t>
            </a:r>
            <a:r>
              <a:rPr lang="en-IN" sz="2200" dirty="0"/>
              <a:t> “Automatic / Smart Question Generation System for Academic Purpose”, International Journal of Emerging Trends &amp; Technology in Computer Science (IJETTCS), Volume 4, Issue 4, July - August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D. R. CH and S. K. </a:t>
            </a:r>
            <a:r>
              <a:rPr lang="en-US" sz="2200" dirty="0" err="1"/>
              <a:t>Saha</a:t>
            </a:r>
            <a:r>
              <a:rPr lang="en-US" sz="2200" dirty="0"/>
              <a:t>, “Automatic Multiple Choice Question Generation From Text: A Survey,” in IEEE Transactions on Learning Technologies, vol. 13, no. 1, pp. 14-25, 1 Jan.-March 2021, </a:t>
            </a:r>
            <a:r>
              <a:rPr lang="en-US" sz="2200" dirty="0" err="1"/>
              <a:t>doi</a:t>
            </a:r>
            <a:r>
              <a:rPr lang="en-US" sz="2200" dirty="0"/>
              <a:t>: 10.1109/TLT.2018.2889100.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869CD-BFB9-67C3-7481-9440C23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32" y="2290813"/>
            <a:ext cx="887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81BD-9D47-A60A-78C6-F57050790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99CE8-DADA-F6BA-766F-3E351726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953B-89CF-5090-4D03-5674F87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568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BVRIT HYDERABAD College of Engineering for Women 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 Department of Information Technology</dc:title>
  <dc:creator>RISHITHA</dc:creator>
  <cp:lastModifiedBy>ADMIN PC</cp:lastModifiedBy>
  <cp:revision>45</cp:revision>
  <dcterms:created xsi:type="dcterms:W3CDTF">2022-11-28T14:00:33Z</dcterms:created>
  <dcterms:modified xsi:type="dcterms:W3CDTF">2023-01-09T17:35:23Z</dcterms:modified>
</cp:coreProperties>
</file>